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5" r:id="rId11"/>
    <p:sldId id="264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CABE1-7360-41FD-89CA-9B952D451D6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3D1745-B1DB-430A-A55F-4B05E152CBB4}">
      <dgm:prSet phldrT="[Text]"/>
      <dgm:spPr/>
      <dgm:t>
        <a:bodyPr/>
        <a:lstStyle/>
        <a:p>
          <a:r>
            <a:rPr lang="en-US" dirty="0"/>
            <a:t>Md Sharif Hossain</a:t>
          </a:r>
        </a:p>
      </dgm:t>
    </dgm:pt>
    <dgm:pt modelId="{771D95FE-AA9A-4895-8DCD-09F085017410}" type="parTrans" cxnId="{65D879C4-2749-4AA1-BC11-38866E3718D4}">
      <dgm:prSet/>
      <dgm:spPr/>
      <dgm:t>
        <a:bodyPr/>
        <a:lstStyle/>
        <a:p>
          <a:endParaRPr lang="en-US"/>
        </a:p>
      </dgm:t>
    </dgm:pt>
    <dgm:pt modelId="{B819A445-551C-40DC-9192-129BA6B5E225}" type="sibTrans" cxnId="{65D879C4-2749-4AA1-BC11-38866E3718D4}">
      <dgm:prSet/>
      <dgm:spPr/>
      <dgm:t>
        <a:bodyPr/>
        <a:lstStyle/>
        <a:p>
          <a:endParaRPr lang="en-US"/>
        </a:p>
      </dgm:t>
    </dgm:pt>
    <dgm:pt modelId="{22E0997C-3681-4340-B6EB-CB910C6B354E}">
      <dgm:prSet phldrT="[Text]"/>
      <dgm:spPr/>
      <dgm:t>
        <a:bodyPr/>
        <a:lstStyle/>
        <a:p>
          <a:r>
            <a:rPr lang="en-US" dirty="0"/>
            <a:t>Md. Masudul Haque</a:t>
          </a:r>
        </a:p>
      </dgm:t>
    </dgm:pt>
    <dgm:pt modelId="{8BDEA106-36AF-4C57-ABC0-D8EAF7BDEC20}" type="parTrans" cxnId="{9D18BC1F-CC28-45F9-BE04-22FAEA3493E5}">
      <dgm:prSet/>
      <dgm:spPr/>
      <dgm:t>
        <a:bodyPr/>
        <a:lstStyle/>
        <a:p>
          <a:endParaRPr lang="en-US"/>
        </a:p>
      </dgm:t>
    </dgm:pt>
    <dgm:pt modelId="{394D1CC5-F0C4-4202-B0D1-B29C1ECA57D1}" type="sibTrans" cxnId="{9D18BC1F-CC28-45F9-BE04-22FAEA3493E5}">
      <dgm:prSet/>
      <dgm:spPr/>
      <dgm:t>
        <a:bodyPr/>
        <a:lstStyle/>
        <a:p>
          <a:endParaRPr lang="en-US"/>
        </a:p>
      </dgm:t>
    </dgm:pt>
    <dgm:pt modelId="{903759DD-0A44-49A5-9D40-732E03A92E75}">
      <dgm:prSet phldrT="[Text]"/>
      <dgm:spPr/>
      <dgm:t>
        <a:bodyPr/>
        <a:lstStyle/>
        <a:p>
          <a:r>
            <a:rPr lang="en-US" dirty="0"/>
            <a:t>Md. Shovon-al-</a:t>
          </a:r>
          <a:r>
            <a:rPr lang="en-US" dirty="0" err="1"/>
            <a:t>yakin</a:t>
          </a:r>
          <a:endParaRPr lang="en-US" dirty="0"/>
        </a:p>
      </dgm:t>
    </dgm:pt>
    <dgm:pt modelId="{FDEDF83D-93E7-4384-8B1A-153C41DEFBC1}" type="parTrans" cxnId="{5318F0D0-E684-4589-BC5A-52EE093A0284}">
      <dgm:prSet/>
      <dgm:spPr/>
      <dgm:t>
        <a:bodyPr/>
        <a:lstStyle/>
        <a:p>
          <a:endParaRPr lang="en-US"/>
        </a:p>
      </dgm:t>
    </dgm:pt>
    <dgm:pt modelId="{F4A6F962-EAC2-4DE5-8AB3-78DE91488798}" type="sibTrans" cxnId="{5318F0D0-E684-4589-BC5A-52EE093A0284}">
      <dgm:prSet/>
      <dgm:spPr/>
      <dgm:t>
        <a:bodyPr/>
        <a:lstStyle/>
        <a:p>
          <a:endParaRPr lang="en-US"/>
        </a:p>
      </dgm:t>
    </dgm:pt>
    <dgm:pt modelId="{15D27125-C546-4287-9743-A3F8FB0C5BCE}" type="pres">
      <dgm:prSet presAssocID="{FF8CABE1-7360-41FD-89CA-9B952D451D64}" presName="linear" presStyleCnt="0">
        <dgm:presLayoutVars>
          <dgm:dir/>
          <dgm:animLvl val="lvl"/>
          <dgm:resizeHandles val="exact"/>
        </dgm:presLayoutVars>
      </dgm:prSet>
      <dgm:spPr/>
    </dgm:pt>
    <dgm:pt modelId="{C2612E1C-5621-4583-87EB-0A98F64C781F}" type="pres">
      <dgm:prSet presAssocID="{E23D1745-B1DB-430A-A55F-4B05E152CBB4}" presName="parentLin" presStyleCnt="0"/>
      <dgm:spPr/>
    </dgm:pt>
    <dgm:pt modelId="{63CC9CC3-A98C-4D42-88F2-E7D914023954}" type="pres">
      <dgm:prSet presAssocID="{E23D1745-B1DB-430A-A55F-4B05E152CBB4}" presName="parentLeftMargin" presStyleLbl="node1" presStyleIdx="0" presStyleCnt="3"/>
      <dgm:spPr/>
    </dgm:pt>
    <dgm:pt modelId="{EE018A5E-6A8D-49F5-8BB5-C9D8925BE756}" type="pres">
      <dgm:prSet presAssocID="{E23D1745-B1DB-430A-A55F-4B05E152CB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E11A10-ACCD-4E56-8097-58BDC4D70D11}" type="pres">
      <dgm:prSet presAssocID="{E23D1745-B1DB-430A-A55F-4B05E152CBB4}" presName="negativeSpace" presStyleCnt="0"/>
      <dgm:spPr/>
    </dgm:pt>
    <dgm:pt modelId="{32D548CE-E061-4C4D-AB16-6DD1D6EB3B31}" type="pres">
      <dgm:prSet presAssocID="{E23D1745-B1DB-430A-A55F-4B05E152CBB4}" presName="childText" presStyleLbl="conFgAcc1" presStyleIdx="0" presStyleCnt="3">
        <dgm:presLayoutVars>
          <dgm:bulletEnabled val="1"/>
        </dgm:presLayoutVars>
      </dgm:prSet>
      <dgm:spPr/>
    </dgm:pt>
    <dgm:pt modelId="{07E637DC-3B9A-4F6E-961A-427CA7DED76E}" type="pres">
      <dgm:prSet presAssocID="{B819A445-551C-40DC-9192-129BA6B5E225}" presName="spaceBetweenRectangles" presStyleCnt="0"/>
      <dgm:spPr/>
    </dgm:pt>
    <dgm:pt modelId="{36C6991A-10ED-42AF-ADAB-53C99A4B43F8}" type="pres">
      <dgm:prSet presAssocID="{22E0997C-3681-4340-B6EB-CB910C6B354E}" presName="parentLin" presStyleCnt="0"/>
      <dgm:spPr/>
    </dgm:pt>
    <dgm:pt modelId="{1FFDB643-3C58-4A60-8334-B5506405991A}" type="pres">
      <dgm:prSet presAssocID="{22E0997C-3681-4340-B6EB-CB910C6B354E}" presName="parentLeftMargin" presStyleLbl="node1" presStyleIdx="0" presStyleCnt="3"/>
      <dgm:spPr/>
    </dgm:pt>
    <dgm:pt modelId="{34678B9A-581F-487A-AAB0-629B4ED3D47C}" type="pres">
      <dgm:prSet presAssocID="{22E0997C-3681-4340-B6EB-CB910C6B35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A05DB4-61BA-4559-8EA6-78ACFFD3B0DB}" type="pres">
      <dgm:prSet presAssocID="{22E0997C-3681-4340-B6EB-CB910C6B354E}" presName="negativeSpace" presStyleCnt="0"/>
      <dgm:spPr/>
    </dgm:pt>
    <dgm:pt modelId="{AE1264B6-E111-448E-88E1-462CACB88AAB}" type="pres">
      <dgm:prSet presAssocID="{22E0997C-3681-4340-B6EB-CB910C6B354E}" presName="childText" presStyleLbl="conFgAcc1" presStyleIdx="1" presStyleCnt="3">
        <dgm:presLayoutVars>
          <dgm:bulletEnabled val="1"/>
        </dgm:presLayoutVars>
      </dgm:prSet>
      <dgm:spPr/>
    </dgm:pt>
    <dgm:pt modelId="{3790C636-60F3-4FDE-9FC6-E6961B2E9A6D}" type="pres">
      <dgm:prSet presAssocID="{394D1CC5-F0C4-4202-B0D1-B29C1ECA57D1}" presName="spaceBetweenRectangles" presStyleCnt="0"/>
      <dgm:spPr/>
    </dgm:pt>
    <dgm:pt modelId="{C703AE67-85A1-413E-93AA-3A26B482E61A}" type="pres">
      <dgm:prSet presAssocID="{903759DD-0A44-49A5-9D40-732E03A92E75}" presName="parentLin" presStyleCnt="0"/>
      <dgm:spPr/>
    </dgm:pt>
    <dgm:pt modelId="{F42C830B-9C27-43A8-ACC4-009E6B4A9252}" type="pres">
      <dgm:prSet presAssocID="{903759DD-0A44-49A5-9D40-732E03A92E75}" presName="parentLeftMargin" presStyleLbl="node1" presStyleIdx="1" presStyleCnt="3"/>
      <dgm:spPr/>
    </dgm:pt>
    <dgm:pt modelId="{793AA06E-8D18-4AD2-91D3-149BA5448A70}" type="pres">
      <dgm:prSet presAssocID="{903759DD-0A44-49A5-9D40-732E03A92E7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43AFC90-2291-448D-9831-790D71A749B2}" type="pres">
      <dgm:prSet presAssocID="{903759DD-0A44-49A5-9D40-732E03A92E75}" presName="negativeSpace" presStyleCnt="0"/>
      <dgm:spPr/>
    </dgm:pt>
    <dgm:pt modelId="{F4B28073-5CBB-495A-9907-DB9621FD0304}" type="pres">
      <dgm:prSet presAssocID="{903759DD-0A44-49A5-9D40-732E03A92E7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275105-69F0-45B8-8151-53A0511F974E}" type="presOf" srcId="{22E0997C-3681-4340-B6EB-CB910C6B354E}" destId="{1FFDB643-3C58-4A60-8334-B5506405991A}" srcOrd="0" destOrd="0" presId="urn:microsoft.com/office/officeart/2005/8/layout/list1"/>
    <dgm:cxn modelId="{9D18BC1F-CC28-45F9-BE04-22FAEA3493E5}" srcId="{FF8CABE1-7360-41FD-89CA-9B952D451D64}" destId="{22E0997C-3681-4340-B6EB-CB910C6B354E}" srcOrd="1" destOrd="0" parTransId="{8BDEA106-36AF-4C57-ABC0-D8EAF7BDEC20}" sibTransId="{394D1CC5-F0C4-4202-B0D1-B29C1ECA57D1}"/>
    <dgm:cxn modelId="{69638C43-D72D-46F0-9AFD-29E8824A2CBB}" type="presOf" srcId="{E23D1745-B1DB-430A-A55F-4B05E152CBB4}" destId="{EE018A5E-6A8D-49F5-8BB5-C9D8925BE756}" srcOrd="1" destOrd="0" presId="urn:microsoft.com/office/officeart/2005/8/layout/list1"/>
    <dgm:cxn modelId="{752C535E-3EC1-44A8-80CB-BA61ED7F2F38}" type="presOf" srcId="{E23D1745-B1DB-430A-A55F-4B05E152CBB4}" destId="{63CC9CC3-A98C-4D42-88F2-E7D914023954}" srcOrd="0" destOrd="0" presId="urn:microsoft.com/office/officeart/2005/8/layout/list1"/>
    <dgm:cxn modelId="{DC14BC62-1B39-4531-94A3-603F0F236F3C}" type="presOf" srcId="{FF8CABE1-7360-41FD-89CA-9B952D451D64}" destId="{15D27125-C546-4287-9743-A3F8FB0C5BCE}" srcOrd="0" destOrd="0" presId="urn:microsoft.com/office/officeart/2005/8/layout/list1"/>
    <dgm:cxn modelId="{C7AAB06A-E01D-45E8-BF3D-B57DB9841F87}" type="presOf" srcId="{903759DD-0A44-49A5-9D40-732E03A92E75}" destId="{F42C830B-9C27-43A8-ACC4-009E6B4A9252}" srcOrd="0" destOrd="0" presId="urn:microsoft.com/office/officeart/2005/8/layout/list1"/>
    <dgm:cxn modelId="{CF660BA5-AF6D-483B-9EE4-EC13AAC6C185}" type="presOf" srcId="{903759DD-0A44-49A5-9D40-732E03A92E75}" destId="{793AA06E-8D18-4AD2-91D3-149BA5448A70}" srcOrd="1" destOrd="0" presId="urn:microsoft.com/office/officeart/2005/8/layout/list1"/>
    <dgm:cxn modelId="{D96E50C4-32C7-49EE-A36E-381D4CF3FA0C}" type="presOf" srcId="{22E0997C-3681-4340-B6EB-CB910C6B354E}" destId="{34678B9A-581F-487A-AAB0-629B4ED3D47C}" srcOrd="1" destOrd="0" presId="urn:microsoft.com/office/officeart/2005/8/layout/list1"/>
    <dgm:cxn modelId="{65D879C4-2749-4AA1-BC11-38866E3718D4}" srcId="{FF8CABE1-7360-41FD-89CA-9B952D451D64}" destId="{E23D1745-B1DB-430A-A55F-4B05E152CBB4}" srcOrd="0" destOrd="0" parTransId="{771D95FE-AA9A-4895-8DCD-09F085017410}" sibTransId="{B819A445-551C-40DC-9192-129BA6B5E225}"/>
    <dgm:cxn modelId="{5318F0D0-E684-4589-BC5A-52EE093A0284}" srcId="{FF8CABE1-7360-41FD-89CA-9B952D451D64}" destId="{903759DD-0A44-49A5-9D40-732E03A92E75}" srcOrd="2" destOrd="0" parTransId="{FDEDF83D-93E7-4384-8B1A-153C41DEFBC1}" sibTransId="{F4A6F962-EAC2-4DE5-8AB3-78DE91488798}"/>
    <dgm:cxn modelId="{75D99B26-3749-4AC4-8CAA-64724AC116A3}" type="presParOf" srcId="{15D27125-C546-4287-9743-A3F8FB0C5BCE}" destId="{C2612E1C-5621-4583-87EB-0A98F64C781F}" srcOrd="0" destOrd="0" presId="urn:microsoft.com/office/officeart/2005/8/layout/list1"/>
    <dgm:cxn modelId="{31FC956D-F775-4851-B1EF-0DF0C0F6D4E4}" type="presParOf" srcId="{C2612E1C-5621-4583-87EB-0A98F64C781F}" destId="{63CC9CC3-A98C-4D42-88F2-E7D914023954}" srcOrd="0" destOrd="0" presId="urn:microsoft.com/office/officeart/2005/8/layout/list1"/>
    <dgm:cxn modelId="{C2384778-D744-4385-9992-4CF24B5331D2}" type="presParOf" srcId="{C2612E1C-5621-4583-87EB-0A98F64C781F}" destId="{EE018A5E-6A8D-49F5-8BB5-C9D8925BE756}" srcOrd="1" destOrd="0" presId="urn:microsoft.com/office/officeart/2005/8/layout/list1"/>
    <dgm:cxn modelId="{DE85BD22-2DCE-47B3-834E-F9FDA4259156}" type="presParOf" srcId="{15D27125-C546-4287-9743-A3F8FB0C5BCE}" destId="{2DE11A10-ACCD-4E56-8097-58BDC4D70D11}" srcOrd="1" destOrd="0" presId="urn:microsoft.com/office/officeart/2005/8/layout/list1"/>
    <dgm:cxn modelId="{7A0FEFB0-A644-4A2B-8B25-138881C51D29}" type="presParOf" srcId="{15D27125-C546-4287-9743-A3F8FB0C5BCE}" destId="{32D548CE-E061-4C4D-AB16-6DD1D6EB3B31}" srcOrd="2" destOrd="0" presId="urn:microsoft.com/office/officeart/2005/8/layout/list1"/>
    <dgm:cxn modelId="{79781D39-86FE-4D7D-93C3-0C58C7431FCA}" type="presParOf" srcId="{15D27125-C546-4287-9743-A3F8FB0C5BCE}" destId="{07E637DC-3B9A-4F6E-961A-427CA7DED76E}" srcOrd="3" destOrd="0" presId="urn:microsoft.com/office/officeart/2005/8/layout/list1"/>
    <dgm:cxn modelId="{65E0B14D-72C4-433A-BF2A-F4533004BBAE}" type="presParOf" srcId="{15D27125-C546-4287-9743-A3F8FB0C5BCE}" destId="{36C6991A-10ED-42AF-ADAB-53C99A4B43F8}" srcOrd="4" destOrd="0" presId="urn:microsoft.com/office/officeart/2005/8/layout/list1"/>
    <dgm:cxn modelId="{36735DEF-E577-4F37-819B-0E14CDB48682}" type="presParOf" srcId="{36C6991A-10ED-42AF-ADAB-53C99A4B43F8}" destId="{1FFDB643-3C58-4A60-8334-B5506405991A}" srcOrd="0" destOrd="0" presId="urn:microsoft.com/office/officeart/2005/8/layout/list1"/>
    <dgm:cxn modelId="{98905438-2B49-40B2-BB29-90798392FF83}" type="presParOf" srcId="{36C6991A-10ED-42AF-ADAB-53C99A4B43F8}" destId="{34678B9A-581F-487A-AAB0-629B4ED3D47C}" srcOrd="1" destOrd="0" presId="urn:microsoft.com/office/officeart/2005/8/layout/list1"/>
    <dgm:cxn modelId="{CF804DB8-C7E7-46A4-B91D-7FAEA43F16BC}" type="presParOf" srcId="{15D27125-C546-4287-9743-A3F8FB0C5BCE}" destId="{F0A05DB4-61BA-4559-8EA6-78ACFFD3B0DB}" srcOrd="5" destOrd="0" presId="urn:microsoft.com/office/officeart/2005/8/layout/list1"/>
    <dgm:cxn modelId="{FFB0F1B4-2316-4E34-815D-5A0AE7D0E67F}" type="presParOf" srcId="{15D27125-C546-4287-9743-A3F8FB0C5BCE}" destId="{AE1264B6-E111-448E-88E1-462CACB88AAB}" srcOrd="6" destOrd="0" presId="urn:microsoft.com/office/officeart/2005/8/layout/list1"/>
    <dgm:cxn modelId="{F7D393ED-F990-4E73-A6F1-8C7A4CBC7C7C}" type="presParOf" srcId="{15D27125-C546-4287-9743-A3F8FB0C5BCE}" destId="{3790C636-60F3-4FDE-9FC6-E6961B2E9A6D}" srcOrd="7" destOrd="0" presId="urn:microsoft.com/office/officeart/2005/8/layout/list1"/>
    <dgm:cxn modelId="{D25FC283-A41E-4893-A13A-F0B3329925EA}" type="presParOf" srcId="{15D27125-C546-4287-9743-A3F8FB0C5BCE}" destId="{C703AE67-85A1-413E-93AA-3A26B482E61A}" srcOrd="8" destOrd="0" presId="urn:microsoft.com/office/officeart/2005/8/layout/list1"/>
    <dgm:cxn modelId="{341C4F23-1177-4EE8-B622-7C39AA4AB6C1}" type="presParOf" srcId="{C703AE67-85A1-413E-93AA-3A26B482E61A}" destId="{F42C830B-9C27-43A8-ACC4-009E6B4A9252}" srcOrd="0" destOrd="0" presId="urn:microsoft.com/office/officeart/2005/8/layout/list1"/>
    <dgm:cxn modelId="{767A442F-886A-4C14-B111-441E313BD146}" type="presParOf" srcId="{C703AE67-85A1-413E-93AA-3A26B482E61A}" destId="{793AA06E-8D18-4AD2-91D3-149BA5448A70}" srcOrd="1" destOrd="0" presId="urn:microsoft.com/office/officeart/2005/8/layout/list1"/>
    <dgm:cxn modelId="{E7BCA228-43C4-49C9-8EBB-D75844A8DC38}" type="presParOf" srcId="{15D27125-C546-4287-9743-A3F8FB0C5BCE}" destId="{C43AFC90-2291-448D-9831-790D71A749B2}" srcOrd="9" destOrd="0" presId="urn:microsoft.com/office/officeart/2005/8/layout/list1"/>
    <dgm:cxn modelId="{D77F8D0E-18CA-40C7-94C4-9F5F3EA923E6}" type="presParOf" srcId="{15D27125-C546-4287-9743-A3F8FB0C5BCE}" destId="{F4B28073-5CBB-495A-9907-DB9621FD03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548CE-E061-4C4D-AB16-6DD1D6EB3B31}">
      <dsp:nvSpPr>
        <dsp:cNvPr id="0" name=""/>
        <dsp:cNvSpPr/>
      </dsp:nvSpPr>
      <dsp:spPr>
        <a:xfrm>
          <a:off x="0" y="332290"/>
          <a:ext cx="67024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8A5E-6A8D-49F5-8BB5-C9D8925BE756}">
      <dsp:nvSpPr>
        <dsp:cNvPr id="0" name=""/>
        <dsp:cNvSpPr/>
      </dsp:nvSpPr>
      <dsp:spPr>
        <a:xfrm>
          <a:off x="335124" y="37090"/>
          <a:ext cx="469174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337" tIns="0" rIns="17733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Md Sharif Hossain</a:t>
          </a:r>
        </a:p>
      </dsp:txBody>
      <dsp:txXfrm>
        <a:off x="363945" y="65911"/>
        <a:ext cx="4634105" cy="532758"/>
      </dsp:txXfrm>
    </dsp:sp>
    <dsp:sp modelId="{AE1264B6-E111-448E-88E1-462CACB88AAB}">
      <dsp:nvSpPr>
        <dsp:cNvPr id="0" name=""/>
        <dsp:cNvSpPr/>
      </dsp:nvSpPr>
      <dsp:spPr>
        <a:xfrm>
          <a:off x="0" y="1239491"/>
          <a:ext cx="67024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78B9A-581F-487A-AAB0-629B4ED3D47C}">
      <dsp:nvSpPr>
        <dsp:cNvPr id="0" name=""/>
        <dsp:cNvSpPr/>
      </dsp:nvSpPr>
      <dsp:spPr>
        <a:xfrm>
          <a:off x="335124" y="944291"/>
          <a:ext cx="469174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337" tIns="0" rIns="17733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Md. Masudul Haque</a:t>
          </a:r>
        </a:p>
      </dsp:txBody>
      <dsp:txXfrm>
        <a:off x="363945" y="973112"/>
        <a:ext cx="4634105" cy="532758"/>
      </dsp:txXfrm>
    </dsp:sp>
    <dsp:sp modelId="{F4B28073-5CBB-495A-9907-DB9621FD0304}">
      <dsp:nvSpPr>
        <dsp:cNvPr id="0" name=""/>
        <dsp:cNvSpPr/>
      </dsp:nvSpPr>
      <dsp:spPr>
        <a:xfrm>
          <a:off x="0" y="2146691"/>
          <a:ext cx="67024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AA06E-8D18-4AD2-91D3-149BA5448A70}">
      <dsp:nvSpPr>
        <dsp:cNvPr id="0" name=""/>
        <dsp:cNvSpPr/>
      </dsp:nvSpPr>
      <dsp:spPr>
        <a:xfrm>
          <a:off x="335124" y="1851491"/>
          <a:ext cx="469174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337" tIns="0" rIns="17733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Md. Shovon-al-</a:t>
          </a:r>
          <a:r>
            <a:rPr lang="en-US" sz="2000" kern="1200" dirty="0" err="1"/>
            <a:t>yakin</a:t>
          </a:r>
          <a:endParaRPr lang="en-US" sz="2000" kern="1200" dirty="0"/>
        </a:p>
      </dsp:txBody>
      <dsp:txXfrm>
        <a:off x="363945" y="1880312"/>
        <a:ext cx="463410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76D6-633A-4221-BD59-69BDA1AF7D0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9135-3DDC-409A-83A8-93921E87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500" y="112568"/>
            <a:ext cx="1570325" cy="1856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7436" y="1968985"/>
            <a:ext cx="8816452" cy="53553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0" fontAlgn="base" hangingPunct="0"/>
            <a:r>
              <a:rPr lang="en-US" sz="4400" dirty="0"/>
              <a:t>North South University</a:t>
            </a:r>
          </a:p>
          <a:p>
            <a:pPr algn="ctr" eaLnBrk="0" fontAlgn="base" hangingPunct="0"/>
            <a:r>
              <a:rPr lang="en-US" sz="3200" dirty="0"/>
              <a:t>Department of Electrical and Computer Engineering</a:t>
            </a:r>
          </a:p>
          <a:p>
            <a:pPr algn="ctr" eaLnBrk="0" fontAlgn="base" hangingPunct="0"/>
            <a:r>
              <a:rPr lang="en-US" sz="3200" dirty="0"/>
              <a:t>School of Engineering and Physical Sciences</a:t>
            </a:r>
          </a:p>
          <a:p>
            <a:pPr algn="ctr" eaLnBrk="0" fontAlgn="base" hangingPunct="0"/>
            <a:r>
              <a:rPr lang="en-US" sz="2800" dirty="0"/>
              <a:t>Summer, 2019</a:t>
            </a:r>
          </a:p>
          <a:p>
            <a:pPr eaLnBrk="0" fontAlgn="base" hangingPunct="0"/>
            <a:r>
              <a:rPr lang="en-US" dirty="0"/>
              <a:t> 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Group Project</a:t>
            </a:r>
          </a:p>
          <a:p>
            <a:pPr algn="ctr"/>
            <a:r>
              <a:rPr lang="en-US" sz="2800" dirty="0"/>
              <a:t>EEE154: Engineering Drawing </a:t>
            </a:r>
          </a:p>
          <a:p>
            <a:pPr algn="ctr"/>
            <a:r>
              <a:rPr lang="en-US" sz="2800" dirty="0"/>
              <a:t>Section: 13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Course instructor: Akid Ornob (AKO)</a:t>
            </a:r>
          </a:p>
          <a:p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89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256" y="210280"/>
            <a:ext cx="416017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4: Sketching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18" y="1394407"/>
            <a:ext cx="4115818" cy="37400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4185" y="5549119"/>
            <a:ext cx="4250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10: Selecting Polyline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7845" y="2787366"/>
            <a:ext cx="526803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used tracing over the reference image using polylines.</a:t>
            </a:r>
          </a:p>
        </p:txBody>
      </p:sp>
    </p:spTree>
    <p:extLst>
      <p:ext uri="{BB962C8B-B14F-4D97-AF65-F5344CB8AC3E}">
        <p14:creationId xmlns:p14="http://schemas.microsoft.com/office/powerpoint/2010/main" val="210236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53" y="1635651"/>
            <a:ext cx="7948182" cy="39647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2893" y="5896147"/>
            <a:ext cx="34789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11: Initial shape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2256" y="210280"/>
            <a:ext cx="416017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4: Sketching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998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90" y="1273231"/>
            <a:ext cx="9250907" cy="4603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1546" y="6170631"/>
            <a:ext cx="4181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12: Total basic shape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2256" y="226322"/>
            <a:ext cx="416017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4: Sketching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169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83760" y="5878278"/>
            <a:ext cx="75971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13: Added balcony, side door and windows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22" y="1237891"/>
            <a:ext cx="9092843" cy="4382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2256" y="210280"/>
            <a:ext cx="416017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4: Sketching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9449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6347" y="6153290"/>
            <a:ext cx="65719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14: Added fireplace and roof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10" y="1279093"/>
            <a:ext cx="9308867" cy="4574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2256" y="210280"/>
            <a:ext cx="416017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4: Sketching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691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3022" y="5878279"/>
            <a:ext cx="48786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15: Added rooftop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15" y="1352259"/>
            <a:ext cx="8745170" cy="4369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2256" y="210280"/>
            <a:ext cx="416017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4: Sketching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331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25123" y="6099935"/>
            <a:ext cx="45144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16: added side balcony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47" y="1390365"/>
            <a:ext cx="9067794" cy="45605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2256" y="210280"/>
            <a:ext cx="416017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4: Sketching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7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6300" y="5975260"/>
            <a:ext cx="5752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17: Final sketch (without hatch)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09" y="1181645"/>
            <a:ext cx="8640381" cy="4591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2256" y="210280"/>
            <a:ext cx="416017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4: Sketching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802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16" y="1295994"/>
            <a:ext cx="7619455" cy="48438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88210" y="210280"/>
            <a:ext cx="3988271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5: Hatching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4138602" y="6139888"/>
            <a:ext cx="36874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18: Hatched view</a:t>
            </a:r>
          </a:p>
        </p:txBody>
      </p:sp>
    </p:spTree>
    <p:extLst>
      <p:ext uri="{BB962C8B-B14F-4D97-AF65-F5344CB8AC3E}">
        <p14:creationId xmlns:p14="http://schemas.microsoft.com/office/powerpoint/2010/main" val="411004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8822" y="210280"/>
            <a:ext cx="564706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2 storied floor planning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136075" y="5429896"/>
            <a:ext cx="56925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19: Reference image of 2 floors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0" y="1863862"/>
            <a:ext cx="4478855" cy="3128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35" y="1863862"/>
            <a:ext cx="4919177" cy="31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7915"/>
            <a:ext cx="6207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Group- C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92325090"/>
              </p:ext>
            </p:extLst>
          </p:nvPr>
        </p:nvGraphicFramePr>
        <p:xfrm>
          <a:off x="3476265" y="1814947"/>
          <a:ext cx="6702496" cy="2687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61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5634" y="210280"/>
            <a:ext cx="523342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1: Define Layers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152462" y="4758929"/>
            <a:ext cx="42007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All defined layers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002"/>
            <a:ext cx="6505691" cy="241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6351" y="1925002"/>
            <a:ext cx="511616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dirty="0"/>
              <a:t>In the sketch, there are </a:t>
            </a:r>
            <a:r>
              <a:rPr lang="en-US" sz="2800" b="1" dirty="0"/>
              <a:t>7 layers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in total.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Construction layer</a:t>
            </a:r>
            <a:r>
              <a:rPr lang="en-US" sz="2800" dirty="0"/>
              <a:t> help to get the main shape of the floors, one layer for </a:t>
            </a:r>
            <a:r>
              <a:rPr lang="en-US" sz="2800" b="1" dirty="0"/>
              <a:t>wall</a:t>
            </a:r>
            <a:r>
              <a:rPr lang="en-US" sz="2800" dirty="0"/>
              <a:t>, one for </a:t>
            </a:r>
            <a:r>
              <a:rPr lang="en-US" sz="2800" b="1" dirty="0"/>
              <a:t>hatch</a:t>
            </a:r>
            <a:r>
              <a:rPr lang="en-US" sz="2800" dirty="0"/>
              <a:t>, one for </a:t>
            </a:r>
            <a:r>
              <a:rPr lang="en-US" sz="2800" b="1" dirty="0"/>
              <a:t>furniture</a:t>
            </a:r>
            <a:r>
              <a:rPr lang="en-US" sz="2800" dirty="0"/>
              <a:t>, one for </a:t>
            </a:r>
            <a:r>
              <a:rPr lang="en-US" sz="2800" b="1" dirty="0"/>
              <a:t>stairs</a:t>
            </a:r>
            <a:r>
              <a:rPr lang="en-US" sz="2800" dirty="0"/>
              <a:t> &amp; one for </a:t>
            </a:r>
            <a:r>
              <a:rPr lang="en-US" sz="2800" b="1" dirty="0"/>
              <a:t>labels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42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470" y="210280"/>
            <a:ext cx="630775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2: Constructions line</a:t>
            </a:r>
            <a:endParaRPr lang="en-US" sz="8800" dirty="0"/>
          </a:p>
        </p:txBody>
      </p:sp>
      <p:sp>
        <p:nvSpPr>
          <p:cNvPr id="5" name="Rectangle 4"/>
          <p:cNvSpPr/>
          <p:nvPr/>
        </p:nvSpPr>
        <p:spPr>
          <a:xfrm>
            <a:off x="908808" y="5388348"/>
            <a:ext cx="43949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b="1" dirty="0">
                <a:solidFill>
                  <a:schemeClr val="accent1"/>
                </a:solidFill>
              </a:rPr>
              <a:t>Constructions line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727883"/>
            <a:ext cx="5558554" cy="340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45317" y="2405631"/>
            <a:ext cx="4867563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1" dirty="0"/>
              <a:t>Construction lines </a:t>
            </a:r>
            <a:r>
              <a:rPr lang="en-US" sz="2800" dirty="0"/>
              <a:t>were drawn by the help of reference image for both floors which help to get the proper shape of the house. </a:t>
            </a:r>
            <a:endParaRPr 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77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3492" y="210280"/>
            <a:ext cx="6137707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3: Creating wall line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775022" y="5258339"/>
            <a:ext cx="66693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Wall lines of ground and first floor</a:t>
            </a: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0" y="1802223"/>
            <a:ext cx="3907035" cy="299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75" y="1802223"/>
            <a:ext cx="3968503" cy="299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94914" y="2457883"/>
            <a:ext cx="389708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/>
              <a:t>By the help of construction lines, wall lines were drawn for two floors.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01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2195" y="210280"/>
            <a:ext cx="5540299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4: Hatch wall line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989023" y="5564649"/>
            <a:ext cx="42109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Hatched wall line</a:t>
            </a: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4" y="1402672"/>
            <a:ext cx="7749181" cy="386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46825" y="2859613"/>
            <a:ext cx="33401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/>
              <a:t>After hatching, the wall will look like this.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5620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1507" y="210280"/>
            <a:ext cx="5421677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5: Building Stairs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2408345" y="5713650"/>
            <a:ext cx="3586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Adding stairs</a:t>
            </a:r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9" y="1664519"/>
            <a:ext cx="7801668" cy="362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32255" y="2389111"/>
            <a:ext cx="395974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/>
              <a:t>There are two types of stairs in this sketch. One is inside the house, another one is outside.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09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6067" y="210280"/>
            <a:ext cx="5352556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6: Car for garage</a:t>
            </a:r>
            <a:endParaRPr lang="en-US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5" y="1105181"/>
            <a:ext cx="5674629" cy="263678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5" y="3867423"/>
            <a:ext cx="5674629" cy="29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58335" y="6109730"/>
            <a:ext cx="21997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Car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5453" y="1981766"/>
            <a:ext cx="6266547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/>
              <a:t>Tracing</a:t>
            </a:r>
            <a:r>
              <a:rPr lang="en-US" sz="2800" dirty="0"/>
              <a:t> tools are used for this. First Insert an image in AutoCAD window then tracing the half of the image.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/>
              <a:t>Then using </a:t>
            </a:r>
            <a:r>
              <a:rPr lang="en-US" sz="2800" b="1" dirty="0"/>
              <a:t>mirroring</a:t>
            </a:r>
            <a:r>
              <a:rPr lang="en-US" sz="2800" dirty="0"/>
              <a:t> tools just duplicate the image to opposite site.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701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7105" y="210280"/>
            <a:ext cx="667048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7: Dynamic Sofa Block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436822" y="6065922"/>
            <a:ext cx="2340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Sofa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6" y="1102041"/>
            <a:ext cx="4707925" cy="228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6" y="3505600"/>
            <a:ext cx="4707925" cy="243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90519" y="1735885"/>
            <a:ext cx="5935424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/>
              <a:t>First create a single sofa </a:t>
            </a:r>
            <a:r>
              <a:rPr lang="en-US" sz="2800" b="1" dirty="0"/>
              <a:t>block</a:t>
            </a:r>
            <a:r>
              <a:rPr lang="en-US" sz="2800" dirty="0"/>
              <a:t> main layer. Then using liner parameter; stretch and move action in </a:t>
            </a:r>
            <a:r>
              <a:rPr lang="en-US" sz="2800" b="1" dirty="0"/>
              <a:t>block editor</a:t>
            </a:r>
            <a:r>
              <a:rPr lang="en-US" sz="2800" dirty="0"/>
              <a:t> can simply make a dynamic Sofa for furniture layer.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/>
              <a:t>Using this stretch action, large dining table chair also made.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040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66" y="210280"/>
            <a:ext cx="973337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8: Other furniture and components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410897" y="3451463"/>
            <a:ext cx="28044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Kitchen</a:t>
            </a: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85" y="1270235"/>
            <a:ext cx="3771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2" y="1270235"/>
            <a:ext cx="212213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820623" y="3451463"/>
            <a:ext cx="22750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Bed</a:t>
            </a:r>
          </a:p>
        </p:txBody>
      </p:sp>
      <p:pic>
        <p:nvPicPr>
          <p:cNvPr id="81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0" y="4285436"/>
            <a:ext cx="42291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10696" y="5959083"/>
            <a:ext cx="52048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Washroom components</a:t>
            </a:r>
          </a:p>
        </p:txBody>
      </p:sp>
      <p:pic>
        <p:nvPicPr>
          <p:cNvPr id="819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51" y="4359663"/>
            <a:ext cx="5876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653270" y="5959083"/>
            <a:ext cx="26097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TV set</a:t>
            </a:r>
          </a:p>
        </p:txBody>
      </p:sp>
    </p:spTree>
    <p:extLst>
      <p:ext uri="{BB962C8B-B14F-4D97-AF65-F5344CB8AC3E}">
        <p14:creationId xmlns:p14="http://schemas.microsoft.com/office/powerpoint/2010/main" val="200570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5666" y="210280"/>
            <a:ext cx="973337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8: Other furniture and components</a:t>
            </a:r>
            <a:endParaRPr lang="en-US" sz="4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24435" y="13850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8" y="1475107"/>
            <a:ext cx="5430838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1700" y="5046713"/>
            <a:ext cx="31692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Pool table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745506" y="22502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329" y="2250217"/>
            <a:ext cx="2492440" cy="19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951442" y="4443153"/>
            <a:ext cx="28382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Flowers</a:t>
            </a:r>
          </a:p>
        </p:txBody>
      </p:sp>
    </p:spTree>
    <p:extLst>
      <p:ext uri="{BB962C8B-B14F-4D97-AF65-F5344CB8AC3E}">
        <p14:creationId xmlns:p14="http://schemas.microsoft.com/office/powerpoint/2010/main" val="2066929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3944" y="210280"/>
            <a:ext cx="471680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9: Final Touch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2548585" y="5857694"/>
            <a:ext cx="68675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Final sketch (Ground and first floor)</a:t>
            </a:r>
          </a:p>
        </p:txBody>
      </p:sp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1" y="1391515"/>
            <a:ext cx="59055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60" y="1391515"/>
            <a:ext cx="5560013" cy="417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57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4" y="1048956"/>
            <a:ext cx="10820636" cy="5047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05028" y="6096102"/>
            <a:ext cx="39546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1: Reference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366" y="334970"/>
            <a:ext cx="10309937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Topic: </a:t>
            </a:r>
            <a:r>
              <a:rPr lang="en-US" sz="4400" dirty="0"/>
              <a:t>2D sketch of a complete house design</a:t>
            </a:r>
          </a:p>
        </p:txBody>
      </p:sp>
    </p:spTree>
    <p:extLst>
      <p:ext uri="{BB962C8B-B14F-4D97-AF65-F5344CB8AC3E}">
        <p14:creationId xmlns:p14="http://schemas.microsoft.com/office/powerpoint/2010/main" val="1893101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7453" y="6113760"/>
            <a:ext cx="3409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Final sketch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18" y="989788"/>
            <a:ext cx="9805851" cy="49854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81122" y="81847"/>
            <a:ext cx="260244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Final View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90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4522" y="2835915"/>
            <a:ext cx="429188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Thank You All!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27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03203" y="1324925"/>
            <a:ext cx="305257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13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74" y="979721"/>
            <a:ext cx="8259328" cy="53919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93484" y="210280"/>
            <a:ext cx="7577716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Outside shape: Right view (C-D)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3054579" y="6096102"/>
            <a:ext cx="58555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2: Reference image of right view</a:t>
            </a:r>
          </a:p>
        </p:txBody>
      </p:sp>
    </p:spTree>
    <p:extLst>
      <p:ext uri="{BB962C8B-B14F-4D97-AF65-F5344CB8AC3E}">
        <p14:creationId xmlns:p14="http://schemas.microsoft.com/office/powerpoint/2010/main" val="164897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7509" y="210280"/>
            <a:ext cx="816967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1: Inserting reference image</a:t>
            </a:r>
            <a:endParaRPr lang="en-US" sz="4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1327" y="1305876"/>
            <a:ext cx="4939145" cy="44299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0607" y="5937246"/>
            <a:ext cx="42405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3: Copying ref image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6496334" y="3043775"/>
            <a:ext cx="518065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Copying the reference image using 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“copy”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or 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“Ctrl + C”</a:t>
            </a:r>
          </a:p>
        </p:txBody>
      </p:sp>
    </p:spTree>
    <p:extLst>
      <p:ext uri="{BB962C8B-B14F-4D97-AF65-F5344CB8AC3E}">
        <p14:creationId xmlns:p14="http://schemas.microsoft.com/office/powerpoint/2010/main" val="171478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3897" y="1083079"/>
            <a:ext cx="3587115" cy="2613660"/>
          </a:xfrm>
          <a:prstGeom prst="rect">
            <a:avLst/>
          </a:prstGeom>
        </p:spPr>
      </p:pic>
      <p:pic>
        <p:nvPicPr>
          <p:cNvPr id="6" name="Picture 5" descr="C:\Users\hp\3D Objects\Screenshot_3 pic 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80" y="1083079"/>
            <a:ext cx="2092239" cy="261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hp\3D Objects\Screenshot_3pic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6" y="4421419"/>
            <a:ext cx="3587115" cy="14667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88269" y="6089643"/>
            <a:ext cx="36079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6: Angle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61" y="3797469"/>
            <a:ext cx="35487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4: Press “Ctrl+v”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94203" y="3795540"/>
            <a:ext cx="2536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5: Scaling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7509" y="210280"/>
            <a:ext cx="816967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1: Inserting reference image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7183987" y="2223516"/>
            <a:ext cx="476306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Pasting image and setting size and angle</a:t>
            </a:r>
          </a:p>
        </p:txBody>
      </p:sp>
    </p:spTree>
    <p:extLst>
      <p:ext uri="{BB962C8B-B14F-4D97-AF65-F5344CB8AC3E}">
        <p14:creationId xmlns:p14="http://schemas.microsoft.com/office/powerpoint/2010/main" val="132102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1" y="1804781"/>
            <a:ext cx="5828888" cy="32105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8187" y="5297117"/>
            <a:ext cx="34794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7: Image copied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7509" y="210280"/>
            <a:ext cx="816967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1: Inserting reference image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6428095" y="2717565"/>
            <a:ext cx="518065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was copied successfully in 2D wireframe (Drafting and annotation).</a:t>
            </a:r>
          </a:p>
        </p:txBody>
      </p:sp>
    </p:spTree>
    <p:extLst>
      <p:ext uri="{BB962C8B-B14F-4D97-AF65-F5344CB8AC3E}">
        <p14:creationId xmlns:p14="http://schemas.microsoft.com/office/powerpoint/2010/main" val="95818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729" y="210280"/>
            <a:ext cx="5557227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2: Defining layers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1" y="1718631"/>
            <a:ext cx="6206496" cy="27563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613" y="4798353"/>
            <a:ext cx="55386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8: Various layers were defined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642746" y="1782143"/>
            <a:ext cx="4094329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were 6 Layers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222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4483" y="210280"/>
            <a:ext cx="521572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/>
              <a:t>Step 3: Plotting scale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6"/>
          <a:stretch/>
        </p:blipFill>
        <p:spPr>
          <a:xfrm>
            <a:off x="692728" y="1496004"/>
            <a:ext cx="4793672" cy="39488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623" y="5961120"/>
            <a:ext cx="5323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9: Drawing scale was plotted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141492" y="2993367"/>
            <a:ext cx="541816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unique scale was used by every member to maintain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230284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667</Words>
  <Application>Microsoft Macintosh PowerPoint</Application>
  <PresentationFormat>Widescreen</PresentationFormat>
  <Paragraphs>105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 Hossain</dc:creator>
  <cp:lastModifiedBy>Sharif Hossain</cp:lastModifiedBy>
  <cp:revision>19</cp:revision>
  <dcterms:created xsi:type="dcterms:W3CDTF">2019-08-18T18:34:24Z</dcterms:created>
  <dcterms:modified xsi:type="dcterms:W3CDTF">2022-06-17T12:56:27Z</dcterms:modified>
</cp:coreProperties>
</file>