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70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2"/>
    <p:restoredTop sz="94709"/>
  </p:normalViewPr>
  <p:slideViewPr>
    <p:cSldViewPr snapToGrid="0" snapToObjects="1">
      <p:cViewPr varScale="1">
        <p:scale>
          <a:sx n="106" d="100"/>
          <a:sy n="106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E396-24C9-6443-B9F0-8FDA62C41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0E3E6-11C0-1C42-835C-A6518C865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C87FB-A57F-084C-8C13-3CB6DB28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3DF4-9613-A142-A375-D4BA535EFECF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A8026-108E-C640-895C-1B1F5CD7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52DB-4AE3-6E41-A0CC-3F644691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90A7-0BBA-1D4E-BB28-4F190B24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9EF6-7907-564B-9013-2A8AA777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599E9-15CC-D148-9104-D72776544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647AB-C179-2F4C-8AAF-E9D437E3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3DF4-9613-A142-A375-D4BA535EFECF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A4F6-6DA2-A54B-9599-7194EE9A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D7DC-9CE1-C34C-A663-B1CBD65D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90A7-0BBA-1D4E-BB28-4F190B24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5EF49-9CF3-F747-ADC8-EDB931F8F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6C652-7919-F74B-ACDF-43052C1B8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6FE5-BF4B-D743-8236-93FEB6DE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3DF4-9613-A142-A375-D4BA535EFECF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9155E-AE74-7E41-9885-E7B2BA67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E3442-1A87-2449-AF27-3C79CA3F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90A7-0BBA-1D4E-BB28-4F190B24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1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40D1-ADF4-3149-8662-C410ADC6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CCE7-968C-5D45-8841-D43F1FCD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D3786-D3D7-A943-A9CF-D678B931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3DF4-9613-A142-A375-D4BA535EFECF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83A15-BAC5-A747-A475-554FD6BB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D913-1277-4A4D-9084-6BDA3E2C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90A7-0BBA-1D4E-BB28-4F190B24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9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56B4-56B0-EB45-91B9-A86C6F75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B95BC-37C9-FD4C-A00C-C22C6313D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80A6-E575-C04F-97C0-01514BC7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3DF4-9613-A142-A375-D4BA535EFECF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A38C-7D70-DB4E-B9FC-7361CD41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DE26-390A-7741-AB7F-7DA03E0E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90A7-0BBA-1D4E-BB28-4F190B24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1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80C6-F12E-D942-B79B-E52C9386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DC42-AAC0-F749-B235-818E1F1A7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4403B-D57C-1F42-8375-70F351502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A34BB-78FB-D74D-9C4C-4B7D78C6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3DF4-9613-A142-A375-D4BA535EFECF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EB83C-CF5F-FC43-9593-521BE4FE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9D9CC-46C1-4A48-91D3-D7F72656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90A7-0BBA-1D4E-BB28-4F190B24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5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5DC1-8D3A-3B48-B12D-350DAE19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3F84F-2AD6-A146-86C8-5FF35AAF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38D71-7ED8-0B4B-B399-9912AA2EF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7B4D8-AC44-3F4E-B81D-E080F9285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0786E-39DC-324E-A748-F0B9093F5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69FB8-72B0-D749-85C8-5D09801D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3DF4-9613-A142-A375-D4BA535EFECF}" type="datetimeFigureOut">
              <a:rPr lang="en-US" smtClean="0"/>
              <a:t>6/18/22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1A20B-2AF6-2F42-8567-381ABF29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952F6-93F6-D24F-89E1-70A0F44D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90A7-0BBA-1D4E-BB28-4F190B24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3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1BA2-305B-3C4C-B816-8FEB0A5C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0FFB9-3894-B840-8B10-B8EEB291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3DF4-9613-A142-A375-D4BA535EFECF}" type="datetimeFigureOut">
              <a:rPr lang="en-US" smtClean="0"/>
              <a:t>6/18/22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E1747-E8CC-7944-916C-AC155263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FBD0D-B557-B74A-B4F2-F6D48884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90A7-0BBA-1D4E-BB28-4F190B24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3A980-7DFC-AA4B-8582-B4085D30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3DF4-9613-A142-A375-D4BA535EFECF}" type="datetimeFigureOut">
              <a:rPr lang="en-US" smtClean="0"/>
              <a:t>6/18/22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1188C-7319-5F40-87D7-DA7247F6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560CF-9FCD-8649-929F-4F510CE0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90A7-0BBA-1D4E-BB28-4F190B24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2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DBA5-C6C3-284A-8BAB-ADF10914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9493-3F31-174B-AA25-084B3E621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2F837-1183-BA4A-99E8-333F9AC95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15B96-E05B-1443-8C3D-72041ECF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3DF4-9613-A142-A375-D4BA535EFECF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71DD0-31FC-644B-9161-C4722FEA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C466A-9051-364C-9ED1-72F6CC49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90A7-0BBA-1D4E-BB28-4F190B24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096C-636D-3347-8389-FE9ECCB4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79FAA-3F1C-444C-938E-CBE7749CA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002D5-3A6D-244B-A9D3-BDFBDF2D6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39652-CDF9-2342-A4FF-360F6429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3DF4-9613-A142-A375-D4BA535EFECF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EDCE7-525A-C94E-8B56-70FD6A14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59835-8B83-F646-A041-CA919786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90A7-0BBA-1D4E-BB28-4F190B24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1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0C138-53F5-FE45-872C-2BB51FFE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0AA73-8737-AB40-B36F-4959BC5C5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3F76-C04F-1549-8DF5-038906A5A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D3DF4-9613-A142-A375-D4BA535EFECF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DC4E-06BB-134D-919D-80EF1EE95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58637-E988-2C4E-836E-C7EDA857B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690A7-0BBA-1D4E-BB28-4F190B24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7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CEA60-6913-AE4E-8D53-A175C11D8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211" y="180474"/>
            <a:ext cx="7285789" cy="39343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4B33FF-718E-C844-90D3-3EC6E272586F}"/>
              </a:ext>
            </a:extLst>
          </p:cNvPr>
          <p:cNvSpPr/>
          <p:nvPr/>
        </p:nvSpPr>
        <p:spPr>
          <a:xfrm>
            <a:off x="9005779" y="5473005"/>
            <a:ext cx="4409458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By:</a:t>
            </a:r>
            <a:endParaRPr lang="en-GB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 Sharif Hossain</a:t>
            </a:r>
          </a:p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r>
              <a:rPr lang="en-GB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1712336042</a:t>
            </a:r>
            <a:endParaRPr lang="en-GB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52C7E6-D97E-6D47-B43D-E88DC69A6D8A}"/>
              </a:ext>
            </a:extLst>
          </p:cNvPr>
          <p:cNvSpPr/>
          <p:nvPr/>
        </p:nvSpPr>
        <p:spPr>
          <a:xfrm>
            <a:off x="184082" y="3626447"/>
            <a:ext cx="728578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informative speech on</a:t>
            </a:r>
          </a:p>
          <a:p>
            <a:pPr algn="ctr"/>
            <a:r>
              <a:rPr lang="en-GB" sz="6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“Memory Techniques”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E3E5F3-03E7-6742-8C5A-C5122074FC2B}"/>
              </a:ext>
            </a:extLst>
          </p:cNvPr>
          <p:cNvSpPr/>
          <p:nvPr/>
        </p:nvSpPr>
        <p:spPr>
          <a:xfrm>
            <a:off x="184082" y="5969640"/>
            <a:ext cx="72857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Faculty: </a:t>
            </a:r>
            <a:r>
              <a:rPr lang="en-GB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Shapla</a:t>
            </a:r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Parveen</a:t>
            </a:r>
            <a:endParaRPr lang="en-GB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142304-95AD-6245-9552-ADFFCF88C190}"/>
              </a:ext>
            </a:extLst>
          </p:cNvPr>
          <p:cNvSpPr/>
          <p:nvPr/>
        </p:nvSpPr>
        <p:spPr>
          <a:xfrm>
            <a:off x="184082" y="444615"/>
            <a:ext cx="691225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 South University</a:t>
            </a:r>
          </a:p>
          <a:p>
            <a:pPr algn="ctr"/>
            <a:r>
              <a:rPr lang="en-GB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Fall 2020</a:t>
            </a:r>
          </a:p>
          <a:p>
            <a:pPr algn="ctr"/>
            <a:r>
              <a:rPr lang="en-GB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ENG111.3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8E2685-22A4-564D-958C-2F9BA7022188}"/>
              </a:ext>
            </a:extLst>
          </p:cNvPr>
          <p:cNvSpPr/>
          <p:nvPr/>
        </p:nvSpPr>
        <p:spPr>
          <a:xfrm>
            <a:off x="7904173" y="3767436"/>
            <a:ext cx="2203212" cy="21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clockify.me</a:t>
            </a:r>
            <a:r>
              <a:rPr lang="en-US" sz="800" dirty="0"/>
              <a:t>/blog/wp-content/</a:t>
            </a:r>
          </a:p>
        </p:txBody>
      </p:sp>
    </p:spTree>
    <p:extLst>
      <p:ext uri="{BB962C8B-B14F-4D97-AF65-F5344CB8AC3E}">
        <p14:creationId xmlns:p14="http://schemas.microsoft.com/office/powerpoint/2010/main" val="312557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584F8E-7663-3046-B7D7-3F5DFCE5D11A}"/>
              </a:ext>
            </a:extLst>
          </p:cNvPr>
          <p:cNvSpPr/>
          <p:nvPr/>
        </p:nvSpPr>
        <p:spPr>
          <a:xfrm>
            <a:off x="1665893" y="272717"/>
            <a:ext cx="52736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Bonus Technique!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735C68-8C40-B743-A073-A868D1E6A3F8}"/>
              </a:ext>
            </a:extLst>
          </p:cNvPr>
          <p:cNvSpPr/>
          <p:nvPr/>
        </p:nvSpPr>
        <p:spPr>
          <a:xfrm>
            <a:off x="128337" y="2917534"/>
            <a:ext cx="47125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Teach </a:t>
            </a:r>
            <a:r>
              <a:rPr lang="en-US" sz="44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anyone </a:t>
            </a:r>
          </a:p>
          <a:p>
            <a:pPr algn="ctr"/>
            <a:r>
              <a:rPr lang="en-US" sz="44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else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37132-DA19-8E4D-A204-0775A535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4636"/>
            <a:ext cx="5967663" cy="43723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FCAF89-B679-2147-BCAF-B07638FCB98E}"/>
              </a:ext>
            </a:extLst>
          </p:cNvPr>
          <p:cNvSpPr/>
          <p:nvPr/>
        </p:nvSpPr>
        <p:spPr>
          <a:xfrm>
            <a:off x="9535407" y="5977850"/>
            <a:ext cx="25282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images.app.goo.gl</a:t>
            </a:r>
            <a:r>
              <a:rPr lang="en-US" sz="800" dirty="0"/>
              <a:t>/eLVKCdEZN75h7eDt8</a:t>
            </a:r>
          </a:p>
        </p:txBody>
      </p:sp>
    </p:spTree>
    <p:extLst>
      <p:ext uri="{BB962C8B-B14F-4D97-AF65-F5344CB8AC3E}">
        <p14:creationId xmlns:p14="http://schemas.microsoft.com/office/powerpoint/2010/main" val="345012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584F8E-7663-3046-B7D7-3F5DFCE5D11A}"/>
              </a:ext>
            </a:extLst>
          </p:cNvPr>
          <p:cNvSpPr/>
          <p:nvPr/>
        </p:nvSpPr>
        <p:spPr>
          <a:xfrm>
            <a:off x="2983225" y="2967335"/>
            <a:ext cx="62255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everyone!</a:t>
            </a:r>
          </a:p>
        </p:txBody>
      </p:sp>
    </p:spTree>
    <p:extLst>
      <p:ext uri="{BB962C8B-B14F-4D97-AF65-F5344CB8AC3E}">
        <p14:creationId xmlns:p14="http://schemas.microsoft.com/office/powerpoint/2010/main" val="31735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4CD1B8-69D0-244E-8A11-1F82B0028A4C}"/>
              </a:ext>
            </a:extLst>
          </p:cNvPr>
          <p:cNvSpPr/>
          <p:nvPr/>
        </p:nvSpPr>
        <p:spPr>
          <a:xfrm>
            <a:off x="3739716" y="1543868"/>
            <a:ext cx="4712567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900" b="1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?</a:t>
            </a:r>
            <a:endParaRPr lang="en-US" sz="23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4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AF78D-A702-E048-8B2C-47001A755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85" y="767442"/>
            <a:ext cx="5323115" cy="53231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852EFA-6A8D-B84E-AFCA-8885C580E163}"/>
              </a:ext>
            </a:extLst>
          </p:cNvPr>
          <p:cNvSpPr/>
          <p:nvPr/>
        </p:nvSpPr>
        <p:spPr>
          <a:xfrm>
            <a:off x="8736643" y="5688833"/>
            <a:ext cx="296635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Source: https://us.123rf.com/450wm/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8A233C-1506-5F4C-A2BF-D33B38B1A5E3}"/>
              </a:ext>
            </a:extLst>
          </p:cNvPr>
          <p:cNvSpPr/>
          <p:nvPr/>
        </p:nvSpPr>
        <p:spPr>
          <a:xfrm>
            <a:off x="555172" y="917021"/>
            <a:ext cx="59925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Memory recall failure?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02CA91-8960-7D4C-BCA9-7371F53232E8}"/>
              </a:ext>
            </a:extLst>
          </p:cNvPr>
          <p:cNvSpPr/>
          <p:nvPr/>
        </p:nvSpPr>
        <p:spPr>
          <a:xfrm>
            <a:off x="2148212" y="2282873"/>
            <a:ext cx="599258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Can’t remember things </a:t>
            </a:r>
          </a:p>
          <a:p>
            <a:r>
              <a:rPr lang="en-US" sz="4400" dirty="0"/>
              <a:t>when you need it?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A42C1-2FAB-4B46-879F-7C87B831C711}"/>
              </a:ext>
            </a:extLst>
          </p:cNvPr>
          <p:cNvSpPr/>
          <p:nvPr/>
        </p:nvSpPr>
        <p:spPr>
          <a:xfrm>
            <a:off x="715736" y="4325834"/>
            <a:ext cx="59925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I’ve solution techniques! </a:t>
            </a:r>
          </a:p>
        </p:txBody>
      </p:sp>
    </p:spTree>
    <p:extLst>
      <p:ext uri="{BB962C8B-B14F-4D97-AF65-F5344CB8AC3E}">
        <p14:creationId xmlns:p14="http://schemas.microsoft.com/office/powerpoint/2010/main" val="8302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A1DA4C-519D-B24D-94A9-353DB8318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58"/>
          <a:stretch/>
        </p:blipFill>
        <p:spPr>
          <a:xfrm>
            <a:off x="5608229" y="1326148"/>
            <a:ext cx="6501530" cy="38233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4CA9BA-9B3A-FD4A-B889-50F3AB771D9B}"/>
              </a:ext>
            </a:extLst>
          </p:cNvPr>
          <p:cNvSpPr/>
          <p:nvPr/>
        </p:nvSpPr>
        <p:spPr>
          <a:xfrm>
            <a:off x="8406063" y="5131925"/>
            <a:ext cx="37859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Source: http://</a:t>
            </a:r>
            <a:r>
              <a:rPr lang="en-US" sz="800" dirty="0" err="1"/>
              <a:t>www.newspatrolling.com</a:t>
            </a:r>
            <a:r>
              <a:rPr lang="en-US" sz="800" dirty="0"/>
              <a:t>/photographic-memory-what-is-it-all-about/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2D1020-0A5A-644F-BA21-1D2F8301D313}"/>
              </a:ext>
            </a:extLst>
          </p:cNvPr>
          <p:cNvCxnSpPr>
            <a:cxnSpLocks/>
          </p:cNvCxnSpPr>
          <p:nvPr/>
        </p:nvCxnSpPr>
        <p:spPr>
          <a:xfrm>
            <a:off x="6262929" y="1700463"/>
            <a:ext cx="5502442" cy="327259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A64756-EE86-314E-8EF5-CFC4453866C2}"/>
              </a:ext>
            </a:extLst>
          </p:cNvPr>
          <p:cNvCxnSpPr>
            <a:cxnSpLocks/>
          </p:cNvCxnSpPr>
          <p:nvPr/>
        </p:nvCxnSpPr>
        <p:spPr>
          <a:xfrm flipV="1">
            <a:off x="6102508" y="1700464"/>
            <a:ext cx="5775158" cy="3272589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87E16-605B-724D-8D44-81E0A112D9EB}"/>
              </a:ext>
            </a:extLst>
          </p:cNvPr>
          <p:cNvSpPr/>
          <p:nvPr/>
        </p:nvSpPr>
        <p:spPr>
          <a:xfrm>
            <a:off x="388659" y="877595"/>
            <a:ext cx="5219570" cy="48320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Building a Story</a:t>
            </a:r>
            <a:r>
              <a:rPr lang="en-US" sz="4400" dirty="0">
                <a:effectLst/>
              </a:rPr>
              <a:t>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dirty="0">
              <a:effectLst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Taking a Break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Making Repetition</a:t>
            </a:r>
            <a:r>
              <a:rPr lang="en-US" sz="4400" dirty="0">
                <a:effectLst/>
              </a:rPr>
              <a:t> </a:t>
            </a:r>
            <a:endParaRPr lang="en-GB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000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584F8E-7663-3046-B7D7-3F5DFCE5D11A}"/>
              </a:ext>
            </a:extLst>
          </p:cNvPr>
          <p:cNvSpPr/>
          <p:nvPr/>
        </p:nvSpPr>
        <p:spPr>
          <a:xfrm>
            <a:off x="1665893" y="272717"/>
            <a:ext cx="29151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F7C747-D389-2544-997B-C2C84EBE9455}"/>
              </a:ext>
            </a:extLst>
          </p:cNvPr>
          <p:cNvSpPr/>
          <p:nvPr/>
        </p:nvSpPr>
        <p:spPr>
          <a:xfrm>
            <a:off x="10021806" y="4900715"/>
            <a:ext cx="2247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zapier.com</a:t>
            </a:r>
            <a:r>
              <a:rPr lang="en-US" sz="800" dirty="0"/>
              <a:t>/blog/better-memory/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CD4585-A1B6-764F-9546-FB4A58CAF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422" y="1602692"/>
            <a:ext cx="6566568" cy="32832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9735C68-8C40-B743-A073-A868D1E6A3F8}"/>
              </a:ext>
            </a:extLst>
          </p:cNvPr>
          <p:cNvSpPr/>
          <p:nvPr/>
        </p:nvSpPr>
        <p:spPr>
          <a:xfrm>
            <a:off x="606420" y="2099948"/>
            <a:ext cx="471256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Proper </a:t>
            </a:r>
            <a:r>
              <a:rPr lang="en-US" sz="44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Attention</a:t>
            </a:r>
            <a:r>
              <a:rPr lang="en-US" sz="44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 is the first condition for a successful </a:t>
            </a:r>
            <a:r>
              <a:rPr lang="en-US" sz="44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Encoding</a:t>
            </a:r>
            <a:r>
              <a:rPr lang="en-US" sz="4400" b="1" dirty="0">
                <a:effectLst/>
              </a:rPr>
              <a:t>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6639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584F8E-7663-3046-B7D7-3F5DFCE5D11A}"/>
              </a:ext>
            </a:extLst>
          </p:cNvPr>
          <p:cNvSpPr/>
          <p:nvPr/>
        </p:nvSpPr>
        <p:spPr>
          <a:xfrm>
            <a:off x="1665893" y="272717"/>
            <a:ext cx="29151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735C68-8C40-B743-A073-A868D1E6A3F8}"/>
              </a:ext>
            </a:extLst>
          </p:cNvPr>
          <p:cNvSpPr/>
          <p:nvPr/>
        </p:nvSpPr>
        <p:spPr>
          <a:xfrm>
            <a:off x="128337" y="2264094"/>
            <a:ext cx="47125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Less </a:t>
            </a:r>
            <a:r>
              <a:rPr lang="en-US" sz="44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Distraction </a:t>
            </a:r>
            <a:r>
              <a:rPr lang="en-US" sz="44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creates more </a:t>
            </a:r>
            <a:r>
              <a:rPr lang="en-US" sz="44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Attention</a:t>
            </a:r>
            <a:endParaRPr lang="en-US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06BCC-3A4C-4645-A9AD-767B8E701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937" y="1486290"/>
            <a:ext cx="6949726" cy="3679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1B4784-354C-FA4A-9216-FACA89FF0FDB}"/>
              </a:ext>
            </a:extLst>
          </p:cNvPr>
          <p:cNvSpPr/>
          <p:nvPr/>
        </p:nvSpPr>
        <p:spPr>
          <a:xfrm>
            <a:off x="8053137" y="516555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www.wetakeclasses.com</a:t>
            </a:r>
            <a:r>
              <a:rPr lang="en-US" sz="800" dirty="0"/>
              <a:t>/how-to-overcome-distractions-while-studying-online/</a:t>
            </a:r>
          </a:p>
        </p:txBody>
      </p:sp>
    </p:spTree>
    <p:extLst>
      <p:ext uri="{BB962C8B-B14F-4D97-AF65-F5344CB8AC3E}">
        <p14:creationId xmlns:p14="http://schemas.microsoft.com/office/powerpoint/2010/main" val="247738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584F8E-7663-3046-B7D7-3F5DFCE5D11A}"/>
              </a:ext>
            </a:extLst>
          </p:cNvPr>
          <p:cNvSpPr/>
          <p:nvPr/>
        </p:nvSpPr>
        <p:spPr>
          <a:xfrm>
            <a:off x="329072" y="249842"/>
            <a:ext cx="118629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Connecting the words or Creating Stories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735C68-8C40-B743-A073-A868D1E6A3F8}"/>
              </a:ext>
            </a:extLst>
          </p:cNvPr>
          <p:cNvSpPr/>
          <p:nvPr/>
        </p:nvSpPr>
        <p:spPr>
          <a:xfrm>
            <a:off x="128337" y="2272728"/>
            <a:ext cx="4985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Connecting the words is the second technique to memorize effectively</a:t>
            </a:r>
            <a:endParaRPr lang="en-US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8CBB1-4AFB-7E4D-AFF4-5C8DE1CA4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305" y="1388616"/>
            <a:ext cx="6091989" cy="45689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60AB79-F02A-F242-A31E-05CAAF2F1717}"/>
              </a:ext>
            </a:extLst>
          </p:cNvPr>
          <p:cNvSpPr/>
          <p:nvPr/>
        </p:nvSpPr>
        <p:spPr>
          <a:xfrm>
            <a:off x="9453750" y="5957608"/>
            <a:ext cx="27382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www.wikihow.com</a:t>
            </a:r>
            <a:r>
              <a:rPr lang="en-US" sz="800" dirty="0"/>
              <a:t>/Memorize-Words-Quickly</a:t>
            </a:r>
          </a:p>
        </p:txBody>
      </p:sp>
    </p:spTree>
    <p:extLst>
      <p:ext uri="{BB962C8B-B14F-4D97-AF65-F5344CB8AC3E}">
        <p14:creationId xmlns:p14="http://schemas.microsoft.com/office/powerpoint/2010/main" val="129509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584F8E-7663-3046-B7D7-3F5DFCE5D11A}"/>
              </a:ext>
            </a:extLst>
          </p:cNvPr>
          <p:cNvSpPr/>
          <p:nvPr/>
        </p:nvSpPr>
        <p:spPr>
          <a:xfrm>
            <a:off x="1665893" y="272717"/>
            <a:ext cx="43227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Taking a Break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735C68-8C40-B743-A073-A868D1E6A3F8}"/>
              </a:ext>
            </a:extLst>
          </p:cNvPr>
          <p:cNvSpPr/>
          <p:nvPr/>
        </p:nvSpPr>
        <p:spPr>
          <a:xfrm>
            <a:off x="128337" y="2264094"/>
            <a:ext cx="47125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A short </a:t>
            </a:r>
            <a:r>
              <a:rPr lang="en-US" sz="44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Break </a:t>
            </a:r>
            <a:r>
              <a:rPr lang="en-US" sz="44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can </a:t>
            </a:r>
            <a:r>
              <a:rPr lang="en-US" sz="44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Recharge </a:t>
            </a:r>
            <a:r>
              <a:rPr lang="en-US" sz="44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your memory!</a:t>
            </a:r>
            <a:endParaRPr lang="en-US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AAEB5-BEF2-DE49-BC9C-5B38E7474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04" y="1612949"/>
            <a:ext cx="7100285" cy="36321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563BF5-232C-E240-85F7-0250FB2BC020}"/>
              </a:ext>
            </a:extLst>
          </p:cNvPr>
          <p:cNvSpPr/>
          <p:nvPr/>
        </p:nvSpPr>
        <p:spPr>
          <a:xfrm>
            <a:off x="8710863" y="5245051"/>
            <a:ext cx="32303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www.chegg.com</a:t>
            </a:r>
            <a:r>
              <a:rPr lang="en-US" sz="800" dirty="0"/>
              <a:t>/study-101/improve-memory-studying/</a:t>
            </a:r>
          </a:p>
        </p:txBody>
      </p:sp>
    </p:spTree>
    <p:extLst>
      <p:ext uri="{BB962C8B-B14F-4D97-AF65-F5344CB8AC3E}">
        <p14:creationId xmlns:p14="http://schemas.microsoft.com/office/powerpoint/2010/main" val="424975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063CE3-E55A-0A44-80CB-9281D9FC8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464" y="534604"/>
            <a:ext cx="7988536" cy="578879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584F8E-7663-3046-B7D7-3F5DFCE5D11A}"/>
              </a:ext>
            </a:extLst>
          </p:cNvPr>
          <p:cNvSpPr/>
          <p:nvPr/>
        </p:nvSpPr>
        <p:spPr>
          <a:xfrm>
            <a:off x="1665893" y="272717"/>
            <a:ext cx="55162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Making repetition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735C68-8C40-B743-A073-A868D1E6A3F8}"/>
              </a:ext>
            </a:extLst>
          </p:cNvPr>
          <p:cNvSpPr/>
          <p:nvPr/>
        </p:nvSpPr>
        <p:spPr>
          <a:xfrm>
            <a:off x="128337" y="2264094"/>
            <a:ext cx="47125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Repetition</a:t>
            </a:r>
            <a:r>
              <a:rPr lang="en-US" sz="44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 makes memories </a:t>
            </a:r>
            <a:r>
              <a:rPr lang="en-US" sz="44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long lasting!</a:t>
            </a:r>
            <a:endParaRPr lang="en-US" sz="4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BDB8FF-03DC-A446-B39E-174A0719651C}"/>
              </a:ext>
            </a:extLst>
          </p:cNvPr>
          <p:cNvSpPr/>
          <p:nvPr/>
        </p:nvSpPr>
        <p:spPr>
          <a:xfrm>
            <a:off x="9833811" y="6107953"/>
            <a:ext cx="33046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quitch.com</a:t>
            </a:r>
            <a:r>
              <a:rPr lang="en-US" sz="800" dirty="0"/>
              <a:t>/backed-by-science/</a:t>
            </a:r>
          </a:p>
        </p:txBody>
      </p:sp>
    </p:spTree>
    <p:extLst>
      <p:ext uri="{BB962C8B-B14F-4D97-AF65-F5344CB8AC3E}">
        <p14:creationId xmlns:p14="http://schemas.microsoft.com/office/powerpoint/2010/main" val="139881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097635-7417-8947-A5D8-299B52BD1389}"/>
              </a:ext>
            </a:extLst>
          </p:cNvPr>
          <p:cNvSpPr/>
          <p:nvPr/>
        </p:nvSpPr>
        <p:spPr>
          <a:xfrm>
            <a:off x="2101220" y="1012954"/>
            <a:ext cx="7989559" cy="48320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</a:rPr>
              <a:t>Building a Story</a:t>
            </a:r>
            <a:r>
              <a:rPr lang="en-US" sz="4400" dirty="0">
                <a:solidFill>
                  <a:srgbClr val="FF0000"/>
                </a:solidFill>
                <a:effectLst/>
              </a:rPr>
              <a:t>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dirty="0">
              <a:effectLst/>
            </a:endParaRPr>
          </a:p>
          <a:p>
            <a:pPr marL="2514600" lvl="4" indent="-6858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</a:rPr>
              <a:t>Taking a Break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3429000" lvl="6" indent="-6858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Making Repetition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endParaRPr lang="en-GB" sz="44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83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232</Words>
  <Application>Microsoft Macintosh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Sharif Hossain</cp:lastModifiedBy>
  <cp:revision>14</cp:revision>
  <dcterms:created xsi:type="dcterms:W3CDTF">2020-12-28T08:52:44Z</dcterms:created>
  <dcterms:modified xsi:type="dcterms:W3CDTF">2022-06-18T15:18:16Z</dcterms:modified>
</cp:coreProperties>
</file>