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84f86415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84f86415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4f86415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4f86415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84f8641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84f8641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84f86415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84f86415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84f86415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84f86415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4f86415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84f86415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4f86415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4f86415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4f86415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4f86415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84f86415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84f86415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4f86415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84f86415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hyperlink" Target="https://sdsvc.github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s://sdsvc.github.io/2020/descriptions/Team41_Task2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openslr.org/28" TargetMode="External"/><Relationship Id="rId4" Type="http://schemas.openxmlformats.org/officeDocument/2006/relationships/hyperlink" Target="http://www.openslr.org/17" TargetMode="External"/><Relationship Id="rId5" Type="http://schemas.openxmlformats.org/officeDocument/2006/relationships/image" Target="../media/image6.jpg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hyperlink" Target="https://digitalcommons.lsu.edu/cgi/viewcontent.cgi?article=2854&amp;context=gradschool_theses" TargetMode="External"/><Relationship Id="rId6" Type="http://schemas.openxmlformats.org/officeDocument/2006/relationships/hyperlink" Target="https://www.diva-portal.org/smash/get/diva2:831566/FULLTEXT01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esearchgate.net/profile/Jiankang-Deng/publication/322674945_ArcFace_Additive_Angular_Margin_Loss_for_Deep_Face_Recognition/inline/jsViewer/5c84599f92851c695067f571?inViewer=1&amp;pdfJsDownload=1&amp;origin=publication_detail&amp;previewAsPdf=false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fit.vutbr.cz/research/groups/speech/publi/2017/matejka_interspeech2017_IS17080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1216750"/>
            <a:ext cx="7596600" cy="24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Veridas Solution for VoxSRC-20 Challenge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1,2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team</a:t>
            </a:r>
            <a:endParaRPr/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209650"/>
            <a:ext cx="8520600" cy="4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 :</a:t>
            </a:r>
            <a:r>
              <a:rPr lang="en" sz="1600"/>
              <a:t> EER on Voxceleb1 test set has been lowered from 1.02% to 0.7% which is an compared to 2019 winner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63" y="1200923"/>
            <a:ext cx="7065674" cy="360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209650"/>
            <a:ext cx="8520600" cy="4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of this solution is based on SdSV 2020  challenge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388" y="952502"/>
            <a:ext cx="6104674" cy="17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38725" y="2962675"/>
            <a:ext cx="79500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743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38474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Task 1 is defined as speaker verification in a text-dependent mode where the lexical content (in both English and Persian) of the test utterances is also taken into consideration.</a:t>
            </a:r>
            <a:endParaRPr>
              <a:solidFill>
                <a:srgbClr val="38474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743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38474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Task 2 is defined as speaker verification in a text-independent mode with same- and cross-language trials.</a:t>
            </a:r>
            <a:endParaRPr>
              <a:solidFill>
                <a:srgbClr val="38474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Challenge Description | SdSV Challenge 2021</a:t>
            </a:r>
            <a:r>
              <a:rPr lang="en">
                <a:solidFill>
                  <a:srgbClr val="38474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: sharif Deepmind</a:t>
            </a:r>
            <a:endParaRPr>
              <a:solidFill>
                <a:srgbClr val="38474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273" y="299075"/>
            <a:ext cx="7218575" cy="22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814538" y="3658325"/>
            <a:ext cx="55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https://sdsvc.github.io/2020/descriptions/Team41_Task2.pdf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209650"/>
            <a:ext cx="8520600" cy="4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Experimental Setup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	2-1 : training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due to lack of time only Voxceleb-2 dev set was used for training on both track 1,2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	2-1 : validation data: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For Track 1 Voxceleb1 test set was used for validation 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For Track 2 Voxceleb2 test set was used for validation.</a:t>
            </a:r>
            <a:r>
              <a:rPr b="1" lang="en" sz="1600"/>
              <a:t> 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3-1 : Data Augmentation: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based on Kaldi recipe. With four categories . </a:t>
            </a:r>
            <a:endParaRPr sz="134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40"/>
              <a:t>● Reverberation with RIRs</a:t>
            </a:r>
            <a:endParaRPr sz="14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/>
              <a:t>● Augmentation with Musan noise</a:t>
            </a:r>
            <a:endParaRPr sz="14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/>
              <a:t> ● Augmentation with Musan music </a:t>
            </a:r>
            <a:endParaRPr sz="14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40"/>
              <a:t>● Augmentation with Musan bable </a:t>
            </a:r>
            <a:endParaRPr b="1" sz="1600"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209650"/>
            <a:ext cx="8520600" cy="4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RIR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http://www.openslr.org/28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Musan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http://www.openslr.org/17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00" y="895524"/>
            <a:ext cx="7185800" cy="10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8774" y="2824474"/>
            <a:ext cx="4457726" cy="21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209650"/>
            <a:ext cx="8520600" cy="4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Experimental Setup 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2.4 : input features : 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All models used MFCC as input but with different number of filters to have variability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Most of models used split of 3 seconds but also 2,4 seconds were tried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audio were cleaned using energy base VAD ( voice activity detector )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50" y="2437600"/>
            <a:ext cx="3425735" cy="23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950" y="2855700"/>
            <a:ext cx="3330875" cy="62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>
            <a:endCxn id="97" idx="3"/>
          </p:cNvCxnSpPr>
          <p:nvPr/>
        </p:nvCxnSpPr>
        <p:spPr>
          <a:xfrm>
            <a:off x="306000" y="2479300"/>
            <a:ext cx="8526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/>
        </p:nvSpPr>
        <p:spPr>
          <a:xfrm>
            <a:off x="4521225" y="3735175"/>
            <a:ext cx="270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Link1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Link2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209650"/>
            <a:ext cx="8520600" cy="4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 . models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-Models based on ResNet and ECAPA-TDNN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m2 margin used in all models as in below article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825" y="2571749"/>
            <a:ext cx="6836349" cy="14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209650"/>
            <a:ext cx="8520600" cy="4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4.Back-end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4.1 Euclidean distance 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-embeddings of the speakers are restricted to lie on a hypersphere of radius 1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-euclidean distance is equivalent to cosine distance but faster to compute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-used euclidean distance for measuring similarity between embeddings.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-no preprocessing nor centering of the embeddings.</a:t>
            </a:r>
            <a:endParaRPr sz="1600"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209650"/>
            <a:ext cx="8520600" cy="4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r>
              <a:rPr b="1" lang="en"/>
              <a:t>.2 Score normalization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adaptative symmetric score normalization ( </a:t>
            </a:r>
            <a:r>
              <a:rPr lang="en" u="sng">
                <a:solidFill>
                  <a:schemeClr val="hlink"/>
                </a:solidFill>
                <a:hlinkClick r:id="rId3"/>
              </a:rPr>
              <a:t>adapt s-norm</a:t>
            </a:r>
            <a:r>
              <a:rPr lang="en"/>
              <a:t> 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250 top scoring speaker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4.3 Calibration and fusion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Final system is weighted avg of all the models, optimized for minimize minDCF on VoxCeleb1 or 2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