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307" r:id="rId3"/>
    <p:sldId id="328" r:id="rId4"/>
    <p:sldId id="322" r:id="rId5"/>
    <p:sldId id="323" r:id="rId6"/>
    <p:sldId id="327" r:id="rId7"/>
    <p:sldId id="316" r:id="rId8"/>
    <p:sldId id="309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2mPEUZH978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9E80-8140-4243-B68B-B7E7ED01B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Correlation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45D46-3915-42AB-A3BA-0CECBB27A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Maryam Majlesi</a:t>
            </a:r>
          </a:p>
        </p:txBody>
      </p:sp>
    </p:spTree>
    <p:extLst>
      <p:ext uri="{BB962C8B-B14F-4D97-AF65-F5344CB8AC3E}">
        <p14:creationId xmlns:p14="http://schemas.microsoft.com/office/powerpoint/2010/main" val="338601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test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300782-09AE-413A-AE4C-6EC5E1597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217" y="1774604"/>
            <a:ext cx="5839640" cy="3172268"/>
          </a:xfrm>
        </p:spPr>
      </p:pic>
    </p:spTree>
    <p:extLst>
      <p:ext uri="{BB962C8B-B14F-4D97-AF65-F5344CB8AC3E}">
        <p14:creationId xmlns:p14="http://schemas.microsoft.com/office/powerpoint/2010/main" val="131837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test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CB6459-78AF-4B76-BBB2-3BC2BCA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928" y="1746025"/>
            <a:ext cx="6230219" cy="3229426"/>
          </a:xfrm>
        </p:spPr>
      </p:pic>
    </p:spTree>
    <p:extLst>
      <p:ext uri="{BB962C8B-B14F-4D97-AF65-F5344CB8AC3E}">
        <p14:creationId xmlns:p14="http://schemas.microsoft.com/office/powerpoint/2010/main" val="290016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test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FA1586-251F-42F8-BFF9-BA9A5FE88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112" y="1750788"/>
            <a:ext cx="5553850" cy="3219899"/>
          </a:xfrm>
        </p:spPr>
      </p:pic>
    </p:spTree>
    <p:extLst>
      <p:ext uri="{BB962C8B-B14F-4D97-AF65-F5344CB8AC3E}">
        <p14:creationId xmlns:p14="http://schemas.microsoft.com/office/powerpoint/2010/main" val="25907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2065-714D-4340-9B1F-6A6B30BB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Cascore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5213-F3F0-4792-8F76-E325D5A0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243D9-6A78-4393-A40E-8365C24A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37" y="3127712"/>
            <a:ext cx="656364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8FD69-DF85-4EF9-93BE-07CA73D4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28" y="169100"/>
            <a:ext cx="6563641" cy="1676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2AA9-95CA-4F5C-BB4F-B97BF283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919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https://www.youtube.com/watch?v=k2mPEUZH978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0521-6922-47C0-82F1-D98231868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72" y="2254928"/>
            <a:ext cx="6926951" cy="3947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45D18-3246-40DE-8724-93D9F5CA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</a:p>
        </p:txBody>
      </p:sp>
    </p:spTree>
    <p:extLst>
      <p:ext uri="{BB962C8B-B14F-4D97-AF65-F5344CB8AC3E}">
        <p14:creationId xmlns:p14="http://schemas.microsoft.com/office/powerpoint/2010/main" val="345759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Learn</a:t>
            </a:r>
          </a:p>
          <a:p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FC65CF-E394-404A-BC4A-A80E5B1E2BEC}"/>
              </a:ext>
            </a:extLst>
          </p:cNvPr>
          <p:cNvSpPr/>
          <p:nvPr/>
        </p:nvSpPr>
        <p:spPr>
          <a:xfrm>
            <a:off x="5745842" y="377381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FF651-3315-471D-B444-0DD6D9511700}"/>
              </a:ext>
            </a:extLst>
          </p:cNvPr>
          <p:cNvSpPr/>
          <p:nvPr/>
        </p:nvSpPr>
        <p:spPr>
          <a:xfrm>
            <a:off x="8625115" y="3688048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06DED9-E280-4616-9101-239453AB2EB2}"/>
              </a:ext>
            </a:extLst>
          </p:cNvPr>
          <p:cNvSpPr/>
          <p:nvPr/>
        </p:nvSpPr>
        <p:spPr>
          <a:xfrm>
            <a:off x="7086599" y="377381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1079B-C5BD-477C-B505-1D695FF89F70}"/>
              </a:ext>
            </a:extLst>
          </p:cNvPr>
          <p:cNvSpPr/>
          <p:nvPr/>
        </p:nvSpPr>
        <p:spPr>
          <a:xfrm>
            <a:off x="6279605" y="74298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5D883E-BEDD-424A-B313-86922253F911}"/>
              </a:ext>
            </a:extLst>
          </p:cNvPr>
          <p:cNvSpPr/>
          <p:nvPr/>
        </p:nvSpPr>
        <p:spPr>
          <a:xfrm>
            <a:off x="7625804" y="776070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2DEFB-D294-43F0-865D-A3C705C380F4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V="1">
            <a:off x="6130471" y="1468698"/>
            <a:ext cx="533763" cy="2305116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C502A7-0F43-4D04-B172-E2D562B77F3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7570106" y="1501784"/>
            <a:ext cx="440327" cy="222914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7320E3-322C-4EC4-AD7C-DF6A3096EFA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8010433" y="1501784"/>
            <a:ext cx="999310" cy="2186264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F3478E-175F-49A3-98DC-A2922DAB7260}"/>
              </a:ext>
            </a:extLst>
          </p:cNvPr>
          <p:cNvCxnSpPr>
            <a:cxnSpLocks/>
          </p:cNvCxnSpPr>
          <p:nvPr/>
        </p:nvCxnSpPr>
        <p:spPr>
          <a:xfrm flipH="1" flipV="1">
            <a:off x="6815546" y="1433558"/>
            <a:ext cx="764538" cy="225449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6E1E27-EA4A-42F6-9103-FC95303523E0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936207" y="1362420"/>
            <a:ext cx="2073536" cy="2306596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3D9E95F7-B2FF-4946-B410-441F3C826786}"/>
              </a:ext>
            </a:extLst>
          </p:cNvPr>
          <p:cNvSpPr txBox="1">
            <a:spLocks/>
          </p:cNvSpPr>
          <p:nvPr/>
        </p:nvSpPr>
        <p:spPr>
          <a:xfrm>
            <a:off x="7808685" y="120584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1F8FD3-49A2-4720-B823-94EC412FAC6A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282871" y="1501784"/>
            <a:ext cx="1727562" cy="242443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DACDE5-279C-434D-A6FF-6D8F2F36EA42}"/>
              </a:ext>
            </a:extLst>
          </p:cNvPr>
          <p:cNvSpPr txBox="1"/>
          <p:nvPr/>
        </p:nvSpPr>
        <p:spPr>
          <a:xfrm>
            <a:off x="9943603" y="407685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unit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D003CB-0126-4586-9DD1-577E2E7EF9EB}"/>
              </a:ext>
            </a:extLst>
          </p:cNvPr>
          <p:cNvSpPr txBox="1"/>
          <p:nvPr/>
        </p:nvSpPr>
        <p:spPr>
          <a:xfrm>
            <a:off x="9388002" y="102117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unit</a:t>
            </a:r>
          </a:p>
        </p:txBody>
      </p:sp>
    </p:spTree>
    <p:extLst>
      <p:ext uri="{BB962C8B-B14F-4D97-AF65-F5344CB8AC3E}">
        <p14:creationId xmlns:p14="http://schemas.microsoft.com/office/powerpoint/2010/main" val="385469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Learn</a:t>
            </a:r>
          </a:p>
          <a:p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FC65CF-E394-404A-BC4A-A80E5B1E2BEC}"/>
              </a:ext>
            </a:extLst>
          </p:cNvPr>
          <p:cNvSpPr/>
          <p:nvPr/>
        </p:nvSpPr>
        <p:spPr>
          <a:xfrm>
            <a:off x="5745842" y="377381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FF651-3315-471D-B444-0DD6D9511700}"/>
              </a:ext>
            </a:extLst>
          </p:cNvPr>
          <p:cNvSpPr/>
          <p:nvPr/>
        </p:nvSpPr>
        <p:spPr>
          <a:xfrm>
            <a:off x="8625115" y="3688048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06DED9-E280-4616-9101-239453AB2EB2}"/>
              </a:ext>
            </a:extLst>
          </p:cNvPr>
          <p:cNvSpPr/>
          <p:nvPr/>
        </p:nvSpPr>
        <p:spPr>
          <a:xfrm>
            <a:off x="7086599" y="377381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1079B-C5BD-477C-B505-1D695FF89F70}"/>
              </a:ext>
            </a:extLst>
          </p:cNvPr>
          <p:cNvSpPr/>
          <p:nvPr/>
        </p:nvSpPr>
        <p:spPr>
          <a:xfrm>
            <a:off x="6279605" y="74298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5D883E-BEDD-424A-B313-86922253F911}"/>
              </a:ext>
            </a:extLst>
          </p:cNvPr>
          <p:cNvSpPr/>
          <p:nvPr/>
        </p:nvSpPr>
        <p:spPr>
          <a:xfrm>
            <a:off x="7625804" y="776070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2DEFB-D294-43F0-865D-A3C705C380F4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V="1">
            <a:off x="6130471" y="1468698"/>
            <a:ext cx="533763" cy="2305116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C502A7-0F43-4D04-B172-E2D562B77F3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7570106" y="1501784"/>
            <a:ext cx="440327" cy="222914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7320E3-322C-4EC4-AD7C-DF6A3096EFA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8010433" y="1501784"/>
            <a:ext cx="999310" cy="2186264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F3478E-175F-49A3-98DC-A2922DAB7260}"/>
              </a:ext>
            </a:extLst>
          </p:cNvPr>
          <p:cNvCxnSpPr>
            <a:cxnSpLocks/>
          </p:cNvCxnSpPr>
          <p:nvPr/>
        </p:nvCxnSpPr>
        <p:spPr>
          <a:xfrm flipH="1" flipV="1">
            <a:off x="6815546" y="1433558"/>
            <a:ext cx="764538" cy="225449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6E1E27-EA4A-42F6-9103-FC95303523E0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936207" y="1362420"/>
            <a:ext cx="2073536" cy="2306596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3D9E95F7-B2FF-4946-B410-441F3C826786}"/>
              </a:ext>
            </a:extLst>
          </p:cNvPr>
          <p:cNvSpPr txBox="1">
            <a:spLocks/>
          </p:cNvSpPr>
          <p:nvPr/>
        </p:nvSpPr>
        <p:spPr>
          <a:xfrm>
            <a:off x="7808685" y="120584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4A7B73-17CC-4566-8F65-4652853CA19F}"/>
              </a:ext>
            </a:extLst>
          </p:cNvPr>
          <p:cNvSpPr/>
          <p:nvPr/>
        </p:nvSpPr>
        <p:spPr>
          <a:xfrm>
            <a:off x="9348651" y="2152861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1F8FD3-49A2-4720-B823-94EC412FAC6A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282871" y="1501784"/>
            <a:ext cx="1727562" cy="242443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54FEE9-18DE-4621-8E68-D4B5234FFCE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6146073" y="2772297"/>
            <a:ext cx="3315233" cy="96843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F3019B-8FD7-4396-A581-1C5BE7166E4C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7552699" y="2772297"/>
            <a:ext cx="1908607" cy="100419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745FA0-7770-4387-A836-28DFB98D59CB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8959325" y="2772297"/>
            <a:ext cx="501981" cy="100419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E5A65D-4012-444B-AEED-0282B556EA1B}"/>
              </a:ext>
            </a:extLst>
          </p:cNvPr>
          <p:cNvSpPr txBox="1"/>
          <p:nvPr/>
        </p:nvSpPr>
        <p:spPr>
          <a:xfrm>
            <a:off x="6936207" y="3640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F3622-642E-4DFD-B499-2A423A6C25BD}"/>
              </a:ext>
            </a:extLst>
          </p:cNvPr>
          <p:cNvSpPr txBox="1"/>
          <p:nvPr/>
        </p:nvSpPr>
        <p:spPr>
          <a:xfrm>
            <a:off x="9883576" y="1783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pic>
        <p:nvPicPr>
          <p:cNvPr id="40" name="Content Placeholder 7">
            <a:extLst>
              <a:ext uri="{FF2B5EF4-FFF2-40B4-BE49-F238E27FC236}">
                <a16:creationId xmlns:a16="http://schemas.microsoft.com/office/drawing/2014/main" id="{14CE58BD-2087-4354-8DF9-CA734BE04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622" y="4690509"/>
            <a:ext cx="3406706" cy="1678756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D9FFD0-63B7-406E-99E1-57FCD7CBB78B}"/>
              </a:ext>
            </a:extLst>
          </p:cNvPr>
          <p:cNvCxnSpPr>
            <a:cxnSpLocks/>
          </p:cNvCxnSpPr>
          <p:nvPr/>
        </p:nvCxnSpPr>
        <p:spPr>
          <a:xfrm flipH="1" flipV="1">
            <a:off x="9604236" y="3230024"/>
            <a:ext cx="319822" cy="1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450DE4-6AF7-47AF-91F1-7D779B4B682C}"/>
              </a:ext>
            </a:extLst>
          </p:cNvPr>
          <p:cNvSpPr txBox="1"/>
          <p:nvPr/>
        </p:nvSpPr>
        <p:spPr>
          <a:xfrm>
            <a:off x="9885825" y="3089730"/>
            <a:ext cx="199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 these weights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EA516-7DFC-4869-8296-802F33876796}"/>
              </a:ext>
            </a:extLst>
          </p:cNvPr>
          <p:cNvSpPr txBox="1"/>
          <p:nvPr/>
        </p:nvSpPr>
        <p:spPr>
          <a:xfrm>
            <a:off x="4745548" y="520463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F57C9-3C5C-4F7B-A73A-A93C12E71E2B}"/>
              </a:ext>
            </a:extLst>
          </p:cNvPr>
          <p:cNvSpPr txBox="1"/>
          <p:nvPr/>
        </p:nvSpPr>
        <p:spPr>
          <a:xfrm>
            <a:off x="9715700" y="5204636"/>
            <a:ext cx="237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correlated with error </a:t>
            </a:r>
          </a:p>
        </p:txBody>
      </p:sp>
    </p:spTree>
    <p:extLst>
      <p:ext uri="{BB962C8B-B14F-4D97-AF65-F5344CB8AC3E}">
        <p14:creationId xmlns:p14="http://schemas.microsoft.com/office/powerpoint/2010/main" val="215554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Learn</a:t>
            </a:r>
          </a:p>
          <a:p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FC65CF-E394-404A-BC4A-A80E5B1E2BEC}"/>
              </a:ext>
            </a:extLst>
          </p:cNvPr>
          <p:cNvSpPr/>
          <p:nvPr/>
        </p:nvSpPr>
        <p:spPr>
          <a:xfrm>
            <a:off x="5745842" y="377381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FF651-3315-471D-B444-0DD6D9511700}"/>
              </a:ext>
            </a:extLst>
          </p:cNvPr>
          <p:cNvSpPr/>
          <p:nvPr/>
        </p:nvSpPr>
        <p:spPr>
          <a:xfrm>
            <a:off x="8625115" y="3688048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06DED9-E280-4616-9101-239453AB2EB2}"/>
              </a:ext>
            </a:extLst>
          </p:cNvPr>
          <p:cNvSpPr/>
          <p:nvPr/>
        </p:nvSpPr>
        <p:spPr>
          <a:xfrm>
            <a:off x="7086599" y="377381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1079B-C5BD-477C-B505-1D695FF89F70}"/>
              </a:ext>
            </a:extLst>
          </p:cNvPr>
          <p:cNvSpPr/>
          <p:nvPr/>
        </p:nvSpPr>
        <p:spPr>
          <a:xfrm>
            <a:off x="6279605" y="742984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5D883E-BEDD-424A-B313-86922253F911}"/>
              </a:ext>
            </a:extLst>
          </p:cNvPr>
          <p:cNvSpPr/>
          <p:nvPr/>
        </p:nvSpPr>
        <p:spPr>
          <a:xfrm>
            <a:off x="7625804" y="776070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2DEFB-D294-43F0-865D-A3C705C380F4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V="1">
            <a:off x="6130471" y="1468698"/>
            <a:ext cx="533763" cy="230511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C502A7-0F43-4D04-B172-E2D562B77F3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7570106" y="1501784"/>
            <a:ext cx="440327" cy="222914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7320E3-322C-4EC4-AD7C-DF6A3096EFA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8010433" y="1501784"/>
            <a:ext cx="999310" cy="218626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F3478E-175F-49A3-98DC-A2922DAB7260}"/>
              </a:ext>
            </a:extLst>
          </p:cNvPr>
          <p:cNvCxnSpPr>
            <a:cxnSpLocks/>
          </p:cNvCxnSpPr>
          <p:nvPr/>
        </p:nvCxnSpPr>
        <p:spPr>
          <a:xfrm flipH="1" flipV="1">
            <a:off x="6815546" y="1433558"/>
            <a:ext cx="764538" cy="225449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6E1E27-EA4A-42F6-9103-FC95303523E0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936207" y="1362420"/>
            <a:ext cx="2073536" cy="23065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4A7B73-17CC-4566-8F65-4652853CA19F}"/>
              </a:ext>
            </a:extLst>
          </p:cNvPr>
          <p:cNvSpPr/>
          <p:nvPr/>
        </p:nvSpPr>
        <p:spPr>
          <a:xfrm>
            <a:off x="9348651" y="2152861"/>
            <a:ext cx="769257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1F8FD3-49A2-4720-B823-94EC412FAC6A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282871" y="1501784"/>
            <a:ext cx="1727562" cy="242443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54FEE9-18DE-4621-8E68-D4B5234FFCE8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6146073" y="2772297"/>
            <a:ext cx="3315233" cy="968432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F3019B-8FD7-4396-A581-1C5BE7166E4C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7552699" y="2772297"/>
            <a:ext cx="1908607" cy="100419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745FA0-7770-4387-A836-28DFB98D59CB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8959325" y="2772297"/>
            <a:ext cx="501981" cy="100419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E5A65D-4012-444B-AEED-0282B556EA1B}"/>
              </a:ext>
            </a:extLst>
          </p:cNvPr>
          <p:cNvSpPr txBox="1"/>
          <p:nvPr/>
        </p:nvSpPr>
        <p:spPr>
          <a:xfrm>
            <a:off x="6936207" y="3640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F3622-642E-4DFD-B499-2A423A6C25BD}"/>
              </a:ext>
            </a:extLst>
          </p:cNvPr>
          <p:cNvSpPr txBox="1"/>
          <p:nvPr/>
        </p:nvSpPr>
        <p:spPr>
          <a:xfrm>
            <a:off x="9883576" y="1783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2DE58B-90CB-4E21-A4BE-511363267B54}"/>
              </a:ext>
            </a:extLst>
          </p:cNvPr>
          <p:cNvCxnSpPr>
            <a:cxnSpLocks/>
            <a:stCxn id="24" idx="1"/>
            <a:endCxn id="12" idx="5"/>
          </p:cNvCxnSpPr>
          <p:nvPr/>
        </p:nvCxnSpPr>
        <p:spPr>
          <a:xfrm flipH="1" flipV="1">
            <a:off x="8282406" y="1395506"/>
            <a:ext cx="1178900" cy="86363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D9FFD0-63B7-406E-99E1-57FCD7CBB78B}"/>
              </a:ext>
            </a:extLst>
          </p:cNvPr>
          <p:cNvCxnSpPr>
            <a:cxnSpLocks/>
          </p:cNvCxnSpPr>
          <p:nvPr/>
        </p:nvCxnSpPr>
        <p:spPr>
          <a:xfrm flipH="1" flipV="1">
            <a:off x="9022430" y="1589438"/>
            <a:ext cx="319822" cy="1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450DE4-6AF7-47AF-91F1-7D779B4B682C}"/>
              </a:ext>
            </a:extLst>
          </p:cNvPr>
          <p:cNvSpPr txBox="1"/>
          <p:nvPr/>
        </p:nvSpPr>
        <p:spPr>
          <a:xfrm>
            <a:off x="9304019" y="1449144"/>
            <a:ext cx="199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 these weights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EA516-7DFC-4869-8296-802F33876796}"/>
              </a:ext>
            </a:extLst>
          </p:cNvPr>
          <p:cNvSpPr txBox="1"/>
          <p:nvPr/>
        </p:nvSpPr>
        <p:spPr>
          <a:xfrm>
            <a:off x="4745548" y="5204636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function: normal loss Function</a:t>
            </a:r>
          </a:p>
        </p:txBody>
      </p:sp>
    </p:spTree>
    <p:extLst>
      <p:ext uri="{BB962C8B-B14F-4D97-AF65-F5344CB8AC3E}">
        <p14:creationId xmlns:p14="http://schemas.microsoft.com/office/powerpoint/2010/main" val="98694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Learn</a:t>
            </a:r>
          </a:p>
          <a:p>
            <a:endParaRPr lang="en-US" sz="2400" dirty="0"/>
          </a:p>
          <a:p>
            <a:r>
              <a:rPr lang="en-US" sz="2400" dirty="0"/>
              <a:t>Second output phase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13872E-9A7D-488B-BE00-920B23CA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07" y="1655749"/>
            <a:ext cx="5992061" cy="3439005"/>
          </a:xfrm>
        </p:spPr>
      </p:pic>
    </p:spTree>
    <p:extLst>
      <p:ext uri="{BB962C8B-B14F-4D97-AF65-F5344CB8AC3E}">
        <p14:creationId xmlns:p14="http://schemas.microsoft.com/office/powerpoint/2010/main" val="100490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CE1D9-F3D8-4AEE-81B8-50592A15E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8138" y="1684104"/>
            <a:ext cx="6077798" cy="33532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1E-0FA7-44F4-A987-CF9436B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Cascore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0D47-CA3A-4F0C-96AF-FA295AA2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test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D93FD0-2468-4BDA-8D48-D6FB54306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744" y="1717446"/>
            <a:ext cx="5820587" cy="3286584"/>
          </a:xfrm>
        </p:spPr>
      </p:pic>
    </p:spTree>
    <p:extLst>
      <p:ext uri="{BB962C8B-B14F-4D97-AF65-F5344CB8AC3E}">
        <p14:creationId xmlns:p14="http://schemas.microsoft.com/office/powerpoint/2010/main" val="1392886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</TotalTime>
  <Words>71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Cascade Correlation  </vt:lpstr>
      <vt:lpstr>Cascore network</vt:lpstr>
      <vt:lpstr>Video link</vt:lpstr>
      <vt:lpstr>Cascore</vt:lpstr>
      <vt:lpstr>Cascore</vt:lpstr>
      <vt:lpstr>Cascore</vt:lpstr>
      <vt:lpstr>Cascore</vt:lpstr>
      <vt:lpstr>Cascore</vt:lpstr>
      <vt:lpstr>Cascore</vt:lpstr>
      <vt:lpstr>Cascore</vt:lpstr>
      <vt:lpstr>Cascore</vt:lpstr>
      <vt:lpstr>Cascore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BackPropagation,  Cascade Correlation  and gradient descent  in NN</dc:title>
  <dc:creator>Majlesi</dc:creator>
  <cp:lastModifiedBy>Windows User</cp:lastModifiedBy>
  <cp:revision>43</cp:revision>
  <dcterms:created xsi:type="dcterms:W3CDTF">2021-05-01T16:50:56Z</dcterms:created>
  <dcterms:modified xsi:type="dcterms:W3CDTF">2021-08-05T11:42:24Z</dcterms:modified>
</cp:coreProperties>
</file>