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ZIGBEE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Farbod</a:t>
            </a:r>
            <a:r>
              <a:rPr lang="en-US" dirty="0" smtClean="0"/>
              <a:t> </a:t>
            </a:r>
            <a:r>
              <a:rPr lang="en-US" dirty="0" err="1"/>
              <a:t>Y</a:t>
            </a:r>
            <a:r>
              <a:rPr lang="en-US" dirty="0" err="1" smtClean="0"/>
              <a:t>adollahi</a:t>
            </a:r>
            <a:endParaRPr lang="en-US" dirty="0" smtClean="0"/>
          </a:p>
          <a:p>
            <a:r>
              <a:rPr lang="en-US" dirty="0" err="1" smtClean="0"/>
              <a:t>Aliasghar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ourghani</a:t>
            </a:r>
            <a:endParaRPr lang="en-US" dirty="0" smtClean="0"/>
          </a:p>
          <a:p>
            <a:r>
              <a:rPr lang="en-US" dirty="0" smtClean="0"/>
              <a:t>Saba </a:t>
            </a:r>
            <a:r>
              <a:rPr lang="en-US" dirty="0" err="1" smtClean="0"/>
              <a:t>Nasiri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65" y="1471748"/>
            <a:ext cx="2658407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3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Low-cost</a:t>
            </a:r>
          </a:p>
          <a:p>
            <a:r>
              <a:rPr lang="en-US" dirty="0" smtClean="0"/>
              <a:t>Low-power</a:t>
            </a:r>
          </a:p>
          <a:p>
            <a:r>
              <a:rPr lang="en-US" dirty="0" smtClean="0"/>
              <a:t>IEEE 802.15.4 based</a:t>
            </a:r>
          </a:p>
          <a:p>
            <a:r>
              <a:rPr lang="en-US" dirty="0" smtClean="0"/>
              <a:t>Radio frequency: 2.4 GHz</a:t>
            </a:r>
          </a:p>
          <a:p>
            <a:r>
              <a:rPr lang="en-US" dirty="0" smtClean="0"/>
              <a:t>Data rate: 20-250 kb/s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48" y="1323471"/>
            <a:ext cx="3094614" cy="3094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2314" y="414108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Zigbee</a:t>
            </a:r>
            <a:r>
              <a:rPr lang="en-US" sz="1200" dirty="0" smtClean="0"/>
              <a:t> Module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56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Automation</a:t>
            </a:r>
          </a:p>
          <a:p>
            <a:r>
              <a:rPr lang="en-US" dirty="0" smtClean="0"/>
              <a:t>Wireless sensor networks(WSN)</a:t>
            </a:r>
          </a:p>
          <a:p>
            <a:r>
              <a:rPr lang="en-US" dirty="0" smtClean="0"/>
              <a:t>Medical data collection</a:t>
            </a:r>
          </a:p>
          <a:p>
            <a:r>
              <a:rPr lang="en-US" dirty="0" smtClean="0"/>
              <a:t>Industrial control system</a:t>
            </a:r>
          </a:p>
          <a:p>
            <a:r>
              <a:rPr lang="en-US" dirty="0" smtClean="0"/>
              <a:t>Smoke and intruder warning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used in cases with high mobility and ad-hoc networks!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45" y="646394"/>
            <a:ext cx="4131672" cy="42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0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Device</a:t>
            </a:r>
            <a:br>
              <a:rPr lang="en-US" dirty="0" smtClean="0"/>
            </a:b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787" y="280696"/>
            <a:ext cx="6881409" cy="3528598"/>
          </a:xfrm>
        </p:spPr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coordinator(ZC): the most capable device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 router(ZR): passes data from connected devices, extends coverage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 end device(ZED): low-cost, high battery life, can sleep most of the times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72" r="2453"/>
          <a:stretch/>
        </p:blipFill>
        <p:spPr>
          <a:xfrm>
            <a:off x="5285689" y="2891018"/>
            <a:ext cx="6275293" cy="35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37" y="777022"/>
            <a:ext cx="7315200" cy="5120640"/>
          </a:xfrm>
        </p:spPr>
        <p:txBody>
          <a:bodyPr/>
          <a:lstStyle/>
          <a:p>
            <a:r>
              <a:rPr lang="en-US" dirty="0" smtClean="0"/>
              <a:t>Star</a:t>
            </a:r>
          </a:p>
          <a:p>
            <a:r>
              <a:rPr lang="en-US" dirty="0" smtClean="0"/>
              <a:t>Mesh</a:t>
            </a:r>
          </a:p>
          <a:p>
            <a:r>
              <a:rPr lang="en-US" dirty="0" smtClean="0"/>
              <a:t>Cluster Tree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15" y="1768820"/>
            <a:ext cx="5540422" cy="33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Protocol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3411" r="6897" b="3312"/>
          <a:stretch/>
        </p:blipFill>
        <p:spPr>
          <a:xfrm>
            <a:off x="3648890" y="949233"/>
            <a:ext cx="8064139" cy="497259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6032" y="4059065"/>
            <a:ext cx="2834640" cy="1653758"/>
          </a:xfrm>
        </p:spPr>
        <p:txBody>
          <a:bodyPr/>
          <a:lstStyle/>
          <a:p>
            <a:r>
              <a:rPr lang="en-US" dirty="0" smtClean="0"/>
              <a:t>Physical and MAC layer </a:t>
            </a:r>
          </a:p>
          <a:p>
            <a:r>
              <a:rPr lang="en-US" dirty="0" smtClean="0"/>
              <a:t>(IEEE 802.15.4)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83384" y="4511040"/>
            <a:ext cx="475488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Protocol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3411" r="6897" b="3312"/>
          <a:stretch/>
        </p:blipFill>
        <p:spPr>
          <a:xfrm>
            <a:off x="3648890" y="949233"/>
            <a:ext cx="8064139" cy="497259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6032" y="4059065"/>
            <a:ext cx="2834640" cy="1653758"/>
          </a:xfrm>
        </p:spPr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8217" y="3648891"/>
            <a:ext cx="4798424" cy="11495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Protocol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3411" r="6897" b="3312"/>
          <a:stretch/>
        </p:blipFill>
        <p:spPr>
          <a:xfrm>
            <a:off x="3648890" y="949233"/>
            <a:ext cx="8064139" cy="497259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6032" y="4111317"/>
            <a:ext cx="2834640" cy="1653758"/>
          </a:xfrm>
        </p:spPr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4343" y="949232"/>
            <a:ext cx="5268685" cy="3004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87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392</TotalTime>
  <Words>118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ZIGBEE</vt:lpstr>
      <vt:lpstr>Overview</vt:lpstr>
      <vt:lpstr>Use cases</vt:lpstr>
      <vt:lpstr>Zigbee Device types</vt:lpstr>
      <vt:lpstr>Zigbee Network Topologies</vt:lpstr>
      <vt:lpstr>Zigbee Protocol Stack</vt:lpstr>
      <vt:lpstr>Zigbee Protocol Stack</vt:lpstr>
      <vt:lpstr>Zigbee Protocol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</dc:title>
  <dc:creator>fancc34567@gmail.com</dc:creator>
  <cp:lastModifiedBy>fancc34567@gmail.com</cp:lastModifiedBy>
  <cp:revision>11</cp:revision>
  <dcterms:created xsi:type="dcterms:W3CDTF">2022-07-24T04:58:12Z</dcterms:created>
  <dcterms:modified xsi:type="dcterms:W3CDTF">2022-07-24T11:30:44Z</dcterms:modified>
</cp:coreProperties>
</file>