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7de62343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7de62343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7de62343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7de62343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7de62343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7de62343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7de62343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7de62343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7de62343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7de62343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7de62343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7de62343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کاربرد های سیستم های نهفته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مقدمه‌ای بر سیستم های نهفته در علم پزشکی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دستگاه های پزشکی داخل بدن بیمار مانند پمپ های تزریق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تجهیزات تشخیصی برای تشخیص بیماری ها مانند دستگاه MRI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وسایل نظارت بر بیمار مانند ساعت های هوشمند و ردیاب های پزشکی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دستگاه های کمک کننده در جراحی مانند ربات های جراح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دستگاه های توانبخشی مانند پروتز ها و دستگاه های ارتباطی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…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کاربردهای سیستم های نهفته برای افراد دارای معلولیت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دستگاه‌های کمک حرکتی مانند ویلچر های هوشمند و اسکلت های خارجی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پروتز ها 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کمک به بینایی برای مثال در عینک های الکترونیکی و ابزار های ناوبری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کمک به شنوایی برای مثال در سمعک ها و ایمپلنت ها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کمک به افراد با مشکلات گفتاری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…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کمک به افراد با مشکلات گفتاری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دستگاه‌های تولید گفتار (SGDs) مانند سیستم‌های تبدیل متن به گفتار و سیستم‌های ارتباطی با ردیابی چشم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تقویت‌کننده‌های صدا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تشخیص گفتار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سیستم های </a:t>
            </a:r>
            <a:r>
              <a:rPr lang="fa"/>
              <a:t>تبدیل متن به گفتار (TTS)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" sz="1800"/>
              <a:t>سیستم های نهفته‌ برای کمک به افراد با شرایطی مانند ALS (اسکلروز جانبی آمیوتروفیک)، فلج مغزی</a:t>
            </a:r>
            <a:endParaRPr sz="1800"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fa" sz="1800"/>
              <a:t>افرادی که  پس از سکته مغزی در صحبت کردن مشکل دارند</a:t>
            </a:r>
            <a:endParaRPr sz="18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fa" sz="1800"/>
              <a:t>متن نوشته شده یا تایپ شده به کلمات گفتاری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سیستم‌های ارتباطی با ردیابی چشم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سامانه‌های نهفته پیشرفته‌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افراد با ناتوانی‌های جسمی شدید، مانند ALS، آسیب‌های، مراحل پیشرفته ام‌اس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سنسورهای ردیابی چشم با دوربین ها یا سنسور های مادون قرمز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انتخاب با نگه داشتن چشم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تولید گفتار از متن انتخاب شده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کنترل سایر دستگاه ها مانند دستگاه های هوشمند خانه یا ویلچر و …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سیستم‌های ارتباطی با ردیابی چشم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TD I-Series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قابل کنترل در همه نوع نور محیطی</a:t>
            </a:r>
            <a:endParaRPr sz="18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sz="1800"/>
              <a:t>پخش کردن صدا به صورت واضح و دقیق</a:t>
            </a:r>
            <a:endParaRPr sz="18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25" y="1350700"/>
            <a:ext cx="4087476" cy="334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