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9" r:id="rId5"/>
    <p:sldId id="258" r:id="rId6"/>
    <p:sldId id="257" r:id="rId7"/>
    <p:sldId id="265" r:id="rId8"/>
    <p:sldId id="263" r:id="rId9"/>
    <p:sldId id="266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>
        <p:scale>
          <a:sx n="54" d="100"/>
          <a:sy n="54" d="100"/>
        </p:scale>
        <p:origin x="1248" y="7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1442-83B9-7BCB-0907-385A8344C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7157A-0664-D167-C5FB-14206A7CB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55F9-68BF-F59A-AF76-9CA77D6F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2D6D-9864-3B84-DE15-9815AA88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C6BE0-6F47-5896-100E-1462FE6C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0EEE-C31F-A11F-D9D1-CE46C95A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9B57B-AFDB-7BA6-22B1-A67F434F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1C77-9063-1EBF-0CA2-1503C9D3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1397E-CDA3-1C82-1E87-67960475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5235-AF79-9CE4-F71C-C01743D6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C021F-94C4-A505-04D6-221A9869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4391F-2FBB-7003-0970-175CDCBAE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4597-681A-1CBA-F747-670DF7FF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5EF9-65EB-E38C-5B8A-09165B3F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02753-A851-098D-79DC-652539D7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F43-6D5B-3930-B76A-FB1920BC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5969-BFC2-EA8B-4B59-AFA09531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A05D-7721-7E1C-D6A2-3161A289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A33D-FF25-BF94-9ACD-7CF2A135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D934-E7A9-D7BE-1291-0C57034A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7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D029-2781-2506-F3BE-009BD4DE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DAE87-3E00-953E-39EE-6C6FA2BD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11BF-34C7-8E2C-B6E7-28B320C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6120-6D99-7097-3D23-39EB53FB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D721-B5A1-7F6B-5D3E-67103E4F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4E37-10D7-58AD-048E-E9472DAA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5258-E8FF-5124-8E48-5FB6F8A8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6B53F-2D05-9C88-C9D9-2EAD28443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10C5-E7A7-189C-B469-0B249FAC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2A5B-EB28-F9BE-4E74-27AC2C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A64AD-81E9-1113-0CFE-52E2026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6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2DA6-6160-9D11-035C-55BCB97D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89AF1-F2D7-3DB2-3C72-08E66F9B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0D50-3821-D4E0-A1AA-86F015B8F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B5647-6E79-709B-E93E-7C764565B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14FDB-9354-A8BD-BC54-68AF2EC6E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018DB-4B4E-6B66-88B0-48ABCA56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24F73-9929-F9A7-908F-ECA4454B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4556-3598-3BEA-135F-7DA1BF15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E3DD-3B4A-E036-0F1C-57F0F305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79554-946E-5BB1-E502-433542C8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28B90-E2C2-1123-EBA7-AF0E0867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6BCF2-53A4-E457-C272-4E93F23C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A5585-4FFC-31AC-1B61-2F5B9AF9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E7E41-4E45-DC9B-9B09-F1995A13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6B6BE-78A3-145E-82CE-27C0F4B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79E2-990C-581C-2B8E-83DB619F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B1A87-FAC1-EAFD-D5CC-3B036D5F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D657E-FA21-2F90-2ADC-EBECB7FE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551C-82F0-443D-7FC4-73DB0E5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F8F0-F1D5-A13B-BCAD-7D9209A7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D55A-02E3-DC0B-E128-960AB01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4B9-9BAE-11CB-73D0-2DD057BC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B3532-14EE-F4F4-8D97-1ECCBA477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85036-0D8D-CA26-BE14-92E371B67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C1A80-764A-DB1A-C013-73F9CC9F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B239-0537-5149-6B98-2B4207EF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BCB46-2267-0DC8-E3D1-5BD91F2C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4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BA6BC-E737-8ED0-DF5B-01D7D120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49241-7CE3-8341-A19A-906A2F7C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215C-36CE-59EE-CA0A-3E391872B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743F-3B78-4ED1-BDA8-D2103AD4466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DCAD-3A6A-A638-254A-6FFF00C23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BA57-FDBC-0DD4-B9F0-B4910447C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A5B2-BF88-498F-8BFB-0E36211E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0D24-35ED-4762-CCEA-07325172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14EF-6604-2001-F2E7-346738737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CF50C-E066-FCFF-F75F-F804C87A9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69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CD33-93DA-9BCE-EDF3-AF88374D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0482B-1A3C-E0D7-BBB1-6CA76800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653" cy="6903720"/>
          </a:xfrm>
        </p:spPr>
      </p:pic>
    </p:spTree>
    <p:extLst>
      <p:ext uri="{BB962C8B-B14F-4D97-AF65-F5344CB8AC3E}">
        <p14:creationId xmlns:p14="http://schemas.microsoft.com/office/powerpoint/2010/main" val="35788961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2D0D-CEBA-7537-FDC6-DA262BCD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1186-CB7A-720B-065A-BC675DF0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7A6F23-210F-C331-21D7-993C43D9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0"/>
            <a:ext cx="12103768" cy="68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5594-C7EA-4DB6-66C1-70BC3AEB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F9AB-DA67-7394-E91C-089CDBAF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4D2F-5409-7C35-7781-E160EF38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7641" cy="69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334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27C-23D2-BE9A-70D7-C5B5BF39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BA783-E04B-A0AD-08E6-3C3F7522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" y="0"/>
            <a:ext cx="12189493" cy="6867144"/>
          </a:xfrm>
        </p:spPr>
      </p:pic>
    </p:spTree>
    <p:extLst>
      <p:ext uri="{BB962C8B-B14F-4D97-AF65-F5344CB8AC3E}">
        <p14:creationId xmlns:p14="http://schemas.microsoft.com/office/powerpoint/2010/main" val="268127545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1C12-4F8E-0027-FFC4-BA73665A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DEB6-92A2-53DA-F54A-44A5F7D0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84BF73-ADCF-17A4-0EEF-C4613F89F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1286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3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D221-089D-1F0B-9269-454FAF26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6965-CA05-375A-5A73-DAF06930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531694-A9E2-0944-366E-7B30EFCD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819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592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DF52-B22E-FA08-2EA4-8CD5EA89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0E30-D0BB-D783-2767-5065F392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25AC0D-F013-417E-1CB8-2B1CE969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4" y="0"/>
            <a:ext cx="12205724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8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996B-495F-1871-AE6A-5E133BAE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D203-075C-635D-B469-00D1E5E4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C2836B-25AA-BEFC-E99D-650A6ADA2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659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781A-7B96-9355-4B0E-C89162F7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F88C-02B3-4DFC-B24C-295C21A2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A1F344-0C4A-6256-730A-A8702FB4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231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30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2EF9-FAEB-3C51-DFCF-49DAC20E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E033B-592C-B110-D39A-F225FDE9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5448ED-62E9-77A5-AA13-368DA6DAE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7027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2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Mohammadamin Davoodabadi</dc:creator>
  <cp:lastModifiedBy>Mohammadamin Davoodabadi</cp:lastModifiedBy>
  <cp:revision>2</cp:revision>
  <dcterms:created xsi:type="dcterms:W3CDTF">2025-01-29T20:35:18Z</dcterms:created>
  <dcterms:modified xsi:type="dcterms:W3CDTF">2025-01-29T20:43:43Z</dcterms:modified>
</cp:coreProperties>
</file>