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6"/>
  </p:notesMasterIdLst>
  <p:sldIdLst>
    <p:sldId id="256" r:id="rId2"/>
    <p:sldId id="296" r:id="rId3"/>
    <p:sldId id="297" r:id="rId4"/>
    <p:sldId id="298" r:id="rId5"/>
    <p:sldId id="301" r:id="rId6"/>
    <p:sldId id="302" r:id="rId7"/>
    <p:sldId id="303" r:id="rId8"/>
    <p:sldId id="330" r:id="rId9"/>
    <p:sldId id="304" r:id="rId10"/>
    <p:sldId id="329" r:id="rId11"/>
    <p:sldId id="305" r:id="rId12"/>
    <p:sldId id="306" r:id="rId13"/>
    <p:sldId id="328" r:id="rId14"/>
    <p:sldId id="307" r:id="rId15"/>
    <p:sldId id="308" r:id="rId16"/>
    <p:sldId id="309" r:id="rId17"/>
    <p:sldId id="310" r:id="rId18"/>
    <p:sldId id="311" r:id="rId19"/>
    <p:sldId id="312" r:id="rId20"/>
    <p:sldId id="314" r:id="rId21"/>
    <p:sldId id="313" r:id="rId22"/>
    <p:sldId id="315" r:id="rId23"/>
    <p:sldId id="316" r:id="rId24"/>
    <p:sldId id="317" r:id="rId25"/>
    <p:sldId id="318" r:id="rId26"/>
    <p:sldId id="319" r:id="rId27"/>
    <p:sldId id="320" r:id="rId28"/>
    <p:sldId id="321" r:id="rId29"/>
    <p:sldId id="322" r:id="rId30"/>
    <p:sldId id="323" r:id="rId31"/>
    <p:sldId id="324" r:id="rId32"/>
    <p:sldId id="325" r:id="rId33"/>
    <p:sldId id="331" r:id="rId34"/>
    <p:sldId id="327" r:id="rId35"/>
  </p:sldIdLst>
  <p:sldSz cx="9144000" cy="5143500" type="screen16x9"/>
  <p:notesSz cx="6858000" cy="9144000"/>
  <p:embeddedFontLst>
    <p:embeddedFont>
      <p:font typeface="Cambria Math" panose="02040503050406030204" pitchFamily="18" charset="0"/>
      <p:regular r:id="rId37"/>
    </p:embeddedFont>
    <p:embeddedFont>
      <p:font typeface="Nunito Light" panose="020F0302020204030204" pitchFamily="34" charset="0"/>
      <p:regular r:id="rId38"/>
      <p:italic r:id="rId39"/>
    </p:embeddedFont>
    <p:embeddedFont>
      <p:font typeface="Open Sans" panose="020B0606030504020204" pitchFamily="34" charset="0"/>
      <p:regular r:id="rId40"/>
      <p:bold r:id="rId41"/>
      <p:italic r:id="rId42"/>
      <p:boldItalic r:id="rId43"/>
    </p:embeddedFont>
    <p:embeddedFont>
      <p:font typeface="Sora" pitchFamily="2" charset="0"/>
      <p:regular r:id="rId44"/>
      <p:bold r:id="rId45"/>
    </p:embeddedFont>
    <p:embeddedFont>
      <p:font typeface="Titillium Web" pitchFamily="2" charset="77"/>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89F"/>
    <a:srgbClr val="DCF8CF"/>
    <a:srgbClr val="FFF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A74031-676A-4C25-884E-C66272CBE61F}">
  <a:tblStyle styleId="{EAA74031-676A-4C25-884E-C66272CBE6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1AC2AE5-E1D4-4F75-9B60-785A685A296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7"/>
    <p:restoredTop sz="94717"/>
  </p:normalViewPr>
  <p:slideViewPr>
    <p:cSldViewPr snapToGrid="0">
      <p:cViewPr varScale="1">
        <p:scale>
          <a:sx n="142" d="100"/>
          <a:sy n="142" d="100"/>
        </p:scale>
        <p:origin x="552"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87fa921f8d_0_1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87fa921f8d_0_1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18850" y="392550"/>
            <a:ext cx="8106300" cy="4358400"/>
            <a:chOff x="518850" y="392550"/>
            <a:chExt cx="8106300" cy="4358400"/>
          </a:xfrm>
        </p:grpSpPr>
        <p:grpSp>
          <p:nvGrpSpPr>
            <p:cNvPr id="10" name="Google Shape;10;p2"/>
            <p:cNvGrpSpPr/>
            <p:nvPr/>
          </p:nvGrpSpPr>
          <p:grpSpPr>
            <a:xfrm>
              <a:off x="518850" y="392550"/>
              <a:ext cx="8106300" cy="396000"/>
              <a:chOff x="518850" y="385283"/>
              <a:chExt cx="8106300" cy="396000"/>
            </a:xfrm>
          </p:grpSpPr>
          <p:cxnSp>
            <p:nvCxnSpPr>
              <p:cNvPr id="11" name="Google Shape;11;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3" name="Google Shape;13;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4" name="Google Shape;14;p2"/>
            <p:cNvGrpSpPr/>
            <p:nvPr/>
          </p:nvGrpSpPr>
          <p:grpSpPr>
            <a:xfrm rot="10800000">
              <a:off x="518850" y="4354950"/>
              <a:ext cx="8106300" cy="396000"/>
              <a:chOff x="518850" y="385283"/>
              <a:chExt cx="8106300" cy="396000"/>
            </a:xfrm>
          </p:grpSpPr>
          <p:cxnSp>
            <p:nvCxnSpPr>
              <p:cNvPr id="15" name="Google Shape;15;p2"/>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7" name="Google Shape;17;p2"/>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18" name="Google Shape;18;p2"/>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9" name="Google Shape;19;p2"/>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txBox="1">
            <a:spLocks noGrp="1"/>
          </p:cNvSpPr>
          <p:nvPr>
            <p:ph type="body" idx="1"/>
          </p:nvPr>
        </p:nvSpPr>
        <p:spPr>
          <a:xfrm>
            <a:off x="720000" y="1215750"/>
            <a:ext cx="7710900" cy="399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34" name="Google Shape;34;p4"/>
          <p:cNvGrpSpPr/>
          <p:nvPr/>
        </p:nvGrpSpPr>
        <p:grpSpPr>
          <a:xfrm>
            <a:off x="518850" y="392550"/>
            <a:ext cx="8106300" cy="4358400"/>
            <a:chOff x="518850" y="392550"/>
            <a:chExt cx="8106300" cy="4358400"/>
          </a:xfrm>
        </p:grpSpPr>
        <p:grpSp>
          <p:nvGrpSpPr>
            <p:cNvPr id="35" name="Google Shape;35;p4"/>
            <p:cNvGrpSpPr/>
            <p:nvPr/>
          </p:nvGrpSpPr>
          <p:grpSpPr>
            <a:xfrm>
              <a:off x="518850" y="392550"/>
              <a:ext cx="8106300" cy="396000"/>
              <a:chOff x="518850" y="385283"/>
              <a:chExt cx="8106300" cy="396000"/>
            </a:xfrm>
          </p:grpSpPr>
          <p:cxnSp>
            <p:nvCxnSpPr>
              <p:cNvPr id="36" name="Google Shape;36;p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37" name="Google Shape;37;p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38" name="Google Shape;38;p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39" name="Google Shape;39;p4"/>
            <p:cNvGrpSpPr/>
            <p:nvPr/>
          </p:nvGrpSpPr>
          <p:grpSpPr>
            <a:xfrm rot="10800000">
              <a:off x="518850" y="4354950"/>
              <a:ext cx="8106300" cy="396000"/>
              <a:chOff x="518850" y="385283"/>
              <a:chExt cx="8106300" cy="396000"/>
            </a:xfrm>
          </p:grpSpPr>
          <p:cxnSp>
            <p:nvCxnSpPr>
              <p:cNvPr id="40" name="Google Shape;40;p4"/>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41" name="Google Shape;41;p4"/>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42" name="Google Shape;42;p4"/>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
        <p:nvSpPr>
          <p:cNvPr id="43" name="Google Shape;43;p4"/>
          <p:cNvSpPr txBox="1">
            <a:spLocks noGrp="1"/>
          </p:cNvSpPr>
          <p:nvPr>
            <p:ph type="title"/>
          </p:nvPr>
        </p:nvSpPr>
        <p:spPr>
          <a:xfrm>
            <a:off x="720000" y="54167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5" name="Google Shape;85;p8"/>
          <p:cNvGrpSpPr/>
          <p:nvPr/>
        </p:nvGrpSpPr>
        <p:grpSpPr>
          <a:xfrm>
            <a:off x="518850" y="392550"/>
            <a:ext cx="8106300" cy="4358400"/>
            <a:chOff x="518850" y="392550"/>
            <a:chExt cx="8106300" cy="4358400"/>
          </a:xfrm>
        </p:grpSpPr>
        <p:grpSp>
          <p:nvGrpSpPr>
            <p:cNvPr id="86" name="Google Shape;86;p8"/>
            <p:cNvGrpSpPr/>
            <p:nvPr/>
          </p:nvGrpSpPr>
          <p:grpSpPr>
            <a:xfrm>
              <a:off x="518850" y="392550"/>
              <a:ext cx="8106300" cy="396000"/>
              <a:chOff x="518850" y="385283"/>
              <a:chExt cx="8106300" cy="396000"/>
            </a:xfrm>
          </p:grpSpPr>
          <p:cxnSp>
            <p:nvCxnSpPr>
              <p:cNvPr id="87" name="Google Shape;87;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89" name="Google Shape;89;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90" name="Google Shape;90;p8"/>
            <p:cNvGrpSpPr/>
            <p:nvPr/>
          </p:nvGrpSpPr>
          <p:grpSpPr>
            <a:xfrm rot="10800000">
              <a:off x="518850" y="4354950"/>
              <a:ext cx="8106300" cy="396000"/>
              <a:chOff x="518850" y="385283"/>
              <a:chExt cx="8106300" cy="396000"/>
            </a:xfrm>
          </p:grpSpPr>
          <p:cxnSp>
            <p:nvCxnSpPr>
              <p:cNvPr id="91" name="Google Shape;91;p8"/>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8"/>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93" name="Google Shape;93;p8"/>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txBox="1">
            <a:spLocks noGrp="1"/>
          </p:cNvSpPr>
          <p:nvPr>
            <p:ph type="title"/>
          </p:nvPr>
        </p:nvSpPr>
        <p:spPr>
          <a:xfrm>
            <a:off x="2135550" y="1222639"/>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6" name="Google Shape;96;p9"/>
          <p:cNvSpPr txBox="1">
            <a:spLocks noGrp="1"/>
          </p:cNvSpPr>
          <p:nvPr>
            <p:ph type="subTitle" idx="1"/>
          </p:nvPr>
        </p:nvSpPr>
        <p:spPr>
          <a:xfrm>
            <a:off x="2135550" y="3339439"/>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7" name="Google Shape;97;p9"/>
          <p:cNvGrpSpPr/>
          <p:nvPr/>
        </p:nvGrpSpPr>
        <p:grpSpPr>
          <a:xfrm>
            <a:off x="518850" y="392550"/>
            <a:ext cx="8106300" cy="4358400"/>
            <a:chOff x="518850" y="392550"/>
            <a:chExt cx="8106300" cy="4358400"/>
          </a:xfrm>
        </p:grpSpPr>
        <p:grpSp>
          <p:nvGrpSpPr>
            <p:cNvPr id="98" name="Google Shape;98;p9"/>
            <p:cNvGrpSpPr/>
            <p:nvPr/>
          </p:nvGrpSpPr>
          <p:grpSpPr>
            <a:xfrm>
              <a:off x="518850" y="392550"/>
              <a:ext cx="8106300" cy="396000"/>
              <a:chOff x="518850" y="385283"/>
              <a:chExt cx="8106300" cy="396000"/>
            </a:xfrm>
          </p:grpSpPr>
          <p:cxnSp>
            <p:nvCxnSpPr>
              <p:cNvPr id="99" name="Google Shape;99;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1" name="Google Shape;101;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102" name="Google Shape;102;p9"/>
            <p:cNvGrpSpPr/>
            <p:nvPr/>
          </p:nvGrpSpPr>
          <p:grpSpPr>
            <a:xfrm rot="10800000">
              <a:off x="518850" y="4354950"/>
              <a:ext cx="8106300" cy="396000"/>
              <a:chOff x="518850" y="385283"/>
              <a:chExt cx="8106300" cy="396000"/>
            </a:xfrm>
          </p:grpSpPr>
          <p:cxnSp>
            <p:nvCxnSpPr>
              <p:cNvPr id="103" name="Google Shape;103;p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105" name="Google Shape;105;p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6"/>
        <p:cNvGrpSpPr/>
        <p:nvPr/>
      </p:nvGrpSpPr>
      <p:grpSpPr>
        <a:xfrm>
          <a:off x="0" y="0"/>
          <a:ext cx="0" cy="0"/>
          <a:chOff x="0" y="0"/>
          <a:chExt cx="0" cy="0"/>
        </a:xfrm>
      </p:grpSpPr>
      <p:sp>
        <p:nvSpPr>
          <p:cNvPr id="107" name="Google Shape;107;p10"/>
          <p:cNvSpPr>
            <a:spLocks noGrp="1"/>
          </p:cNvSpPr>
          <p:nvPr>
            <p:ph type="pic" idx="2"/>
          </p:nvPr>
        </p:nvSpPr>
        <p:spPr>
          <a:xfrm>
            <a:off x="0" y="0"/>
            <a:ext cx="9144000" cy="5143500"/>
          </a:xfrm>
          <a:prstGeom prst="rect">
            <a:avLst/>
          </a:prstGeom>
          <a:noFill/>
          <a:ln>
            <a:noFill/>
          </a:ln>
        </p:spPr>
      </p:sp>
      <p:sp>
        <p:nvSpPr>
          <p:cNvPr id="108" name="Google Shape;108;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9"/>
        <p:cNvGrpSpPr/>
        <p:nvPr/>
      </p:nvGrpSpPr>
      <p:grpSpPr>
        <a:xfrm>
          <a:off x="0" y="0"/>
          <a:ext cx="0" cy="0"/>
          <a:chOff x="0" y="0"/>
          <a:chExt cx="0" cy="0"/>
        </a:xfrm>
      </p:grpSpPr>
      <p:grpSp>
        <p:nvGrpSpPr>
          <p:cNvPr id="230" name="Google Shape;230;p19"/>
          <p:cNvGrpSpPr/>
          <p:nvPr/>
        </p:nvGrpSpPr>
        <p:grpSpPr>
          <a:xfrm>
            <a:off x="518850" y="392550"/>
            <a:ext cx="8106300" cy="4358400"/>
            <a:chOff x="518850" y="392550"/>
            <a:chExt cx="8106300" cy="4358400"/>
          </a:xfrm>
        </p:grpSpPr>
        <p:grpSp>
          <p:nvGrpSpPr>
            <p:cNvPr id="231" name="Google Shape;231;p19"/>
            <p:cNvGrpSpPr/>
            <p:nvPr/>
          </p:nvGrpSpPr>
          <p:grpSpPr>
            <a:xfrm>
              <a:off x="518850" y="392550"/>
              <a:ext cx="8106300" cy="396000"/>
              <a:chOff x="518850" y="385283"/>
              <a:chExt cx="8106300" cy="396000"/>
            </a:xfrm>
          </p:grpSpPr>
          <p:cxnSp>
            <p:nvCxnSpPr>
              <p:cNvPr id="232" name="Google Shape;232;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3" name="Google Shape;233;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4" name="Google Shape;234;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235" name="Google Shape;235;p19"/>
            <p:cNvGrpSpPr/>
            <p:nvPr/>
          </p:nvGrpSpPr>
          <p:grpSpPr>
            <a:xfrm rot="10800000">
              <a:off x="518850" y="4354950"/>
              <a:ext cx="8106300" cy="396000"/>
              <a:chOff x="518850" y="385283"/>
              <a:chExt cx="8106300" cy="396000"/>
            </a:xfrm>
          </p:grpSpPr>
          <p:cxnSp>
            <p:nvCxnSpPr>
              <p:cNvPr id="236" name="Google Shape;236;p19"/>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9"/>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238" name="Google Shape;238;p19"/>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239" name="Google Shape;239;p19"/>
          <p:cNvGrpSpPr/>
          <p:nvPr/>
        </p:nvGrpSpPr>
        <p:grpSpPr>
          <a:xfrm>
            <a:off x="518845" y="755087"/>
            <a:ext cx="3381109" cy="3633336"/>
            <a:chOff x="1742895" y="795775"/>
            <a:chExt cx="3381109" cy="3633336"/>
          </a:xfrm>
        </p:grpSpPr>
        <p:sp>
          <p:nvSpPr>
            <p:cNvPr id="240" name="Google Shape;240;p19"/>
            <p:cNvSpPr/>
            <p:nvPr/>
          </p:nvSpPr>
          <p:spPr>
            <a:xfrm>
              <a:off x="1913656" y="3200832"/>
              <a:ext cx="38942" cy="38942"/>
            </a:xfrm>
            <a:custGeom>
              <a:avLst/>
              <a:gdLst/>
              <a:ahLst/>
              <a:cxnLst/>
              <a:rect l="l" t="t" r="r" b="b"/>
              <a:pathLst>
                <a:path w="660" h="660" extrusionOk="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9"/>
            <p:cNvSpPr/>
            <p:nvPr/>
          </p:nvSpPr>
          <p:spPr>
            <a:xfrm>
              <a:off x="1910411" y="3196997"/>
              <a:ext cx="46022" cy="46081"/>
            </a:xfrm>
            <a:custGeom>
              <a:avLst/>
              <a:gdLst/>
              <a:ahLst/>
              <a:cxnLst/>
              <a:rect l="l" t="t" r="r" b="b"/>
              <a:pathLst>
                <a:path w="780" h="781" extrusionOk="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9"/>
            <p:cNvGrpSpPr/>
            <p:nvPr/>
          </p:nvGrpSpPr>
          <p:grpSpPr>
            <a:xfrm>
              <a:off x="1742895" y="947116"/>
              <a:ext cx="1986215" cy="3269968"/>
              <a:chOff x="6934075" y="1778325"/>
              <a:chExt cx="689275" cy="1134775"/>
            </a:xfrm>
          </p:grpSpPr>
          <p:sp>
            <p:nvSpPr>
              <p:cNvPr id="243" name="Google Shape;243;p19"/>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9"/>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9"/>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9"/>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9"/>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9"/>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9"/>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9"/>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9"/>
              <p:cNvSpPr/>
              <p:nvPr/>
            </p:nvSpPr>
            <p:spPr>
              <a:xfrm>
                <a:off x="7101050" y="2622025"/>
                <a:ext cx="349775" cy="229850"/>
              </a:xfrm>
              <a:custGeom>
                <a:avLst/>
                <a:gdLst/>
                <a:ahLst/>
                <a:cxnLst/>
                <a:rect l="l" t="t" r="r" b="b"/>
                <a:pathLst>
                  <a:path w="13991" h="9194" extrusionOk="0">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9"/>
              <p:cNvSpPr/>
              <p:nvPr/>
            </p:nvSpPr>
            <p:spPr>
              <a:xfrm>
                <a:off x="7448000" y="2694150"/>
                <a:ext cx="2825" cy="76100"/>
              </a:xfrm>
              <a:custGeom>
                <a:avLst/>
                <a:gdLst/>
                <a:ahLst/>
                <a:cxnLst/>
                <a:rect l="l" t="t" r="r" b="b"/>
                <a:pathLst>
                  <a:path w="113" h="3044" extrusionOk="0">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9"/>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9"/>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9"/>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9"/>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9"/>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9"/>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9"/>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9"/>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9"/>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9"/>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9"/>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9"/>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9"/>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9"/>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9"/>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9"/>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9"/>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9"/>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9"/>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9"/>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9"/>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9"/>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9"/>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9"/>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9"/>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9"/>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9"/>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9"/>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9"/>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9"/>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9"/>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9"/>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9"/>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9"/>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9"/>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9"/>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9"/>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9"/>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9"/>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9"/>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9"/>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9"/>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9"/>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9"/>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9"/>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9"/>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19"/>
            <p:cNvSpPr/>
            <p:nvPr/>
          </p:nvSpPr>
          <p:spPr>
            <a:xfrm>
              <a:off x="1925692" y="2196479"/>
              <a:ext cx="62484" cy="6608"/>
            </a:xfrm>
            <a:custGeom>
              <a:avLst/>
              <a:gdLst/>
              <a:ahLst/>
              <a:cxnLst/>
              <a:rect l="l" t="t" r="r" b="b"/>
              <a:pathLst>
                <a:path w="1059" h="112" extrusionOk="0">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19"/>
            <p:cNvGrpSpPr/>
            <p:nvPr/>
          </p:nvGrpSpPr>
          <p:grpSpPr>
            <a:xfrm>
              <a:off x="3729110" y="795775"/>
              <a:ext cx="1239906" cy="584116"/>
              <a:chOff x="6947135" y="2460525"/>
              <a:chExt cx="1239906" cy="584116"/>
            </a:xfrm>
          </p:grpSpPr>
          <p:sp>
            <p:nvSpPr>
              <p:cNvPr id="370" name="Google Shape;370;p19"/>
              <p:cNvSpPr/>
              <p:nvPr/>
            </p:nvSpPr>
            <p:spPr>
              <a:xfrm>
                <a:off x="7878097" y="2638928"/>
                <a:ext cx="304483" cy="39265"/>
              </a:xfrm>
              <a:custGeom>
                <a:avLst/>
                <a:gdLst/>
                <a:ahLst/>
                <a:cxnLst/>
                <a:rect l="l" t="t" r="r" b="b"/>
                <a:pathLst>
                  <a:path w="3823" h="493" extrusionOk="0">
                    <a:moveTo>
                      <a:pt x="1" y="1"/>
                    </a:moveTo>
                    <a:lnTo>
                      <a:pt x="1" y="492"/>
                    </a:lnTo>
                    <a:lnTo>
                      <a:pt x="3823" y="492"/>
                    </a:lnTo>
                    <a:lnTo>
                      <a:pt x="3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7872920" y="2634468"/>
                <a:ext cx="314120" cy="48106"/>
              </a:xfrm>
              <a:custGeom>
                <a:avLst/>
                <a:gdLst/>
                <a:ahLst/>
                <a:cxnLst/>
                <a:rect l="l" t="t" r="r" b="b"/>
                <a:pathLst>
                  <a:path w="3944" h="604" extrusionOk="0">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9"/>
              <p:cNvSpPr/>
              <p:nvPr/>
            </p:nvSpPr>
            <p:spPr>
              <a:xfrm>
                <a:off x="7878097" y="2725342"/>
                <a:ext cx="174423" cy="25247"/>
              </a:xfrm>
              <a:custGeom>
                <a:avLst/>
                <a:gdLst/>
                <a:ahLst/>
                <a:cxnLst/>
                <a:rect l="l" t="t" r="r" b="b"/>
                <a:pathLst>
                  <a:path w="2190" h="317" extrusionOk="0">
                    <a:moveTo>
                      <a:pt x="1" y="1"/>
                    </a:moveTo>
                    <a:lnTo>
                      <a:pt x="1" y="316"/>
                    </a:lnTo>
                    <a:lnTo>
                      <a:pt x="2190" y="316"/>
                    </a:lnTo>
                    <a:lnTo>
                      <a:pt x="21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9"/>
              <p:cNvSpPr/>
              <p:nvPr/>
            </p:nvSpPr>
            <p:spPr>
              <a:xfrm>
                <a:off x="7872920" y="2720165"/>
                <a:ext cx="184060" cy="34805"/>
              </a:xfrm>
              <a:custGeom>
                <a:avLst/>
                <a:gdLst/>
                <a:ahLst/>
                <a:cxnLst/>
                <a:rect l="l" t="t" r="r" b="b"/>
                <a:pathLst>
                  <a:path w="2311" h="437" extrusionOk="0">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9"/>
              <p:cNvSpPr/>
              <p:nvPr/>
            </p:nvSpPr>
            <p:spPr>
              <a:xfrm>
                <a:off x="7878097" y="2797818"/>
                <a:ext cx="174423" cy="25168"/>
              </a:xfrm>
              <a:custGeom>
                <a:avLst/>
                <a:gdLst/>
                <a:ahLst/>
                <a:cxnLst/>
                <a:rect l="l" t="t" r="r" b="b"/>
                <a:pathLst>
                  <a:path w="2190" h="316" extrusionOk="0">
                    <a:moveTo>
                      <a:pt x="1" y="0"/>
                    </a:moveTo>
                    <a:lnTo>
                      <a:pt x="1" y="315"/>
                    </a:lnTo>
                    <a:lnTo>
                      <a:pt x="2190" y="315"/>
                    </a:lnTo>
                    <a:lnTo>
                      <a:pt x="21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9"/>
              <p:cNvSpPr/>
              <p:nvPr/>
            </p:nvSpPr>
            <p:spPr>
              <a:xfrm>
                <a:off x="7872920" y="2793358"/>
                <a:ext cx="184060" cy="34805"/>
              </a:xfrm>
              <a:custGeom>
                <a:avLst/>
                <a:gdLst/>
                <a:ahLst/>
                <a:cxnLst/>
                <a:rect l="l" t="t" r="r" b="b"/>
                <a:pathLst>
                  <a:path w="2311" h="437" extrusionOk="0">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9"/>
              <p:cNvSpPr/>
              <p:nvPr/>
            </p:nvSpPr>
            <p:spPr>
              <a:xfrm>
                <a:off x="6985603" y="2857631"/>
                <a:ext cx="295563" cy="127910"/>
              </a:xfrm>
              <a:custGeom>
                <a:avLst/>
                <a:gdLst/>
                <a:ahLst/>
                <a:cxnLst/>
                <a:rect l="l" t="t" r="r" b="b"/>
                <a:pathLst>
                  <a:path w="3711" h="1606" extrusionOk="0">
                    <a:moveTo>
                      <a:pt x="3711" y="0"/>
                    </a:moveTo>
                    <a:lnTo>
                      <a:pt x="0" y="1605"/>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9"/>
              <p:cNvSpPr/>
              <p:nvPr/>
            </p:nvSpPr>
            <p:spPr>
              <a:xfrm>
                <a:off x="6980426" y="2853330"/>
                <a:ext cx="305916" cy="136591"/>
              </a:xfrm>
              <a:custGeom>
                <a:avLst/>
                <a:gdLst/>
                <a:ahLst/>
                <a:cxnLst/>
                <a:rect l="l" t="t" r="r" b="b"/>
                <a:pathLst>
                  <a:path w="3841" h="1715" extrusionOk="0">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9"/>
              <p:cNvSpPr/>
              <p:nvPr/>
            </p:nvSpPr>
            <p:spPr>
              <a:xfrm>
                <a:off x="6951595" y="2965470"/>
                <a:ext cx="48822" cy="48106"/>
              </a:xfrm>
              <a:custGeom>
                <a:avLst/>
                <a:gdLst/>
                <a:ahLst/>
                <a:cxnLst/>
                <a:rect l="l" t="t" r="r" b="b"/>
                <a:pathLst>
                  <a:path w="613" h="604" extrusionOk="0">
                    <a:moveTo>
                      <a:pt x="168" y="1"/>
                    </a:moveTo>
                    <a:lnTo>
                      <a:pt x="1" y="446"/>
                    </a:lnTo>
                    <a:lnTo>
                      <a:pt x="446" y="604"/>
                    </a:lnTo>
                    <a:lnTo>
                      <a:pt x="613" y="159"/>
                    </a:lnTo>
                    <a:lnTo>
                      <a:pt x="1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9"/>
              <p:cNvSpPr/>
              <p:nvPr/>
            </p:nvSpPr>
            <p:spPr>
              <a:xfrm>
                <a:off x="6947135" y="2961487"/>
                <a:ext cx="57743" cy="57265"/>
              </a:xfrm>
              <a:custGeom>
                <a:avLst/>
                <a:gdLst/>
                <a:ahLst/>
                <a:cxnLst/>
                <a:rect l="l" t="t" r="r" b="b"/>
                <a:pathLst>
                  <a:path w="725" h="719" extrusionOk="0">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9"/>
              <p:cNvSpPr/>
              <p:nvPr/>
            </p:nvSpPr>
            <p:spPr>
              <a:xfrm>
                <a:off x="7264836" y="2488002"/>
                <a:ext cx="591922" cy="551701"/>
              </a:xfrm>
              <a:custGeom>
                <a:avLst/>
                <a:gdLst/>
                <a:ahLst/>
                <a:cxnLst/>
                <a:rect l="l" t="t" r="r" b="b"/>
                <a:pathLst>
                  <a:path w="7432" h="6927" extrusionOk="0">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9"/>
              <p:cNvSpPr/>
              <p:nvPr/>
            </p:nvSpPr>
            <p:spPr>
              <a:xfrm>
                <a:off x="7259659" y="2483223"/>
                <a:ext cx="589692" cy="561418"/>
              </a:xfrm>
              <a:custGeom>
                <a:avLst/>
                <a:gdLst/>
                <a:ahLst/>
                <a:cxnLst/>
                <a:rect l="l" t="t" r="r" b="b"/>
                <a:pathLst>
                  <a:path w="7404" h="7049" extrusionOk="0">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9"/>
              <p:cNvSpPr/>
              <p:nvPr/>
            </p:nvSpPr>
            <p:spPr>
              <a:xfrm>
                <a:off x="7219757" y="2465303"/>
                <a:ext cx="627364" cy="552019"/>
              </a:xfrm>
              <a:custGeom>
                <a:avLst/>
                <a:gdLst/>
                <a:ahLst/>
                <a:cxnLst/>
                <a:rect l="l" t="t" r="r" b="b"/>
                <a:pathLst>
                  <a:path w="7877" h="6931" extrusionOk="0">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9"/>
              <p:cNvSpPr/>
              <p:nvPr/>
            </p:nvSpPr>
            <p:spPr>
              <a:xfrm>
                <a:off x="7232341" y="2460525"/>
                <a:ext cx="601479" cy="561179"/>
              </a:xfrm>
              <a:custGeom>
                <a:avLst/>
                <a:gdLst/>
                <a:ahLst/>
                <a:cxnLst/>
                <a:rect l="l" t="t" r="r" b="b"/>
                <a:pathLst>
                  <a:path w="7552" h="7046" extrusionOk="0">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9"/>
              <p:cNvSpPr/>
              <p:nvPr/>
            </p:nvSpPr>
            <p:spPr>
              <a:xfrm>
                <a:off x="7615828" y="2510541"/>
                <a:ext cx="134520" cy="135158"/>
              </a:xfrm>
              <a:custGeom>
                <a:avLst/>
                <a:gdLst/>
                <a:ahLst/>
                <a:cxnLst/>
                <a:rect l="l" t="t" r="r" b="b"/>
                <a:pathLst>
                  <a:path w="1689" h="1697" extrusionOk="0">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9"/>
              <p:cNvSpPr/>
              <p:nvPr/>
            </p:nvSpPr>
            <p:spPr>
              <a:xfrm>
                <a:off x="7397842" y="2601973"/>
                <a:ext cx="261634" cy="300102"/>
              </a:xfrm>
              <a:custGeom>
                <a:avLst/>
                <a:gdLst/>
                <a:ahLst/>
                <a:cxnLst/>
                <a:rect l="l" t="t" r="r" b="b"/>
                <a:pathLst>
                  <a:path w="3285" h="3768" extrusionOk="0">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9"/>
              <p:cNvSpPr/>
              <p:nvPr/>
            </p:nvSpPr>
            <p:spPr>
              <a:xfrm>
                <a:off x="7393461" y="2597592"/>
                <a:ext cx="271191" cy="308863"/>
              </a:xfrm>
              <a:custGeom>
                <a:avLst/>
                <a:gdLst/>
                <a:ahLst/>
                <a:cxnLst/>
                <a:rect l="l" t="t" r="r" b="b"/>
                <a:pathLst>
                  <a:path w="3405" h="3878" extrusionOk="0">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9"/>
              <p:cNvSpPr/>
              <p:nvPr/>
            </p:nvSpPr>
            <p:spPr>
              <a:xfrm>
                <a:off x="7448814" y="2585725"/>
                <a:ext cx="159688" cy="31858"/>
              </a:xfrm>
              <a:custGeom>
                <a:avLst/>
                <a:gdLst/>
                <a:ahLst/>
                <a:cxnLst/>
                <a:rect l="l" t="t" r="r" b="b"/>
                <a:pathLst>
                  <a:path w="2005" h="400" extrusionOk="0">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9"/>
              <p:cNvSpPr/>
              <p:nvPr/>
            </p:nvSpPr>
            <p:spPr>
              <a:xfrm>
                <a:off x="7443637" y="2580549"/>
                <a:ext cx="169325" cy="41495"/>
              </a:xfrm>
              <a:custGeom>
                <a:avLst/>
                <a:gdLst/>
                <a:ahLst/>
                <a:cxnLst/>
                <a:rect l="l" t="t" r="r" b="b"/>
                <a:pathLst>
                  <a:path w="2126" h="521" extrusionOk="0">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9"/>
              <p:cNvSpPr/>
              <p:nvPr/>
            </p:nvSpPr>
            <p:spPr>
              <a:xfrm>
                <a:off x="7500583" y="2556894"/>
                <a:ext cx="55433" cy="55513"/>
              </a:xfrm>
              <a:custGeom>
                <a:avLst/>
                <a:gdLst/>
                <a:ahLst/>
                <a:cxnLst/>
                <a:rect l="l" t="t" r="r" b="b"/>
                <a:pathLst>
                  <a:path w="696" h="697" extrusionOk="0">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9"/>
              <p:cNvSpPr/>
              <p:nvPr/>
            </p:nvSpPr>
            <p:spPr>
              <a:xfrm>
                <a:off x="7496123" y="2552514"/>
                <a:ext cx="65070" cy="65070"/>
              </a:xfrm>
              <a:custGeom>
                <a:avLst/>
                <a:gdLst/>
                <a:ahLst/>
                <a:cxnLst/>
                <a:rect l="l" t="t" r="r" b="b"/>
                <a:pathLst>
                  <a:path w="817" h="817" extrusionOk="0">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9"/>
              <p:cNvSpPr/>
              <p:nvPr/>
            </p:nvSpPr>
            <p:spPr>
              <a:xfrm>
                <a:off x="7516830" y="2570195"/>
                <a:ext cx="22938" cy="22301"/>
              </a:xfrm>
              <a:custGeom>
                <a:avLst/>
                <a:gdLst/>
                <a:ahLst/>
                <a:cxnLst/>
                <a:rect l="l" t="t" r="r" b="b"/>
                <a:pathLst>
                  <a:path w="288" h="280" extrusionOk="0">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9"/>
              <p:cNvSpPr/>
              <p:nvPr/>
            </p:nvSpPr>
            <p:spPr>
              <a:xfrm>
                <a:off x="7512370" y="2565018"/>
                <a:ext cx="31858" cy="31858"/>
              </a:xfrm>
              <a:custGeom>
                <a:avLst/>
                <a:gdLst/>
                <a:ahLst/>
                <a:cxnLst/>
                <a:rect l="l" t="t" r="r" b="b"/>
                <a:pathLst>
                  <a:path w="400" h="400" extrusionOk="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442204" y="2676600"/>
                <a:ext cx="178086" cy="9717"/>
              </a:xfrm>
              <a:custGeom>
                <a:avLst/>
                <a:gdLst/>
                <a:ahLst/>
                <a:cxnLst/>
                <a:rect l="l" t="t" r="r" b="b"/>
                <a:pathLst>
                  <a:path w="2236" h="122" extrusionOk="0">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7496840" y="2655175"/>
                <a:ext cx="68096" cy="9717"/>
              </a:xfrm>
              <a:custGeom>
                <a:avLst/>
                <a:gdLst/>
                <a:ahLst/>
                <a:cxnLst/>
                <a:rect l="l" t="t" r="r" b="b"/>
                <a:pathLst>
                  <a:path w="855" h="122" extrusionOk="0">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7496840" y="2727572"/>
                <a:ext cx="68096" cy="9000"/>
              </a:xfrm>
              <a:custGeom>
                <a:avLst/>
                <a:gdLst/>
                <a:ahLst/>
                <a:cxnLst/>
                <a:rect l="l" t="t" r="r" b="b"/>
                <a:pathLst>
                  <a:path w="855" h="113" extrusionOk="0">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7496840" y="2802199"/>
                <a:ext cx="68096" cy="9000"/>
              </a:xfrm>
              <a:custGeom>
                <a:avLst/>
                <a:gdLst/>
                <a:ahLst/>
                <a:cxnLst/>
                <a:rect l="l" t="t" r="r" b="b"/>
                <a:pathLst>
                  <a:path w="855" h="113" extrusionOk="0">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7442204" y="2698741"/>
                <a:ext cx="178086" cy="9000"/>
              </a:xfrm>
              <a:custGeom>
                <a:avLst/>
                <a:gdLst/>
                <a:ahLst/>
                <a:cxnLst/>
                <a:rect l="l" t="t" r="r" b="b"/>
                <a:pathLst>
                  <a:path w="2236" h="113" extrusionOk="0">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7442204" y="2753456"/>
                <a:ext cx="178086" cy="8920"/>
              </a:xfrm>
              <a:custGeom>
                <a:avLst/>
                <a:gdLst/>
                <a:ahLst/>
                <a:cxnLst/>
                <a:rect l="l" t="t" r="r" b="b"/>
                <a:pathLst>
                  <a:path w="2236" h="112" extrusionOk="0">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7442204" y="2775598"/>
                <a:ext cx="178086" cy="9000"/>
              </a:xfrm>
              <a:custGeom>
                <a:avLst/>
                <a:gdLst/>
                <a:ahLst/>
                <a:cxnLst/>
                <a:rect l="l" t="t" r="r" b="b"/>
                <a:pathLst>
                  <a:path w="2236" h="113" extrusionOk="0">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7442204" y="2828800"/>
                <a:ext cx="178086" cy="9717"/>
              </a:xfrm>
              <a:custGeom>
                <a:avLst/>
                <a:gdLst/>
                <a:ahLst/>
                <a:cxnLst/>
                <a:rect l="l" t="t" r="r" b="b"/>
                <a:pathLst>
                  <a:path w="2236" h="122" extrusionOk="0">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19"/>
            <p:cNvGrpSpPr/>
            <p:nvPr/>
          </p:nvGrpSpPr>
          <p:grpSpPr>
            <a:xfrm>
              <a:off x="3657353" y="1571295"/>
              <a:ext cx="1466651" cy="1625718"/>
              <a:chOff x="6964178" y="2817557"/>
              <a:chExt cx="1466651" cy="1625718"/>
            </a:xfrm>
          </p:grpSpPr>
          <p:sp>
            <p:nvSpPr>
              <p:cNvPr id="402" name="Google Shape;402;p19"/>
              <p:cNvSpPr/>
              <p:nvPr/>
            </p:nvSpPr>
            <p:spPr>
              <a:xfrm>
                <a:off x="8050212" y="2817557"/>
                <a:ext cx="149334" cy="149334"/>
              </a:xfrm>
              <a:custGeom>
                <a:avLst/>
                <a:gdLst/>
                <a:ahLst/>
                <a:cxnLst/>
                <a:rect l="l" t="t" r="r" b="b"/>
                <a:pathLst>
                  <a:path w="1875" h="1875" extrusionOk="0">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8311760" y="3539546"/>
                <a:ext cx="9000" cy="60689"/>
              </a:xfrm>
              <a:custGeom>
                <a:avLst/>
                <a:gdLst/>
                <a:ahLst/>
                <a:cxnLst/>
                <a:rect l="l" t="t" r="r" b="b"/>
                <a:pathLst>
                  <a:path w="113" h="762" extrusionOk="0">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8311760" y="3671118"/>
                <a:ext cx="9000" cy="59893"/>
              </a:xfrm>
              <a:custGeom>
                <a:avLst/>
                <a:gdLst/>
                <a:ahLst/>
                <a:cxnLst/>
                <a:rect l="l" t="t" r="r" b="b"/>
                <a:pathLst>
                  <a:path w="113" h="752" extrusionOk="0">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8351662" y="3631217"/>
                <a:ext cx="60689" cy="8920"/>
              </a:xfrm>
              <a:custGeom>
                <a:avLst/>
                <a:gdLst/>
                <a:ahLst/>
                <a:cxnLst/>
                <a:rect l="l" t="t" r="r" b="b"/>
                <a:pathLst>
                  <a:path w="762" h="112" extrusionOk="0">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8220169" y="3631217"/>
                <a:ext cx="60689" cy="8920"/>
              </a:xfrm>
              <a:custGeom>
                <a:avLst/>
                <a:gdLst/>
                <a:ahLst/>
                <a:cxnLst/>
                <a:rect l="l" t="t" r="r" b="b"/>
                <a:pathLst>
                  <a:path w="762" h="112" extrusionOk="0">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8251948" y="3663711"/>
                <a:ext cx="36318" cy="36238"/>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8246771" y="3659092"/>
                <a:ext cx="46672" cy="45318"/>
              </a:xfrm>
              <a:custGeom>
                <a:avLst/>
                <a:gdLst/>
                <a:ahLst/>
                <a:cxnLst/>
                <a:rect l="l" t="t" r="r" b="b"/>
                <a:pathLst>
                  <a:path w="586" h="569" extrusionOk="0">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8344335" y="3571324"/>
                <a:ext cx="36238" cy="35522"/>
              </a:xfrm>
              <a:custGeom>
                <a:avLst/>
                <a:gdLst/>
                <a:ahLst/>
                <a:cxnLst/>
                <a:rect l="l" t="t" r="r" b="b"/>
                <a:pathLst>
                  <a:path w="455" h="446" extrusionOk="0">
                    <a:moveTo>
                      <a:pt x="0" y="44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8339158" y="3566545"/>
                <a:ext cx="46592" cy="45477"/>
              </a:xfrm>
              <a:custGeom>
                <a:avLst/>
                <a:gdLst/>
                <a:ahLst/>
                <a:cxnLst/>
                <a:rect l="l" t="t" r="r" b="b"/>
                <a:pathLst>
                  <a:path w="585" h="571" extrusionOk="0">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8251948" y="3571324"/>
                <a:ext cx="36318" cy="35522"/>
              </a:xfrm>
              <a:custGeom>
                <a:avLst/>
                <a:gdLst/>
                <a:ahLst/>
                <a:cxnLst/>
                <a:rect l="l" t="t" r="r" b="b"/>
                <a:pathLst>
                  <a:path w="456" h="446" extrusionOk="0">
                    <a:moveTo>
                      <a:pt x="1" y="1"/>
                    </a:moveTo>
                    <a:lnTo>
                      <a:pt x="455" y="44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8246771" y="3566545"/>
                <a:ext cx="46672" cy="45477"/>
              </a:xfrm>
              <a:custGeom>
                <a:avLst/>
                <a:gdLst/>
                <a:ahLst/>
                <a:cxnLst/>
                <a:rect l="l" t="t" r="r" b="b"/>
                <a:pathLst>
                  <a:path w="586" h="571" extrusionOk="0">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8344335" y="3663711"/>
                <a:ext cx="36238" cy="36238"/>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8339158" y="3659092"/>
                <a:ext cx="46592" cy="45318"/>
              </a:xfrm>
              <a:custGeom>
                <a:avLst/>
                <a:gdLst/>
                <a:ahLst/>
                <a:cxnLst/>
                <a:rect l="l" t="t" r="r" b="b"/>
                <a:pathLst>
                  <a:path w="585" h="569" extrusionOk="0">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8376830" y="3208544"/>
                <a:ext cx="53999" cy="54796"/>
              </a:xfrm>
              <a:custGeom>
                <a:avLst/>
                <a:gdLst/>
                <a:ahLst/>
                <a:cxnLst/>
                <a:rect l="l" t="t" r="r" b="b"/>
                <a:pathLst>
                  <a:path w="678" h="688" extrusionOk="0">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7681743" y="3168650"/>
                <a:ext cx="135237" cy="164865"/>
              </a:xfrm>
              <a:custGeom>
                <a:avLst/>
                <a:gdLst/>
                <a:ahLst/>
                <a:cxnLst/>
                <a:rect l="l" t="t" r="r" b="b"/>
                <a:pathLst>
                  <a:path w="1698" h="2070" extrusionOk="0">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7684690" y="3164031"/>
                <a:ext cx="136750" cy="173865"/>
              </a:xfrm>
              <a:custGeom>
                <a:avLst/>
                <a:gdLst/>
                <a:ahLst/>
                <a:cxnLst/>
                <a:rect l="l" t="t" r="r" b="b"/>
                <a:pathLst>
                  <a:path w="1717" h="2183" extrusionOk="0">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7695044" y="3328974"/>
                <a:ext cx="164786" cy="123290"/>
              </a:xfrm>
              <a:custGeom>
                <a:avLst/>
                <a:gdLst/>
                <a:ahLst/>
                <a:cxnLst/>
                <a:rect l="l" t="t" r="r" b="b"/>
                <a:pathLst>
                  <a:path w="2069" h="1548" extrusionOk="0">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7690583" y="3324594"/>
                <a:ext cx="173706" cy="132290"/>
              </a:xfrm>
              <a:custGeom>
                <a:avLst/>
                <a:gdLst/>
                <a:ahLst/>
                <a:cxnLst/>
                <a:rect l="l" t="t" r="r" b="b"/>
                <a:pathLst>
                  <a:path w="2181" h="1661" extrusionOk="0">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7812519" y="3166580"/>
                <a:ext cx="167016" cy="283695"/>
              </a:xfrm>
              <a:custGeom>
                <a:avLst/>
                <a:gdLst/>
                <a:ahLst/>
                <a:cxnLst/>
                <a:rect l="l" t="t" r="r" b="b"/>
                <a:pathLst>
                  <a:path w="2097" h="3562" extrusionOk="0">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7807342" y="3162199"/>
                <a:ext cx="176653" cy="293173"/>
              </a:xfrm>
              <a:custGeom>
                <a:avLst/>
                <a:gdLst/>
                <a:ahLst/>
                <a:cxnLst/>
                <a:rect l="l" t="t" r="r" b="b"/>
                <a:pathLst>
                  <a:path w="2218" h="3681" extrusionOk="0">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7540613" y="3210065"/>
                <a:ext cx="103538" cy="455888"/>
              </a:xfrm>
              <a:custGeom>
                <a:avLst/>
                <a:gdLst/>
                <a:ahLst/>
                <a:cxnLst/>
                <a:rect l="l" t="t" r="r" b="b"/>
                <a:pathLst>
                  <a:path w="1300" h="5724" extrusionOk="0">
                    <a:moveTo>
                      <a:pt x="0" y="0"/>
                    </a:moveTo>
                    <a:lnTo>
                      <a:pt x="0" y="5724"/>
                    </a:lnTo>
                    <a:lnTo>
                      <a:pt x="1299" y="5724"/>
                    </a:lnTo>
                    <a:lnTo>
                      <a:pt x="1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7536153" y="3205605"/>
                <a:ext cx="112379" cy="464808"/>
              </a:xfrm>
              <a:custGeom>
                <a:avLst/>
                <a:gdLst/>
                <a:ahLst/>
                <a:cxnLst/>
                <a:rect l="l" t="t" r="r" b="b"/>
                <a:pathLst>
                  <a:path w="1411" h="5836" extrusionOk="0">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7688353" y="3377000"/>
                <a:ext cx="102822" cy="288952"/>
              </a:xfrm>
              <a:custGeom>
                <a:avLst/>
                <a:gdLst/>
                <a:ahLst/>
                <a:cxnLst/>
                <a:rect l="l" t="t" r="r" b="b"/>
                <a:pathLst>
                  <a:path w="1291" h="3628" extrusionOk="0">
                    <a:moveTo>
                      <a:pt x="1" y="1"/>
                    </a:moveTo>
                    <a:lnTo>
                      <a:pt x="1" y="3628"/>
                    </a:lnTo>
                    <a:lnTo>
                      <a:pt x="1290" y="362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7683973" y="3372540"/>
                <a:ext cx="111583" cy="297872"/>
              </a:xfrm>
              <a:custGeom>
                <a:avLst/>
                <a:gdLst/>
                <a:ahLst/>
                <a:cxnLst/>
                <a:rect l="l" t="t" r="r" b="b"/>
                <a:pathLst>
                  <a:path w="1401" h="3740" extrusionOk="0">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7833943" y="3502599"/>
                <a:ext cx="103459" cy="163352"/>
              </a:xfrm>
              <a:custGeom>
                <a:avLst/>
                <a:gdLst/>
                <a:ahLst/>
                <a:cxnLst/>
                <a:rect l="l" t="t" r="r" b="b"/>
                <a:pathLst>
                  <a:path w="1299" h="2051" extrusionOk="0">
                    <a:moveTo>
                      <a:pt x="0" y="1"/>
                    </a:moveTo>
                    <a:lnTo>
                      <a:pt x="0" y="2051"/>
                    </a:lnTo>
                    <a:lnTo>
                      <a:pt x="1299" y="2051"/>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7829483" y="3498935"/>
                <a:ext cx="111662" cy="171476"/>
              </a:xfrm>
              <a:custGeom>
                <a:avLst/>
                <a:gdLst/>
                <a:ahLst/>
                <a:cxnLst/>
                <a:rect l="l" t="t" r="r" b="b"/>
                <a:pathLst>
                  <a:path w="1402" h="2153" extrusionOk="0">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7531773" y="3210065"/>
                <a:ext cx="102742" cy="445534"/>
              </a:xfrm>
              <a:custGeom>
                <a:avLst/>
                <a:gdLst/>
                <a:ahLst/>
                <a:cxnLst/>
                <a:rect l="l" t="t" r="r" b="b"/>
                <a:pathLst>
                  <a:path w="1290" h="5594" extrusionOk="0">
                    <a:moveTo>
                      <a:pt x="0" y="0"/>
                    </a:moveTo>
                    <a:lnTo>
                      <a:pt x="0" y="5594"/>
                    </a:lnTo>
                    <a:lnTo>
                      <a:pt x="1290" y="5594"/>
                    </a:lnTo>
                    <a:lnTo>
                      <a:pt x="129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7527313" y="3205605"/>
                <a:ext cx="111662" cy="454454"/>
              </a:xfrm>
              <a:custGeom>
                <a:avLst/>
                <a:gdLst/>
                <a:ahLst/>
                <a:cxnLst/>
                <a:rect l="l" t="t" r="r" b="b"/>
                <a:pathLst>
                  <a:path w="1402" h="5706" extrusionOk="0">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7369219" y="3129465"/>
                <a:ext cx="103459" cy="536489"/>
              </a:xfrm>
              <a:custGeom>
                <a:avLst/>
                <a:gdLst/>
                <a:ahLst/>
                <a:cxnLst/>
                <a:rect l="l" t="t" r="r" b="b"/>
                <a:pathLst>
                  <a:path w="1299" h="6736" extrusionOk="0">
                    <a:moveTo>
                      <a:pt x="0" y="1"/>
                    </a:moveTo>
                    <a:lnTo>
                      <a:pt x="0" y="6736"/>
                    </a:lnTo>
                    <a:lnTo>
                      <a:pt x="1299" y="6736"/>
                    </a:lnTo>
                    <a:lnTo>
                      <a:pt x="12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7365475" y="3125802"/>
                <a:ext cx="110229" cy="543896"/>
              </a:xfrm>
              <a:custGeom>
                <a:avLst/>
                <a:gdLst/>
                <a:ahLst/>
                <a:cxnLst/>
                <a:rect l="l" t="t" r="r" b="b"/>
                <a:pathLst>
                  <a:path w="1384" h="6829" extrusionOk="0">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7359582" y="3130979"/>
                <a:ext cx="103538" cy="524622"/>
              </a:xfrm>
              <a:custGeom>
                <a:avLst/>
                <a:gdLst/>
                <a:ahLst/>
                <a:cxnLst/>
                <a:rect l="l" t="t" r="r" b="b"/>
                <a:pathLst>
                  <a:path w="1300" h="6587" extrusionOk="0">
                    <a:moveTo>
                      <a:pt x="1" y="1"/>
                    </a:moveTo>
                    <a:lnTo>
                      <a:pt x="1" y="6587"/>
                    </a:lnTo>
                    <a:lnTo>
                      <a:pt x="1299" y="6587"/>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7355122" y="3126519"/>
                <a:ext cx="111662" cy="533542"/>
              </a:xfrm>
              <a:custGeom>
                <a:avLst/>
                <a:gdLst/>
                <a:ahLst/>
                <a:cxnLst/>
                <a:rect l="l" t="t" r="r" b="b"/>
                <a:pathLst>
                  <a:path w="1402" h="6699" extrusionOk="0">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7678796" y="3377000"/>
                <a:ext cx="102742" cy="278598"/>
              </a:xfrm>
              <a:custGeom>
                <a:avLst/>
                <a:gdLst/>
                <a:ahLst/>
                <a:cxnLst/>
                <a:rect l="l" t="t" r="r" b="b"/>
                <a:pathLst>
                  <a:path w="1290" h="3498" extrusionOk="0">
                    <a:moveTo>
                      <a:pt x="0" y="1"/>
                    </a:moveTo>
                    <a:lnTo>
                      <a:pt x="0" y="3498"/>
                    </a:lnTo>
                    <a:lnTo>
                      <a:pt x="1290" y="3498"/>
                    </a:lnTo>
                    <a:lnTo>
                      <a:pt x="1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7674336" y="3372540"/>
                <a:ext cx="111662" cy="287518"/>
              </a:xfrm>
              <a:custGeom>
                <a:avLst/>
                <a:gdLst/>
                <a:ahLst/>
                <a:cxnLst/>
                <a:rect l="l" t="t" r="r" b="b"/>
                <a:pathLst>
                  <a:path w="1402" h="3610" extrusionOk="0">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7824306" y="3502599"/>
                <a:ext cx="103538" cy="152998"/>
              </a:xfrm>
              <a:custGeom>
                <a:avLst/>
                <a:gdLst/>
                <a:ahLst/>
                <a:cxnLst/>
                <a:rect l="l" t="t" r="r" b="b"/>
                <a:pathLst>
                  <a:path w="1300" h="1921" extrusionOk="0">
                    <a:moveTo>
                      <a:pt x="1" y="1"/>
                    </a:moveTo>
                    <a:lnTo>
                      <a:pt x="1" y="1921"/>
                    </a:lnTo>
                    <a:lnTo>
                      <a:pt x="1299" y="1921"/>
                    </a:lnTo>
                    <a:lnTo>
                      <a:pt x="1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7820643" y="3498935"/>
                <a:ext cx="111662" cy="161122"/>
              </a:xfrm>
              <a:custGeom>
                <a:avLst/>
                <a:gdLst/>
                <a:ahLst/>
                <a:cxnLst/>
                <a:rect l="l" t="t" r="r" b="b"/>
                <a:pathLst>
                  <a:path w="1402" h="2023" extrusionOk="0">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7980967" y="3600163"/>
                <a:ext cx="103538" cy="66583"/>
              </a:xfrm>
              <a:custGeom>
                <a:avLst/>
                <a:gdLst/>
                <a:ahLst/>
                <a:cxnLst/>
                <a:rect l="l" t="t" r="r" b="b"/>
                <a:pathLst>
                  <a:path w="1300" h="836" extrusionOk="0">
                    <a:moveTo>
                      <a:pt x="0" y="0"/>
                    </a:moveTo>
                    <a:lnTo>
                      <a:pt x="0" y="835"/>
                    </a:lnTo>
                    <a:lnTo>
                      <a:pt x="1299" y="835"/>
                    </a:lnTo>
                    <a:lnTo>
                      <a:pt x="1299"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7976507" y="3595703"/>
                <a:ext cx="111662" cy="75424"/>
              </a:xfrm>
              <a:custGeom>
                <a:avLst/>
                <a:gdLst/>
                <a:ahLst/>
                <a:cxnLst/>
                <a:rect l="l" t="t" r="r" b="b"/>
                <a:pathLst>
                  <a:path w="1402" h="947" extrusionOk="0">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7971330" y="3600163"/>
                <a:ext cx="103538" cy="62123"/>
              </a:xfrm>
              <a:custGeom>
                <a:avLst/>
                <a:gdLst/>
                <a:ahLst/>
                <a:cxnLst/>
                <a:rect l="l" t="t" r="r" b="b"/>
                <a:pathLst>
                  <a:path w="1300" h="780" extrusionOk="0">
                    <a:moveTo>
                      <a:pt x="1" y="0"/>
                    </a:moveTo>
                    <a:lnTo>
                      <a:pt x="1" y="779"/>
                    </a:lnTo>
                    <a:lnTo>
                      <a:pt x="1299" y="779"/>
                    </a:lnTo>
                    <a:lnTo>
                      <a:pt x="1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7966949" y="3595703"/>
                <a:ext cx="111583" cy="71043"/>
              </a:xfrm>
              <a:custGeom>
                <a:avLst/>
                <a:gdLst/>
                <a:ahLst/>
                <a:cxnLst/>
                <a:rect l="l" t="t" r="r" b="b"/>
                <a:pathLst>
                  <a:path w="1401" h="892" extrusionOk="0">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7003284" y="3902326"/>
                <a:ext cx="295642" cy="127193"/>
              </a:xfrm>
              <a:custGeom>
                <a:avLst/>
                <a:gdLst/>
                <a:ahLst/>
                <a:cxnLst/>
                <a:rect l="l" t="t" r="r" b="b"/>
                <a:pathLst>
                  <a:path w="3712" h="1597" extrusionOk="0">
                    <a:moveTo>
                      <a:pt x="3712" y="1596"/>
                    </a:moveTo>
                    <a:lnTo>
                      <a:pt x="1" y="1"/>
                    </a:lnTo>
                  </a:path>
                </a:pathLst>
              </a:custGeom>
              <a:solidFill>
                <a:srgbClr val="E16F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6998107" y="3897627"/>
                <a:ext cx="305996" cy="136273"/>
              </a:xfrm>
              <a:custGeom>
                <a:avLst/>
                <a:gdLst/>
                <a:ahLst/>
                <a:cxnLst/>
                <a:rect l="l" t="t" r="r" b="b"/>
                <a:pathLst>
                  <a:path w="3842" h="1711" extrusionOk="0">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6969355" y="3873495"/>
                <a:ext cx="48106" cy="48106"/>
              </a:xfrm>
              <a:custGeom>
                <a:avLst/>
                <a:gdLst/>
                <a:ahLst/>
                <a:cxnLst/>
                <a:rect l="l" t="t" r="r" b="b"/>
                <a:pathLst>
                  <a:path w="604" h="604" extrusionOk="0">
                    <a:moveTo>
                      <a:pt x="445" y="1"/>
                    </a:moveTo>
                    <a:lnTo>
                      <a:pt x="0" y="168"/>
                    </a:lnTo>
                    <a:lnTo>
                      <a:pt x="158" y="604"/>
                    </a:lnTo>
                    <a:lnTo>
                      <a:pt x="603" y="446"/>
                    </a:lnTo>
                    <a:lnTo>
                      <a:pt x="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964178" y="3868477"/>
                <a:ext cx="58459" cy="57583"/>
              </a:xfrm>
              <a:custGeom>
                <a:avLst/>
                <a:gdLst/>
                <a:ahLst/>
                <a:cxnLst/>
                <a:rect l="l" t="t" r="r" b="b"/>
                <a:pathLst>
                  <a:path w="734" h="723" extrusionOk="0">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7282596" y="3887114"/>
                <a:ext cx="591125" cy="551940"/>
              </a:xfrm>
              <a:custGeom>
                <a:avLst/>
                <a:gdLst/>
                <a:ahLst/>
                <a:cxnLst/>
                <a:rect l="l" t="t" r="r" b="b"/>
                <a:pathLst>
                  <a:path w="7422" h="6930" extrusionOk="0">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7277420" y="3882176"/>
                <a:ext cx="589692" cy="561099"/>
              </a:xfrm>
              <a:custGeom>
                <a:avLst/>
                <a:gdLst/>
                <a:ahLst/>
                <a:cxnLst/>
                <a:rect l="l" t="t" r="r" b="b"/>
                <a:pathLst>
                  <a:path w="7404" h="7045" extrusionOk="0">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7236801" y="3869592"/>
                <a:ext cx="627364" cy="551781"/>
              </a:xfrm>
              <a:custGeom>
                <a:avLst/>
                <a:gdLst/>
                <a:ahLst/>
                <a:cxnLst/>
                <a:rect l="l" t="t" r="r" b="b"/>
                <a:pathLst>
                  <a:path w="7877" h="6928" extrusionOk="0">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7250102" y="3865769"/>
                <a:ext cx="588895" cy="561258"/>
              </a:xfrm>
              <a:custGeom>
                <a:avLst/>
                <a:gdLst/>
                <a:ahLst/>
                <a:cxnLst/>
                <a:rect l="l" t="t" r="r" b="b"/>
                <a:pathLst>
                  <a:path w="7394" h="7047" extrusionOk="0">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7643863" y="3925423"/>
                <a:ext cx="134600" cy="135078"/>
              </a:xfrm>
              <a:custGeom>
                <a:avLst/>
                <a:gdLst/>
                <a:ahLst/>
                <a:cxnLst/>
                <a:rect l="l" t="t" r="r" b="b"/>
                <a:pathLst>
                  <a:path w="1690" h="1696" extrusionOk="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7895061" y="4209673"/>
                <a:ext cx="304483" cy="38548"/>
              </a:xfrm>
              <a:custGeom>
                <a:avLst/>
                <a:gdLst/>
                <a:ahLst/>
                <a:cxnLst/>
                <a:rect l="l" t="t" r="r" b="b"/>
                <a:pathLst>
                  <a:path w="3823" h="484" extrusionOk="0">
                    <a:moveTo>
                      <a:pt x="1" y="1"/>
                    </a:moveTo>
                    <a:lnTo>
                      <a:pt x="1" y="483"/>
                    </a:lnTo>
                    <a:lnTo>
                      <a:pt x="3823" y="483"/>
                    </a:lnTo>
                    <a:lnTo>
                      <a:pt x="3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7890681" y="4205293"/>
                <a:ext cx="314040" cy="48106"/>
              </a:xfrm>
              <a:custGeom>
                <a:avLst/>
                <a:gdLst/>
                <a:ahLst/>
                <a:cxnLst/>
                <a:rect l="l" t="t" r="r" b="b"/>
                <a:pathLst>
                  <a:path w="3943" h="604" extrusionOk="0">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7895061" y="4136560"/>
                <a:ext cx="175219" cy="25885"/>
              </a:xfrm>
              <a:custGeom>
                <a:avLst/>
                <a:gdLst/>
                <a:ahLst/>
                <a:cxnLst/>
                <a:rect l="l" t="t" r="r" b="b"/>
                <a:pathLst>
                  <a:path w="2200" h="325" extrusionOk="0">
                    <a:moveTo>
                      <a:pt x="1" y="0"/>
                    </a:moveTo>
                    <a:lnTo>
                      <a:pt x="1" y="325"/>
                    </a:lnTo>
                    <a:lnTo>
                      <a:pt x="2199" y="325"/>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7890681" y="4132100"/>
                <a:ext cx="184060" cy="34805"/>
              </a:xfrm>
              <a:custGeom>
                <a:avLst/>
                <a:gdLst/>
                <a:ahLst/>
                <a:cxnLst/>
                <a:rect l="l" t="t" r="r" b="b"/>
                <a:pathLst>
                  <a:path w="2311" h="437" extrusionOk="0">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7895061" y="4064163"/>
                <a:ext cx="175219" cy="25168"/>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7890681" y="4059703"/>
                <a:ext cx="184060" cy="34805"/>
              </a:xfrm>
              <a:custGeom>
                <a:avLst/>
                <a:gdLst/>
                <a:ahLst/>
                <a:cxnLst/>
                <a:rect l="l" t="t" r="r" b="b"/>
                <a:pathLst>
                  <a:path w="2311" h="437" extrusionOk="0">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7475415" y="3969546"/>
                <a:ext cx="156025" cy="115326"/>
              </a:xfrm>
              <a:custGeom>
                <a:avLst/>
                <a:gdLst/>
                <a:ahLst/>
                <a:cxnLst/>
                <a:rect l="l" t="t" r="r" b="b"/>
                <a:pathLst>
                  <a:path w="1959" h="1448" extrusionOk="0">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7471035" y="3964369"/>
                <a:ext cx="164786" cy="125680"/>
              </a:xfrm>
              <a:custGeom>
                <a:avLst/>
                <a:gdLst/>
                <a:ahLst/>
                <a:cxnLst/>
                <a:rect l="l" t="t" r="r" b="b"/>
                <a:pathLst>
                  <a:path w="2069" h="1578" extrusionOk="0">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7437744" y="4085587"/>
                <a:ext cx="231369" cy="192900"/>
              </a:xfrm>
              <a:custGeom>
                <a:avLst/>
                <a:gdLst/>
                <a:ahLst/>
                <a:cxnLst/>
                <a:rect l="l" t="t" r="r" b="b"/>
                <a:pathLst>
                  <a:path w="2905" h="2422" extrusionOk="0">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7433283" y="4080411"/>
                <a:ext cx="240209" cy="202537"/>
              </a:xfrm>
              <a:custGeom>
                <a:avLst/>
                <a:gdLst/>
                <a:ahLst/>
                <a:cxnLst/>
                <a:rect l="l" t="t" r="r" b="b"/>
                <a:pathLst>
                  <a:path w="3016" h="2543" extrusionOk="0">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7532361" y="4141737"/>
                <a:ext cx="42132" cy="80601"/>
              </a:xfrm>
              <a:custGeom>
                <a:avLst/>
                <a:gdLst/>
                <a:ahLst/>
                <a:cxnLst/>
                <a:rect l="l" t="t" r="r" b="b"/>
                <a:pathLst>
                  <a:path w="529" h="1012" extrusionOk="0">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7527901" y="4137277"/>
                <a:ext cx="51769" cy="89521"/>
              </a:xfrm>
              <a:custGeom>
                <a:avLst/>
                <a:gdLst/>
                <a:ahLst/>
                <a:cxnLst/>
                <a:rect l="l" t="t" r="r" b="b"/>
                <a:pathLst>
                  <a:path w="650" h="1124" extrusionOk="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flipH="1">
              <a:off x="3725955" y="3512636"/>
              <a:ext cx="1329443" cy="916475"/>
              <a:chOff x="713230" y="2963286"/>
              <a:chExt cx="1329443" cy="916475"/>
            </a:xfrm>
          </p:grpSpPr>
          <p:sp>
            <p:nvSpPr>
              <p:cNvPr id="472" name="Google Shape;472;p19"/>
              <p:cNvSpPr/>
              <p:nvPr/>
            </p:nvSpPr>
            <p:spPr>
              <a:xfrm>
                <a:off x="803044" y="2963286"/>
                <a:ext cx="9516" cy="59929"/>
              </a:xfrm>
              <a:custGeom>
                <a:avLst/>
                <a:gdLst/>
                <a:ahLst/>
                <a:cxnLst/>
                <a:rect l="l" t="t" r="r" b="b"/>
                <a:pathLst>
                  <a:path w="121" h="762" extrusionOk="0">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803044" y="3093131"/>
                <a:ext cx="9516" cy="59222"/>
              </a:xfrm>
              <a:custGeom>
                <a:avLst/>
                <a:gdLst/>
                <a:ahLst/>
                <a:cxnLst/>
                <a:rect l="l" t="t" r="r" b="b"/>
                <a:pathLst>
                  <a:path w="121" h="753" extrusionOk="0">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842367" y="3053021"/>
                <a:ext cx="59929" cy="9595"/>
              </a:xfrm>
              <a:custGeom>
                <a:avLst/>
                <a:gdLst/>
                <a:ahLst/>
                <a:cxnLst/>
                <a:rect l="l" t="t" r="r" b="b"/>
                <a:pathLst>
                  <a:path w="762" h="122" extrusionOk="0">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713230" y="3053021"/>
                <a:ext cx="59222" cy="9595"/>
              </a:xfrm>
              <a:custGeom>
                <a:avLst/>
                <a:gdLst/>
                <a:ahLst/>
                <a:cxnLst/>
                <a:rect l="l" t="t" r="r" b="b"/>
                <a:pathLst>
                  <a:path w="753" h="122" extrusionOk="0">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743902" y="3085896"/>
                <a:ext cx="35863" cy="35785"/>
              </a:xfrm>
              <a:custGeom>
                <a:avLst/>
                <a:gdLst/>
                <a:ahLst/>
                <a:cxnLst/>
                <a:rect l="l" t="t" r="r" b="b"/>
                <a:pathLst>
                  <a:path w="456" h="455" extrusionOk="0">
                    <a:moveTo>
                      <a:pt x="1"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738790" y="3081098"/>
                <a:ext cx="46087" cy="44986"/>
              </a:xfrm>
              <a:custGeom>
                <a:avLst/>
                <a:gdLst/>
                <a:ahLst/>
                <a:cxnLst/>
                <a:rect l="l" t="t" r="r" b="b"/>
                <a:pathLst>
                  <a:path w="586" h="572" extrusionOk="0">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835840" y="2993958"/>
                <a:ext cx="35785" cy="35785"/>
              </a:xfrm>
              <a:custGeom>
                <a:avLst/>
                <a:gdLst/>
                <a:ahLst/>
                <a:cxnLst/>
                <a:rect l="l" t="t" r="r" b="b"/>
                <a:pathLst>
                  <a:path w="455" h="455" extrusionOk="0">
                    <a:moveTo>
                      <a:pt x="0" y="455"/>
                    </a:moveTo>
                    <a:lnTo>
                      <a:pt x="455" y="0"/>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830728" y="2989396"/>
                <a:ext cx="46009" cy="45458"/>
              </a:xfrm>
              <a:custGeom>
                <a:avLst/>
                <a:gdLst/>
                <a:ahLst/>
                <a:cxnLst/>
                <a:rect l="l" t="t" r="r" b="b"/>
                <a:pathLst>
                  <a:path w="585" h="578" extrusionOk="0">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743902" y="2993958"/>
                <a:ext cx="35863" cy="35785"/>
              </a:xfrm>
              <a:custGeom>
                <a:avLst/>
                <a:gdLst/>
                <a:ahLst/>
                <a:cxnLst/>
                <a:rect l="l" t="t" r="r" b="b"/>
                <a:pathLst>
                  <a:path w="456" h="455" extrusionOk="0">
                    <a:moveTo>
                      <a:pt x="1"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738790" y="2989396"/>
                <a:ext cx="46087" cy="45458"/>
              </a:xfrm>
              <a:custGeom>
                <a:avLst/>
                <a:gdLst/>
                <a:ahLst/>
                <a:cxnLst/>
                <a:rect l="l" t="t" r="r" b="b"/>
                <a:pathLst>
                  <a:path w="586" h="578" extrusionOk="0">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835840" y="3085896"/>
                <a:ext cx="35785" cy="35785"/>
              </a:xfrm>
              <a:custGeom>
                <a:avLst/>
                <a:gdLst/>
                <a:ahLst/>
                <a:cxnLst/>
                <a:rect l="l" t="t" r="r" b="b"/>
                <a:pathLst>
                  <a:path w="455" h="455" extrusionOk="0">
                    <a:moveTo>
                      <a:pt x="0" y="0"/>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830728" y="3081098"/>
                <a:ext cx="46009" cy="44986"/>
              </a:xfrm>
              <a:custGeom>
                <a:avLst/>
                <a:gdLst/>
                <a:ahLst/>
                <a:cxnLst/>
                <a:rect l="l" t="t" r="r" b="b"/>
                <a:pathLst>
                  <a:path w="585" h="572" extrusionOk="0">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099227" y="3149281"/>
                <a:ext cx="70861" cy="71569"/>
              </a:xfrm>
              <a:custGeom>
                <a:avLst/>
                <a:gdLst/>
                <a:ahLst/>
                <a:cxnLst/>
                <a:rect l="l" t="t" r="r" b="b"/>
                <a:pathLst>
                  <a:path w="901" h="910" extrusionOk="0">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822706" y="3648376"/>
                <a:ext cx="300669" cy="38773"/>
              </a:xfrm>
              <a:custGeom>
                <a:avLst/>
                <a:gdLst/>
                <a:ahLst/>
                <a:cxnLst/>
                <a:rect l="l" t="t" r="r" b="b"/>
                <a:pathLst>
                  <a:path w="3823" h="493" extrusionOk="0">
                    <a:moveTo>
                      <a:pt x="0" y="0"/>
                    </a:moveTo>
                    <a:lnTo>
                      <a:pt x="0" y="492"/>
                    </a:lnTo>
                    <a:lnTo>
                      <a:pt x="3822" y="492"/>
                    </a:lnTo>
                    <a:lnTo>
                      <a:pt x="38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818302" y="3643972"/>
                <a:ext cx="309478" cy="47503"/>
              </a:xfrm>
              <a:custGeom>
                <a:avLst/>
                <a:gdLst/>
                <a:ahLst/>
                <a:cxnLst/>
                <a:rect l="l" t="t" r="r" b="b"/>
                <a:pathLst>
                  <a:path w="3935" h="604" extrusionOk="0">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950349" y="357688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946024" y="3572482"/>
                <a:ext cx="181754" cy="33661"/>
              </a:xfrm>
              <a:custGeom>
                <a:avLst/>
                <a:gdLst/>
                <a:ahLst/>
                <a:cxnLst/>
                <a:rect l="l" t="t" r="r" b="b"/>
                <a:pathLst>
                  <a:path w="2311" h="428" extrusionOk="0">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950349" y="3505397"/>
                <a:ext cx="173025" cy="24853"/>
              </a:xfrm>
              <a:custGeom>
                <a:avLst/>
                <a:gdLst/>
                <a:ahLst/>
                <a:cxnLst/>
                <a:rect l="l" t="t" r="r" b="b"/>
                <a:pathLst>
                  <a:path w="2200" h="316" extrusionOk="0">
                    <a:moveTo>
                      <a:pt x="1" y="0"/>
                    </a:moveTo>
                    <a:lnTo>
                      <a:pt x="1" y="316"/>
                    </a:lnTo>
                    <a:lnTo>
                      <a:pt x="2199" y="316"/>
                    </a:lnTo>
                    <a:lnTo>
                      <a:pt x="21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946024" y="3500285"/>
                <a:ext cx="181754" cy="34369"/>
              </a:xfrm>
              <a:custGeom>
                <a:avLst/>
                <a:gdLst/>
                <a:ahLst/>
                <a:cxnLst/>
                <a:rect l="l" t="t" r="r" b="b"/>
                <a:pathLst>
                  <a:path w="2311" h="437" extrusionOk="0">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1144449" y="3330093"/>
                <a:ext cx="583722" cy="544713"/>
              </a:xfrm>
              <a:custGeom>
                <a:avLst/>
                <a:gdLst/>
                <a:ahLst/>
                <a:cxnLst/>
                <a:rect l="l" t="t" r="r" b="b"/>
                <a:pathLst>
                  <a:path w="7422" h="6926" extrusionOk="0">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1151763" y="3325532"/>
                <a:ext cx="569880" cy="554229"/>
              </a:xfrm>
              <a:custGeom>
                <a:avLst/>
                <a:gdLst/>
                <a:ahLst/>
                <a:cxnLst/>
                <a:rect l="l" t="t" r="r" b="b"/>
                <a:pathLst>
                  <a:path w="7246" h="7047" extrusionOk="0">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1152471" y="3313892"/>
                <a:ext cx="621708" cy="544949"/>
              </a:xfrm>
              <a:custGeom>
                <a:avLst/>
                <a:gdLst/>
                <a:ahLst/>
                <a:cxnLst/>
                <a:rect l="l" t="t" r="r" b="b"/>
                <a:pathLst>
                  <a:path w="7905" h="6929" extrusionOk="0">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1178739" y="3308938"/>
                <a:ext cx="582306" cy="553993"/>
              </a:xfrm>
              <a:custGeom>
                <a:avLst/>
                <a:gdLst/>
                <a:ahLst/>
                <a:cxnLst/>
                <a:rect l="l" t="t" r="r" b="b"/>
                <a:pathLst>
                  <a:path w="7404" h="7044" extrusionOk="0">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1563950" y="3370439"/>
                <a:ext cx="117578" cy="119701"/>
              </a:xfrm>
              <a:custGeom>
                <a:avLst/>
                <a:gdLst/>
                <a:ahLst/>
                <a:cxnLst/>
                <a:rect l="l" t="t" r="r" b="b"/>
                <a:pathLst>
                  <a:path w="1495" h="1522" extrusionOk="0">
                    <a:moveTo>
                      <a:pt x="1" y="0"/>
                    </a:moveTo>
                    <a:lnTo>
                      <a:pt x="1494" y="1521"/>
                    </a:lnTo>
                    <a:cubicBezTo>
                      <a:pt x="1197" y="863"/>
                      <a:pt x="678" y="31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555928" y="3363282"/>
                <a:ext cx="132836" cy="133386"/>
              </a:xfrm>
              <a:custGeom>
                <a:avLst/>
                <a:gdLst/>
                <a:ahLst/>
                <a:cxnLst/>
                <a:rect l="l" t="t" r="r" b="b"/>
                <a:pathLst>
                  <a:path w="1689" h="1696" extrusionOk="0">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1990058" y="3317117"/>
                <a:ext cx="47503" cy="47503"/>
              </a:xfrm>
              <a:custGeom>
                <a:avLst/>
                <a:gdLst/>
                <a:ahLst/>
                <a:cxnLst/>
                <a:rect l="l" t="t" r="r" b="b"/>
                <a:pathLst>
                  <a:path w="604" h="604" extrusionOk="0">
                    <a:moveTo>
                      <a:pt x="158" y="1"/>
                    </a:moveTo>
                    <a:lnTo>
                      <a:pt x="0" y="437"/>
                    </a:lnTo>
                    <a:lnTo>
                      <a:pt x="436" y="604"/>
                    </a:lnTo>
                    <a:lnTo>
                      <a:pt x="603" y="159"/>
                    </a:lnTo>
                    <a:lnTo>
                      <a:pt x="1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1277991" y="3581212"/>
                <a:ext cx="151790" cy="76524"/>
              </a:xfrm>
              <a:custGeom>
                <a:avLst/>
                <a:gdLst/>
                <a:ahLst/>
                <a:cxnLst/>
                <a:rect l="l" t="t" r="r" b="b"/>
                <a:pathLst>
                  <a:path w="1930" h="973" extrusionOk="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1272879" y="3576887"/>
                <a:ext cx="161306" cy="85411"/>
              </a:xfrm>
              <a:custGeom>
                <a:avLst/>
                <a:gdLst/>
                <a:ahLst/>
                <a:cxnLst/>
                <a:rect l="l" t="t" r="r" b="b"/>
                <a:pathLst>
                  <a:path w="2051" h="1086" extrusionOk="0">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1310787" y="3484241"/>
                <a:ext cx="86198" cy="86905"/>
              </a:xfrm>
              <a:custGeom>
                <a:avLst/>
                <a:gdLst/>
                <a:ahLst/>
                <a:cxnLst/>
                <a:rect l="l" t="t" r="r" b="b"/>
                <a:pathLst>
                  <a:path w="1096" h="1105" extrusionOk="0">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1306383" y="3479837"/>
                <a:ext cx="95714" cy="95635"/>
              </a:xfrm>
              <a:custGeom>
                <a:avLst/>
                <a:gdLst/>
                <a:ahLst/>
                <a:cxnLst/>
                <a:rect l="l" t="t" r="r" b="b"/>
                <a:pathLst>
                  <a:path w="1217" h="1216" extrusionOk="0">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1499775" y="3581212"/>
                <a:ext cx="152576" cy="76524"/>
              </a:xfrm>
              <a:custGeom>
                <a:avLst/>
                <a:gdLst/>
                <a:ahLst/>
                <a:cxnLst/>
                <a:rect l="l" t="t" r="r" b="b"/>
                <a:pathLst>
                  <a:path w="1940" h="973" extrusionOk="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1495370" y="3576887"/>
                <a:ext cx="161306" cy="85411"/>
              </a:xfrm>
              <a:custGeom>
                <a:avLst/>
                <a:gdLst/>
                <a:ahLst/>
                <a:cxnLst/>
                <a:rect l="l" t="t" r="r" b="b"/>
                <a:pathLst>
                  <a:path w="2051" h="1086" extrusionOk="0">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1533278" y="3484241"/>
                <a:ext cx="86198" cy="86905"/>
              </a:xfrm>
              <a:custGeom>
                <a:avLst/>
                <a:gdLst/>
                <a:ahLst/>
                <a:cxnLst/>
                <a:rect l="l" t="t" r="r" b="b"/>
                <a:pathLst>
                  <a:path w="1096" h="1105" extrusionOk="0">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1528952" y="3479837"/>
                <a:ext cx="95635" cy="95635"/>
              </a:xfrm>
              <a:custGeom>
                <a:avLst/>
                <a:gdLst/>
                <a:ahLst/>
                <a:cxnLst/>
                <a:rect l="l" t="t" r="r" b="b"/>
                <a:pathLst>
                  <a:path w="1216" h="1216" extrusionOk="0">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1374962" y="3594346"/>
                <a:ext cx="172317" cy="86512"/>
              </a:xfrm>
              <a:custGeom>
                <a:avLst/>
                <a:gdLst/>
                <a:ahLst/>
                <a:cxnLst/>
                <a:rect l="l" t="t" r="r" b="b"/>
                <a:pathLst>
                  <a:path w="2191" h="1100" extrusionOk="0">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1370637" y="3590021"/>
                <a:ext cx="180968" cy="95635"/>
              </a:xfrm>
              <a:custGeom>
                <a:avLst/>
                <a:gdLst/>
                <a:ahLst/>
                <a:cxnLst/>
                <a:rect l="l" t="t" r="r" b="b"/>
                <a:pathLst>
                  <a:path w="2301" h="1216" extrusionOk="0">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1412949" y="3484241"/>
                <a:ext cx="97837" cy="98545"/>
              </a:xfrm>
              <a:custGeom>
                <a:avLst/>
                <a:gdLst/>
                <a:ahLst/>
                <a:cxnLst/>
                <a:rect l="l" t="t" r="r" b="b"/>
                <a:pathLst>
                  <a:path w="1244" h="1253" extrusionOk="0">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1407837" y="3479837"/>
                <a:ext cx="107354" cy="107354"/>
              </a:xfrm>
              <a:custGeom>
                <a:avLst/>
                <a:gdLst/>
                <a:ahLst/>
                <a:cxnLst/>
                <a:rect l="l" t="t" r="r" b="b"/>
                <a:pathLst>
                  <a:path w="1365" h="1365" extrusionOk="0">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1985653" y="3311847"/>
                <a:ext cx="57019" cy="56469"/>
              </a:xfrm>
              <a:custGeom>
                <a:avLst/>
                <a:gdLst/>
                <a:ahLst/>
                <a:cxnLst/>
                <a:rect l="l" t="t" r="r" b="b"/>
                <a:pathLst>
                  <a:path w="725" h="718" extrusionOk="0">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1707716" y="3340239"/>
                <a:ext cx="302085" cy="134566"/>
              </a:xfrm>
              <a:custGeom>
                <a:avLst/>
                <a:gdLst/>
                <a:ahLst/>
                <a:cxnLst/>
                <a:rect l="l" t="t" r="r" b="b"/>
                <a:pathLst>
                  <a:path w="3841" h="1711" extrusionOk="0">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2"/>
        <p:cNvGrpSpPr/>
        <p:nvPr/>
      </p:nvGrpSpPr>
      <p:grpSpPr>
        <a:xfrm>
          <a:off x="0" y="0"/>
          <a:ext cx="0" cy="0"/>
          <a:chOff x="0" y="0"/>
          <a:chExt cx="0" cy="0"/>
        </a:xfrm>
      </p:grpSpPr>
      <p:grpSp>
        <p:nvGrpSpPr>
          <p:cNvPr id="513" name="Google Shape;513;p20"/>
          <p:cNvGrpSpPr/>
          <p:nvPr/>
        </p:nvGrpSpPr>
        <p:grpSpPr>
          <a:xfrm>
            <a:off x="518850" y="392550"/>
            <a:ext cx="8106300" cy="4358400"/>
            <a:chOff x="518850" y="392550"/>
            <a:chExt cx="8106300" cy="4358400"/>
          </a:xfrm>
        </p:grpSpPr>
        <p:grpSp>
          <p:nvGrpSpPr>
            <p:cNvPr id="514" name="Google Shape;514;p20"/>
            <p:cNvGrpSpPr/>
            <p:nvPr/>
          </p:nvGrpSpPr>
          <p:grpSpPr>
            <a:xfrm>
              <a:off x="518850" y="392550"/>
              <a:ext cx="8106300" cy="396000"/>
              <a:chOff x="518850" y="385283"/>
              <a:chExt cx="8106300" cy="396000"/>
            </a:xfrm>
          </p:grpSpPr>
          <p:cxnSp>
            <p:nvCxnSpPr>
              <p:cNvPr id="515" name="Google Shape;515;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16" name="Google Shape;516;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17" name="Google Shape;517;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nvGrpSpPr>
            <p:cNvPr id="518" name="Google Shape;518;p20"/>
            <p:cNvGrpSpPr/>
            <p:nvPr/>
          </p:nvGrpSpPr>
          <p:grpSpPr>
            <a:xfrm rot="10800000">
              <a:off x="518850" y="4354950"/>
              <a:ext cx="8106300" cy="396000"/>
              <a:chOff x="518850" y="385283"/>
              <a:chExt cx="8106300" cy="396000"/>
            </a:xfrm>
          </p:grpSpPr>
          <p:cxnSp>
            <p:nvCxnSpPr>
              <p:cNvPr id="519" name="Google Shape;519;p20"/>
              <p:cNvCxnSpPr/>
              <p:nvPr/>
            </p:nvCxnSpPr>
            <p:spPr>
              <a:xfrm>
                <a:off x="518850" y="390575"/>
                <a:ext cx="8106300" cy="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20"/>
              <p:cNvCxnSpPr/>
              <p:nvPr/>
            </p:nvCxnSpPr>
            <p:spPr>
              <a:xfrm>
                <a:off x="518850" y="385283"/>
                <a:ext cx="0" cy="396000"/>
              </a:xfrm>
              <a:prstGeom prst="straightConnector1">
                <a:avLst/>
              </a:prstGeom>
              <a:noFill/>
              <a:ln w="9525" cap="flat" cmpd="sng">
                <a:solidFill>
                  <a:schemeClr val="dk1"/>
                </a:solidFill>
                <a:prstDash val="solid"/>
                <a:round/>
                <a:headEnd type="none" w="med" len="med"/>
                <a:tailEnd type="oval" w="med" len="med"/>
              </a:ln>
            </p:spPr>
          </p:cxnSp>
          <p:cxnSp>
            <p:nvCxnSpPr>
              <p:cNvPr id="521" name="Google Shape;521;p20"/>
              <p:cNvCxnSpPr/>
              <p:nvPr/>
            </p:nvCxnSpPr>
            <p:spPr>
              <a:xfrm>
                <a:off x="8625150" y="385283"/>
                <a:ext cx="0" cy="396000"/>
              </a:xfrm>
              <a:prstGeom prst="straightConnector1">
                <a:avLst/>
              </a:prstGeom>
              <a:noFill/>
              <a:ln w="9525" cap="flat" cmpd="sng">
                <a:solidFill>
                  <a:schemeClr val="dk1"/>
                </a:solidFill>
                <a:prstDash val="solid"/>
                <a:round/>
                <a:headEnd type="none" w="med" len="med"/>
                <a:tailEnd type="oval" w="med" len="med"/>
              </a:ln>
            </p:spPr>
          </p:cxnSp>
        </p:grpSp>
      </p:grpSp>
      <p:grpSp>
        <p:nvGrpSpPr>
          <p:cNvPr id="522" name="Google Shape;522;p20"/>
          <p:cNvGrpSpPr/>
          <p:nvPr/>
        </p:nvGrpSpPr>
        <p:grpSpPr>
          <a:xfrm>
            <a:off x="5441862" y="1343334"/>
            <a:ext cx="2955370" cy="2456833"/>
            <a:chOff x="5475412" y="1860275"/>
            <a:chExt cx="2955370" cy="2456833"/>
          </a:xfrm>
        </p:grpSpPr>
        <p:sp>
          <p:nvSpPr>
            <p:cNvPr id="523" name="Google Shape;523;p20"/>
            <p:cNvSpPr/>
            <p:nvPr/>
          </p:nvSpPr>
          <p:spPr>
            <a:xfrm>
              <a:off x="5581433" y="2425462"/>
              <a:ext cx="115169" cy="115739"/>
            </a:xfrm>
            <a:custGeom>
              <a:avLst/>
              <a:gdLst/>
              <a:ahLst/>
              <a:cxnLst/>
              <a:rect l="l" t="t" r="r" b="b"/>
              <a:pathLst>
                <a:path w="2023" h="2033" extrusionOk="0">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8233235" y="2755955"/>
              <a:ext cx="67690" cy="67633"/>
            </a:xfrm>
            <a:custGeom>
              <a:avLst/>
              <a:gdLst/>
              <a:ahLst/>
              <a:cxnLst/>
              <a:rect l="l" t="t" r="r" b="b"/>
              <a:pathLst>
                <a:path w="1189" h="1188" extrusionOk="0">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0"/>
            <p:cNvSpPr/>
            <p:nvPr/>
          </p:nvSpPr>
          <p:spPr>
            <a:xfrm>
              <a:off x="5475412" y="3604065"/>
              <a:ext cx="119382" cy="119439"/>
            </a:xfrm>
            <a:custGeom>
              <a:avLst/>
              <a:gdLst/>
              <a:ahLst/>
              <a:cxnLst/>
              <a:rect l="l" t="t" r="r" b="b"/>
              <a:pathLst>
                <a:path w="2097" h="2098" extrusionOk="0">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0"/>
            <p:cNvSpPr/>
            <p:nvPr/>
          </p:nvSpPr>
          <p:spPr>
            <a:xfrm>
              <a:off x="8311913" y="3834088"/>
              <a:ext cx="118870" cy="118870"/>
            </a:xfrm>
            <a:custGeom>
              <a:avLst/>
              <a:gdLst/>
              <a:ahLst/>
              <a:cxnLst/>
              <a:rect l="l" t="t" r="r" b="b"/>
              <a:pathLst>
                <a:path w="2088" h="2088" extrusionOk="0">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8015063" y="1953753"/>
              <a:ext cx="6945" cy="42811"/>
            </a:xfrm>
            <a:custGeom>
              <a:avLst/>
              <a:gdLst/>
              <a:ahLst/>
              <a:cxnLst/>
              <a:rect l="l" t="t" r="r" b="b"/>
              <a:pathLst>
                <a:path w="122" h="752" extrusionOk="0">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0"/>
            <p:cNvSpPr/>
            <p:nvPr/>
          </p:nvSpPr>
          <p:spPr>
            <a:xfrm>
              <a:off x="8015063" y="2047230"/>
              <a:ext cx="6945" cy="43381"/>
            </a:xfrm>
            <a:custGeom>
              <a:avLst/>
              <a:gdLst/>
              <a:ahLst/>
              <a:cxnLst/>
              <a:rect l="l" t="t" r="r" b="b"/>
              <a:pathLst>
                <a:path w="122" h="762" extrusionOk="0">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0"/>
            <p:cNvSpPr/>
            <p:nvPr/>
          </p:nvSpPr>
          <p:spPr>
            <a:xfrm>
              <a:off x="8044097" y="2018709"/>
              <a:ext cx="42868" cy="6376"/>
            </a:xfrm>
            <a:custGeom>
              <a:avLst/>
              <a:gdLst/>
              <a:ahLst/>
              <a:cxnLst/>
              <a:rect l="l" t="t" r="r" b="b"/>
              <a:pathLst>
                <a:path w="753" h="112" extrusionOk="0">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7950107" y="2018709"/>
              <a:ext cx="43381" cy="6376"/>
            </a:xfrm>
            <a:custGeom>
              <a:avLst/>
              <a:gdLst/>
              <a:ahLst/>
              <a:cxnLst/>
              <a:rect l="l" t="t" r="r" b="b"/>
              <a:pathLst>
                <a:path w="762" h="112" extrusionOk="0">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0"/>
            <p:cNvSpPr/>
            <p:nvPr/>
          </p:nvSpPr>
          <p:spPr>
            <a:xfrm>
              <a:off x="7972309" y="2041936"/>
              <a:ext cx="25903" cy="25960"/>
            </a:xfrm>
            <a:custGeom>
              <a:avLst/>
              <a:gdLst/>
              <a:ahLst/>
              <a:cxnLst/>
              <a:rect l="l" t="t" r="r" b="b"/>
              <a:pathLst>
                <a:path w="455" h="456" extrusionOk="0">
                  <a:moveTo>
                    <a:pt x="0" y="455"/>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0"/>
            <p:cNvSpPr/>
            <p:nvPr/>
          </p:nvSpPr>
          <p:spPr>
            <a:xfrm>
              <a:off x="7969121" y="2039032"/>
              <a:ext cx="32792" cy="32564"/>
            </a:xfrm>
            <a:custGeom>
              <a:avLst/>
              <a:gdLst/>
              <a:ahLst/>
              <a:cxnLst/>
              <a:rect l="l" t="t" r="r" b="b"/>
              <a:pathLst>
                <a:path w="576" h="572" extrusionOk="0">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8038859" y="1975898"/>
              <a:ext cx="25903" cy="25960"/>
            </a:xfrm>
            <a:custGeom>
              <a:avLst/>
              <a:gdLst/>
              <a:ahLst/>
              <a:cxnLst/>
              <a:rect l="l" t="t" r="r" b="b"/>
              <a:pathLst>
                <a:path w="455" h="456" extrusionOk="0">
                  <a:moveTo>
                    <a:pt x="0" y="456"/>
                  </a:moveTo>
                  <a:lnTo>
                    <a:pt x="455" y="1"/>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a:off x="8035159" y="1972653"/>
              <a:ext cx="33304" cy="32393"/>
            </a:xfrm>
            <a:custGeom>
              <a:avLst/>
              <a:gdLst/>
              <a:ahLst/>
              <a:cxnLst/>
              <a:rect l="l" t="t" r="r" b="b"/>
              <a:pathLst>
                <a:path w="585" h="569" extrusionOk="0">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0"/>
            <p:cNvSpPr/>
            <p:nvPr/>
          </p:nvSpPr>
          <p:spPr>
            <a:xfrm>
              <a:off x="7972309" y="1975898"/>
              <a:ext cx="25903" cy="25960"/>
            </a:xfrm>
            <a:custGeom>
              <a:avLst/>
              <a:gdLst/>
              <a:ahLst/>
              <a:cxnLst/>
              <a:rect l="l" t="t" r="r" b="b"/>
              <a:pathLst>
                <a:path w="455" h="456" extrusionOk="0">
                  <a:moveTo>
                    <a:pt x="0" y="1"/>
                  </a:moveTo>
                  <a:lnTo>
                    <a:pt x="455" y="456"/>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7969121" y="1972653"/>
              <a:ext cx="32792" cy="32393"/>
            </a:xfrm>
            <a:custGeom>
              <a:avLst/>
              <a:gdLst/>
              <a:ahLst/>
              <a:cxnLst/>
              <a:rect l="l" t="t" r="r" b="b"/>
              <a:pathLst>
                <a:path w="576" h="569" extrusionOk="0">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0"/>
            <p:cNvSpPr/>
            <p:nvPr/>
          </p:nvSpPr>
          <p:spPr>
            <a:xfrm>
              <a:off x="8038859" y="2041936"/>
              <a:ext cx="25903" cy="25960"/>
            </a:xfrm>
            <a:custGeom>
              <a:avLst/>
              <a:gdLst/>
              <a:ahLst/>
              <a:cxnLst/>
              <a:rect l="l" t="t" r="r" b="b"/>
              <a:pathLst>
                <a:path w="455" h="456" extrusionOk="0">
                  <a:moveTo>
                    <a:pt x="0" y="1"/>
                  </a:moveTo>
                  <a:lnTo>
                    <a:pt x="455" y="455"/>
                  </a:ln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8035159" y="2039032"/>
              <a:ext cx="33304" cy="32564"/>
            </a:xfrm>
            <a:custGeom>
              <a:avLst/>
              <a:gdLst/>
              <a:ahLst/>
              <a:cxnLst/>
              <a:rect l="l" t="t" r="r" b="b"/>
              <a:pathLst>
                <a:path w="585" h="572" extrusionOk="0">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8355158" y="2208282"/>
              <a:ext cx="51294" cy="51294"/>
            </a:xfrm>
            <a:custGeom>
              <a:avLst/>
              <a:gdLst/>
              <a:ahLst/>
              <a:cxnLst/>
              <a:rect l="l" t="t" r="r" b="b"/>
              <a:pathLst>
                <a:path w="901" h="901" extrusionOk="0">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5739149" y="2773380"/>
              <a:ext cx="32792" cy="32792"/>
            </a:xfrm>
            <a:custGeom>
              <a:avLst/>
              <a:gdLst/>
              <a:ahLst/>
              <a:cxnLst/>
              <a:rect l="l" t="t" r="r" b="b"/>
              <a:pathLst>
                <a:path w="576" h="576" extrusionOk="0">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6637773" y="1860275"/>
              <a:ext cx="32792" cy="32792"/>
            </a:xfrm>
            <a:custGeom>
              <a:avLst/>
              <a:gdLst/>
              <a:ahLst/>
              <a:cxnLst/>
              <a:rect l="l" t="t" r="r" b="b"/>
              <a:pathLst>
                <a:path w="576" h="576" extrusionOk="0">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622459" y="2287528"/>
              <a:ext cx="584671" cy="391621"/>
            </a:xfrm>
            <a:custGeom>
              <a:avLst/>
              <a:gdLst/>
              <a:ahLst/>
              <a:cxnLst/>
              <a:rect l="l" t="t" r="r" b="b"/>
              <a:pathLst>
                <a:path w="10270" h="6879" extrusionOk="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6619783" y="2282746"/>
              <a:ext cx="591560" cy="399876"/>
            </a:xfrm>
            <a:custGeom>
              <a:avLst/>
              <a:gdLst/>
              <a:ahLst/>
              <a:cxnLst/>
              <a:rect l="l" t="t" r="r" b="b"/>
              <a:pathLst>
                <a:path w="10391" h="7024" extrusionOk="0">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6175621" y="2313943"/>
              <a:ext cx="289489" cy="289432"/>
            </a:xfrm>
            <a:custGeom>
              <a:avLst/>
              <a:gdLst/>
              <a:ahLst/>
              <a:cxnLst/>
              <a:rect l="l" t="t" r="r" b="b"/>
              <a:pathLst>
                <a:path w="5085" h="5084" extrusionOk="0">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6172490" y="2310755"/>
              <a:ext cx="295808" cy="295808"/>
            </a:xfrm>
            <a:custGeom>
              <a:avLst/>
              <a:gdLst/>
              <a:ahLst/>
              <a:cxnLst/>
              <a:rect l="l" t="t" r="r" b="b"/>
              <a:pathLst>
                <a:path w="5196" h="5196" extrusionOk="0">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6359445" y="2342407"/>
              <a:ext cx="77653" cy="77709"/>
            </a:xfrm>
            <a:custGeom>
              <a:avLst/>
              <a:gdLst/>
              <a:ahLst/>
              <a:cxnLst/>
              <a:rect l="l" t="t" r="r" b="b"/>
              <a:pathLst>
                <a:path w="1364" h="1365" extrusionOk="0">
                  <a:moveTo>
                    <a:pt x="0" y="1"/>
                  </a:moveTo>
                  <a:lnTo>
                    <a:pt x="0" y="1365"/>
                  </a:lnTo>
                  <a:lnTo>
                    <a:pt x="1364" y="1365"/>
                  </a:lnTo>
                  <a:cubicBezTo>
                    <a:pt x="1364" y="604"/>
                    <a:pt x="752" y="1"/>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6356257" y="2338764"/>
              <a:ext cx="84029" cy="84541"/>
            </a:xfrm>
            <a:custGeom>
              <a:avLst/>
              <a:gdLst/>
              <a:ahLst/>
              <a:cxnLst/>
              <a:rect l="l" t="t" r="r" b="b"/>
              <a:pathLst>
                <a:path w="1476" h="1485" extrusionOk="0">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6631966" y="2285421"/>
              <a:ext cx="584671" cy="391223"/>
            </a:xfrm>
            <a:custGeom>
              <a:avLst/>
              <a:gdLst/>
              <a:ahLst/>
              <a:cxnLst/>
              <a:rect l="l" t="t" r="r" b="b"/>
              <a:pathLst>
                <a:path w="10270" h="6872" extrusionOk="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6629290" y="2280127"/>
              <a:ext cx="591047" cy="399819"/>
            </a:xfrm>
            <a:custGeom>
              <a:avLst/>
              <a:gdLst/>
              <a:ahLst/>
              <a:cxnLst/>
              <a:rect l="l" t="t" r="r" b="b"/>
              <a:pathLst>
                <a:path w="10382" h="7023" extrusionOk="0">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a:off x="7338003" y="2218302"/>
              <a:ext cx="81410" cy="321711"/>
            </a:xfrm>
            <a:custGeom>
              <a:avLst/>
              <a:gdLst/>
              <a:ahLst/>
              <a:cxnLst/>
              <a:rect l="l" t="t" r="r" b="b"/>
              <a:pathLst>
                <a:path w="1430" h="5651" extrusionOk="0">
                  <a:moveTo>
                    <a:pt x="1" y="1"/>
                  </a:moveTo>
                  <a:lnTo>
                    <a:pt x="1" y="5650"/>
                  </a:lnTo>
                  <a:lnTo>
                    <a:pt x="1430" y="5650"/>
                  </a:lnTo>
                  <a:lnTo>
                    <a:pt x="14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p:nvPr/>
          </p:nvSpPr>
          <p:spPr>
            <a:xfrm>
              <a:off x="7334359" y="2214658"/>
              <a:ext cx="88241" cy="328543"/>
            </a:xfrm>
            <a:custGeom>
              <a:avLst/>
              <a:gdLst/>
              <a:ahLst/>
              <a:cxnLst/>
              <a:rect l="l" t="t" r="r" b="b"/>
              <a:pathLst>
                <a:path w="1550" h="5771" extrusionOk="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0"/>
            <p:cNvSpPr/>
            <p:nvPr/>
          </p:nvSpPr>
          <p:spPr>
            <a:xfrm>
              <a:off x="7468997" y="2075239"/>
              <a:ext cx="81922" cy="464777"/>
            </a:xfrm>
            <a:custGeom>
              <a:avLst/>
              <a:gdLst/>
              <a:ahLst/>
              <a:cxnLst/>
              <a:rect l="l" t="t" r="r" b="b"/>
              <a:pathLst>
                <a:path w="1439" h="8164" extrusionOk="0">
                  <a:moveTo>
                    <a:pt x="1" y="0"/>
                  </a:moveTo>
                  <a:lnTo>
                    <a:pt x="1" y="8163"/>
                  </a:lnTo>
                  <a:lnTo>
                    <a:pt x="1438" y="8163"/>
                  </a:lnTo>
                  <a:lnTo>
                    <a:pt x="1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7465297" y="2072051"/>
              <a:ext cx="88811" cy="471153"/>
            </a:xfrm>
            <a:custGeom>
              <a:avLst/>
              <a:gdLst/>
              <a:ahLst/>
              <a:cxnLst/>
              <a:rect l="l" t="t" r="r" b="b"/>
              <a:pathLst>
                <a:path w="1560" h="8276" extrusionOk="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7587296" y="2272214"/>
              <a:ext cx="81922" cy="267799"/>
            </a:xfrm>
            <a:custGeom>
              <a:avLst/>
              <a:gdLst/>
              <a:ahLst/>
              <a:cxnLst/>
              <a:rect l="l" t="t" r="r" b="b"/>
              <a:pathLst>
                <a:path w="1439" h="4704" extrusionOk="0">
                  <a:moveTo>
                    <a:pt x="1" y="0"/>
                  </a:moveTo>
                  <a:lnTo>
                    <a:pt x="1" y="4703"/>
                  </a:lnTo>
                  <a:lnTo>
                    <a:pt x="1438" y="4703"/>
                  </a:lnTo>
                  <a:lnTo>
                    <a:pt x="1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7583596" y="2269026"/>
              <a:ext cx="88811" cy="274175"/>
            </a:xfrm>
            <a:custGeom>
              <a:avLst/>
              <a:gdLst/>
              <a:ahLst/>
              <a:cxnLst/>
              <a:rect l="l" t="t" r="r" b="b"/>
              <a:pathLst>
                <a:path w="1560" h="4816" extrusionOk="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6112258" y="2077573"/>
              <a:ext cx="375055" cy="118642"/>
            </a:xfrm>
            <a:custGeom>
              <a:avLst/>
              <a:gdLst/>
              <a:ahLst/>
              <a:cxnLst/>
              <a:rect l="l" t="t" r="r" b="b"/>
              <a:pathLst>
                <a:path w="6588" h="2084" extrusionOk="0">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6086412"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6083224" y="2047742"/>
              <a:ext cx="66096" cy="66096"/>
            </a:xfrm>
            <a:custGeom>
              <a:avLst/>
              <a:gdLst/>
              <a:ahLst/>
              <a:cxnLst/>
              <a:rect l="l" t="t" r="r" b="b"/>
              <a:pathLst>
                <a:path w="1161" h="1161" extrusionOk="0">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314016" y="2051443"/>
              <a:ext cx="59207" cy="59207"/>
            </a:xfrm>
            <a:custGeom>
              <a:avLst/>
              <a:gdLst/>
              <a:ahLst/>
              <a:cxnLst/>
              <a:rect l="l" t="t" r="r" b="b"/>
              <a:pathLst>
                <a:path w="1040" h="1040" extrusionOk="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6310315" y="2047742"/>
              <a:ext cx="66096" cy="66096"/>
            </a:xfrm>
            <a:custGeom>
              <a:avLst/>
              <a:gdLst/>
              <a:ahLst/>
              <a:cxnLst/>
              <a:rect l="l" t="t" r="r" b="b"/>
              <a:pathLst>
                <a:path w="1161" h="1161" extrusionOk="0">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6194635" y="2159722"/>
              <a:ext cx="59776" cy="59207"/>
            </a:xfrm>
            <a:custGeom>
              <a:avLst/>
              <a:gdLst/>
              <a:ahLst/>
              <a:cxnLst/>
              <a:rect l="l" t="t" r="r" b="b"/>
              <a:pathLst>
                <a:path w="1050" h="1040" extrusionOk="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6191504" y="2156022"/>
              <a:ext cx="66039" cy="66039"/>
            </a:xfrm>
            <a:custGeom>
              <a:avLst/>
              <a:gdLst/>
              <a:ahLst/>
              <a:cxnLst/>
              <a:rect l="l" t="t" r="r" b="b"/>
              <a:pathLst>
                <a:path w="1160" h="1160" extrusionOk="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6449223" y="2065163"/>
              <a:ext cx="362872" cy="228745"/>
            </a:xfrm>
            <a:custGeom>
              <a:avLst/>
              <a:gdLst/>
              <a:ahLst/>
              <a:cxnLst/>
              <a:rect l="l" t="t" r="r" b="b"/>
              <a:pathLst>
                <a:path w="6374" h="4018" extrusionOk="0">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0"/>
            <p:cNvSpPr/>
            <p:nvPr/>
          </p:nvSpPr>
          <p:spPr>
            <a:xfrm>
              <a:off x="6446035" y="2062032"/>
              <a:ext cx="369760" cy="235064"/>
            </a:xfrm>
            <a:custGeom>
              <a:avLst/>
              <a:gdLst/>
              <a:ahLst/>
              <a:cxnLst/>
              <a:rect l="l" t="t" r="r" b="b"/>
              <a:pathLst>
                <a:path w="6495" h="4129" extrusionOk="0">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6930332" y="1988081"/>
              <a:ext cx="278900" cy="261821"/>
            </a:xfrm>
            <a:custGeom>
              <a:avLst/>
              <a:gdLst/>
              <a:ahLst/>
              <a:cxnLst/>
              <a:rect l="l" t="t" r="r" b="b"/>
              <a:pathLst>
                <a:path w="4899" h="4599" extrusionOk="0">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0"/>
            <p:cNvSpPr/>
            <p:nvPr/>
          </p:nvSpPr>
          <p:spPr>
            <a:xfrm>
              <a:off x="6927144" y="1984893"/>
              <a:ext cx="285276" cy="268368"/>
            </a:xfrm>
            <a:custGeom>
              <a:avLst/>
              <a:gdLst/>
              <a:ahLst/>
              <a:cxnLst/>
              <a:rect l="l" t="t" r="r" b="b"/>
              <a:pathLst>
                <a:path w="5011" h="4714" extrusionOk="0">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0"/>
            <p:cNvSpPr/>
            <p:nvPr/>
          </p:nvSpPr>
          <p:spPr>
            <a:xfrm>
              <a:off x="6987888" y="2066757"/>
              <a:ext cx="40705" cy="40705"/>
            </a:xfrm>
            <a:custGeom>
              <a:avLst/>
              <a:gdLst/>
              <a:ahLst/>
              <a:cxnLst/>
              <a:rect l="l" t="t" r="r" b="b"/>
              <a:pathLst>
                <a:path w="715" h="715" extrusionOk="0">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a:off x="7051250" y="2066757"/>
              <a:ext cx="40762" cy="40705"/>
            </a:xfrm>
            <a:custGeom>
              <a:avLst/>
              <a:gdLst/>
              <a:ahLst/>
              <a:cxnLst/>
              <a:rect l="l" t="t" r="r" b="b"/>
              <a:pathLst>
                <a:path w="716" h="715" extrusionOk="0">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a:off x="7114100" y="2066757"/>
              <a:ext cx="40705" cy="40705"/>
            </a:xfrm>
            <a:custGeom>
              <a:avLst/>
              <a:gdLst/>
              <a:ahLst/>
              <a:cxnLst/>
              <a:rect l="l" t="t" r="r" b="b"/>
              <a:pathLst>
                <a:path w="715" h="715" extrusionOk="0">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0"/>
            <p:cNvSpPr/>
            <p:nvPr/>
          </p:nvSpPr>
          <p:spPr>
            <a:xfrm>
              <a:off x="5743641" y="2204582"/>
              <a:ext cx="264098" cy="247873"/>
            </a:xfrm>
            <a:custGeom>
              <a:avLst/>
              <a:gdLst/>
              <a:ahLst/>
              <a:cxnLst/>
              <a:rect l="l" t="t" r="r" b="b"/>
              <a:pathLst>
                <a:path w="4639" h="4354" extrusionOk="0">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0"/>
            <p:cNvSpPr/>
            <p:nvPr/>
          </p:nvSpPr>
          <p:spPr>
            <a:xfrm>
              <a:off x="5740453" y="2201451"/>
              <a:ext cx="270474" cy="254079"/>
            </a:xfrm>
            <a:custGeom>
              <a:avLst/>
              <a:gdLst/>
              <a:ahLst/>
              <a:cxnLst/>
              <a:rect l="l" t="t" r="r" b="b"/>
              <a:pathLst>
                <a:path w="4751" h="4463" extrusionOk="0">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0"/>
            <p:cNvSpPr/>
            <p:nvPr/>
          </p:nvSpPr>
          <p:spPr>
            <a:xfrm>
              <a:off x="5914201" y="2279045"/>
              <a:ext cx="39168" cy="39168"/>
            </a:xfrm>
            <a:custGeom>
              <a:avLst/>
              <a:gdLst/>
              <a:ahLst/>
              <a:cxnLst/>
              <a:rect l="l" t="t" r="r" b="b"/>
              <a:pathLst>
                <a:path w="688" h="688" extrusionOk="0">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0"/>
            <p:cNvSpPr/>
            <p:nvPr/>
          </p:nvSpPr>
          <p:spPr>
            <a:xfrm>
              <a:off x="5854027" y="2279045"/>
              <a:ext cx="39111" cy="39168"/>
            </a:xfrm>
            <a:custGeom>
              <a:avLst/>
              <a:gdLst/>
              <a:ahLst/>
              <a:cxnLst/>
              <a:rect l="l" t="t" r="r" b="b"/>
              <a:pathLst>
                <a:path w="687" h="688" extrusionOk="0">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0"/>
            <p:cNvSpPr/>
            <p:nvPr/>
          </p:nvSpPr>
          <p:spPr>
            <a:xfrm>
              <a:off x="5794878" y="2279045"/>
              <a:ext cx="39111" cy="39168"/>
            </a:xfrm>
            <a:custGeom>
              <a:avLst/>
              <a:gdLst/>
              <a:ahLst/>
              <a:cxnLst/>
              <a:rect l="l" t="t" r="r" b="b"/>
              <a:pathLst>
                <a:path w="687" h="688" extrusionOk="0">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0"/>
            <p:cNvSpPr/>
            <p:nvPr/>
          </p:nvSpPr>
          <p:spPr>
            <a:xfrm>
              <a:off x="7974415" y="2277337"/>
              <a:ext cx="216049" cy="210413"/>
            </a:xfrm>
            <a:custGeom>
              <a:avLst/>
              <a:gdLst/>
              <a:ahLst/>
              <a:cxnLst/>
              <a:rect l="l" t="t" r="r" b="b"/>
              <a:pathLst>
                <a:path w="3795" h="3696" extrusionOk="0">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0"/>
            <p:cNvSpPr/>
            <p:nvPr/>
          </p:nvSpPr>
          <p:spPr>
            <a:xfrm>
              <a:off x="7970715" y="2274035"/>
              <a:ext cx="219750" cy="216846"/>
            </a:xfrm>
            <a:custGeom>
              <a:avLst/>
              <a:gdLst/>
              <a:ahLst/>
              <a:cxnLst/>
              <a:rect l="l" t="t" r="r" b="b"/>
              <a:pathLst>
                <a:path w="3860" h="3809" extrusionOk="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0"/>
            <p:cNvSpPr/>
            <p:nvPr/>
          </p:nvSpPr>
          <p:spPr>
            <a:xfrm>
              <a:off x="7946406" y="2402126"/>
              <a:ext cx="113063" cy="113120"/>
            </a:xfrm>
            <a:custGeom>
              <a:avLst/>
              <a:gdLst/>
              <a:ahLst/>
              <a:cxnLst/>
              <a:rect l="l" t="t" r="r" b="b"/>
              <a:pathLst>
                <a:path w="1986" h="1987" extrusionOk="0">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0"/>
            <p:cNvSpPr/>
            <p:nvPr/>
          </p:nvSpPr>
          <p:spPr>
            <a:xfrm>
              <a:off x="7942706" y="2398938"/>
              <a:ext cx="119952" cy="119952"/>
            </a:xfrm>
            <a:custGeom>
              <a:avLst/>
              <a:gdLst/>
              <a:ahLst/>
              <a:cxnLst/>
              <a:rect l="l" t="t" r="r" b="b"/>
              <a:pathLst>
                <a:path w="2107" h="2107" extrusionOk="0">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0"/>
            <p:cNvSpPr/>
            <p:nvPr/>
          </p:nvSpPr>
          <p:spPr>
            <a:xfrm>
              <a:off x="7741005" y="2150215"/>
              <a:ext cx="160030" cy="159518"/>
            </a:xfrm>
            <a:custGeom>
              <a:avLst/>
              <a:gdLst/>
              <a:ahLst/>
              <a:cxnLst/>
              <a:rect l="l" t="t" r="r" b="b"/>
              <a:pathLst>
                <a:path w="2811" h="2802" extrusionOk="0">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0"/>
            <p:cNvSpPr/>
            <p:nvPr/>
          </p:nvSpPr>
          <p:spPr>
            <a:xfrm>
              <a:off x="7737817" y="2147027"/>
              <a:ext cx="166406" cy="166406"/>
            </a:xfrm>
            <a:custGeom>
              <a:avLst/>
              <a:gdLst/>
              <a:ahLst/>
              <a:cxnLst/>
              <a:rect l="l" t="t" r="r" b="b"/>
              <a:pathLst>
                <a:path w="2923" h="2923" extrusionOk="0">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0"/>
            <p:cNvSpPr/>
            <p:nvPr/>
          </p:nvSpPr>
          <p:spPr>
            <a:xfrm>
              <a:off x="7784272" y="2170538"/>
              <a:ext cx="116763" cy="82719"/>
            </a:xfrm>
            <a:custGeom>
              <a:avLst/>
              <a:gdLst/>
              <a:ahLst/>
              <a:cxnLst/>
              <a:rect l="l" t="t" r="r" b="b"/>
              <a:pathLst>
                <a:path w="2051" h="1453" extrusionOk="0">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0"/>
            <p:cNvSpPr/>
            <p:nvPr/>
          </p:nvSpPr>
          <p:spPr>
            <a:xfrm>
              <a:off x="6902835" y="3774116"/>
              <a:ext cx="96212" cy="96212"/>
            </a:xfrm>
            <a:custGeom>
              <a:avLst/>
              <a:gdLst/>
              <a:ahLst/>
              <a:cxnLst/>
              <a:rect l="l" t="t" r="r" b="b"/>
              <a:pathLst>
                <a:path w="1690" h="1690" extrusionOk="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0"/>
            <p:cNvSpPr/>
            <p:nvPr/>
          </p:nvSpPr>
          <p:spPr>
            <a:xfrm>
              <a:off x="5894162" y="2528850"/>
              <a:ext cx="2115690" cy="1276541"/>
            </a:xfrm>
            <a:custGeom>
              <a:avLst/>
              <a:gdLst/>
              <a:ahLst/>
              <a:cxnLst/>
              <a:rect l="l" t="t" r="r" b="b"/>
              <a:pathLst>
                <a:path w="37163" h="22423" extrusionOk="0">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0"/>
            <p:cNvSpPr/>
            <p:nvPr/>
          </p:nvSpPr>
          <p:spPr>
            <a:xfrm>
              <a:off x="5890974" y="2525662"/>
              <a:ext cx="2122066" cy="1282861"/>
            </a:xfrm>
            <a:custGeom>
              <a:avLst/>
              <a:gdLst/>
              <a:ahLst/>
              <a:cxnLst/>
              <a:rect l="l" t="t" r="r" b="b"/>
              <a:pathLst>
                <a:path w="37275" h="22534" extrusionOk="0">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0"/>
            <p:cNvSpPr/>
            <p:nvPr/>
          </p:nvSpPr>
          <p:spPr>
            <a:xfrm>
              <a:off x="5995041" y="2636047"/>
              <a:ext cx="1891272" cy="1092771"/>
            </a:xfrm>
            <a:custGeom>
              <a:avLst/>
              <a:gdLst/>
              <a:ahLst/>
              <a:cxnLst/>
              <a:rect l="l" t="t" r="r" b="b"/>
              <a:pathLst>
                <a:path w="33221" h="19195" extrusionOk="0">
                  <a:moveTo>
                    <a:pt x="0" y="1"/>
                  </a:moveTo>
                  <a:lnTo>
                    <a:pt x="0" y="19194"/>
                  </a:lnTo>
                  <a:lnTo>
                    <a:pt x="33220" y="19194"/>
                  </a:lnTo>
                  <a:lnTo>
                    <a:pt x="33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0"/>
            <p:cNvSpPr/>
            <p:nvPr/>
          </p:nvSpPr>
          <p:spPr>
            <a:xfrm>
              <a:off x="5991341" y="2632916"/>
              <a:ext cx="1898103" cy="1099603"/>
            </a:xfrm>
            <a:custGeom>
              <a:avLst/>
              <a:gdLst/>
              <a:ahLst/>
              <a:cxnLst/>
              <a:rect l="l" t="t" r="r" b="b"/>
              <a:pathLst>
                <a:path w="33341" h="19315" extrusionOk="0">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0"/>
            <p:cNvSpPr/>
            <p:nvPr/>
          </p:nvSpPr>
          <p:spPr>
            <a:xfrm>
              <a:off x="6933520" y="2560559"/>
              <a:ext cx="36492" cy="35980"/>
            </a:xfrm>
            <a:custGeom>
              <a:avLst/>
              <a:gdLst/>
              <a:ahLst/>
              <a:cxnLst/>
              <a:rect l="l" t="t" r="r" b="b"/>
              <a:pathLst>
                <a:path w="641" h="632" extrusionOk="0">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0"/>
            <p:cNvSpPr/>
            <p:nvPr/>
          </p:nvSpPr>
          <p:spPr>
            <a:xfrm>
              <a:off x="6930332" y="2556859"/>
              <a:ext cx="43381" cy="43324"/>
            </a:xfrm>
            <a:custGeom>
              <a:avLst/>
              <a:gdLst/>
              <a:ahLst/>
              <a:cxnLst/>
              <a:rect l="l" t="t" r="r" b="b"/>
              <a:pathLst>
                <a:path w="762" h="761" extrusionOk="0">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0"/>
            <p:cNvSpPr/>
            <p:nvPr/>
          </p:nvSpPr>
          <p:spPr>
            <a:xfrm>
              <a:off x="6645116" y="3892415"/>
              <a:ext cx="603173" cy="368166"/>
            </a:xfrm>
            <a:custGeom>
              <a:avLst/>
              <a:gdLst/>
              <a:ahLst/>
              <a:cxnLst/>
              <a:rect l="l" t="t" r="r" b="b"/>
              <a:pathLst>
                <a:path w="10595" h="6467" extrusionOk="0">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0"/>
            <p:cNvSpPr/>
            <p:nvPr/>
          </p:nvSpPr>
          <p:spPr>
            <a:xfrm>
              <a:off x="6641416" y="3889284"/>
              <a:ext cx="610574" cy="374486"/>
            </a:xfrm>
            <a:custGeom>
              <a:avLst/>
              <a:gdLst/>
              <a:ahLst/>
              <a:cxnLst/>
              <a:rect l="l" t="t" r="r" b="b"/>
              <a:pathLst>
                <a:path w="10725" h="6578" extrusionOk="0">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0"/>
            <p:cNvSpPr/>
            <p:nvPr/>
          </p:nvSpPr>
          <p:spPr>
            <a:xfrm>
              <a:off x="5893081" y="3731363"/>
              <a:ext cx="2115747" cy="206542"/>
            </a:xfrm>
            <a:custGeom>
              <a:avLst/>
              <a:gdLst/>
              <a:ahLst/>
              <a:cxnLst/>
              <a:rect l="l" t="t" r="r" b="b"/>
              <a:pathLst>
                <a:path w="37164" h="3628" extrusionOk="0">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5889950" y="3727662"/>
              <a:ext cx="2122066" cy="213431"/>
            </a:xfrm>
            <a:custGeom>
              <a:avLst/>
              <a:gdLst/>
              <a:ahLst/>
              <a:cxnLst/>
              <a:rect l="l" t="t" r="r" b="b"/>
              <a:pathLst>
                <a:path w="37275" h="3749" extrusionOk="0">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6906023" y="3777817"/>
              <a:ext cx="89836" cy="89323"/>
            </a:xfrm>
            <a:custGeom>
              <a:avLst/>
              <a:gdLst/>
              <a:ahLst/>
              <a:cxnLst/>
              <a:rect l="l" t="t" r="r" b="b"/>
              <a:pathLst>
                <a:path w="1578" h="1569" extrusionOk="0">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6431802" y="4215089"/>
              <a:ext cx="1038346" cy="98318"/>
            </a:xfrm>
            <a:custGeom>
              <a:avLst/>
              <a:gdLst/>
              <a:ahLst/>
              <a:cxnLst/>
              <a:rect l="l" t="t" r="r" b="b"/>
              <a:pathLst>
                <a:path w="18239" h="1727" extrusionOk="0">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6428614" y="4211958"/>
              <a:ext cx="1044666" cy="105150"/>
            </a:xfrm>
            <a:custGeom>
              <a:avLst/>
              <a:gdLst/>
              <a:ahLst/>
              <a:cxnLst/>
              <a:rect l="l" t="t" r="r" b="b"/>
              <a:pathLst>
                <a:path w="18350" h="1847" extrusionOk="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6691628" y="4215089"/>
              <a:ext cx="519202" cy="49188"/>
            </a:xfrm>
            <a:custGeom>
              <a:avLst/>
              <a:gdLst/>
              <a:ahLst/>
              <a:cxnLst/>
              <a:rect l="l" t="t" r="r" b="b"/>
              <a:pathLst>
                <a:path w="9120" h="864" extrusionOk="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6687927" y="4211958"/>
              <a:ext cx="526033" cy="56019"/>
            </a:xfrm>
            <a:custGeom>
              <a:avLst/>
              <a:gdLst/>
              <a:ahLst/>
              <a:cxnLst/>
              <a:rect l="l" t="t" r="r" b="b"/>
              <a:pathLst>
                <a:path w="9240" h="984" extrusionOk="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7160554" y="2782355"/>
              <a:ext cx="560419" cy="804364"/>
            </a:xfrm>
            <a:custGeom>
              <a:avLst/>
              <a:gdLst/>
              <a:ahLst/>
              <a:cxnLst/>
              <a:rect l="l" t="t" r="r" b="b"/>
              <a:pathLst>
                <a:path w="9844" h="14129" extrusionOk="0">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7157423" y="2779167"/>
              <a:ext cx="566738" cy="810740"/>
            </a:xfrm>
            <a:custGeom>
              <a:avLst/>
              <a:gdLst/>
              <a:ahLst/>
              <a:cxnLst/>
              <a:rect l="l" t="t" r="r" b="b"/>
              <a:pathLst>
                <a:path w="9955" h="14241" extrusionOk="0">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0"/>
            <p:cNvSpPr/>
            <p:nvPr/>
          </p:nvSpPr>
          <p:spPr>
            <a:xfrm>
              <a:off x="7228186" y="2854200"/>
              <a:ext cx="187015" cy="186958"/>
            </a:xfrm>
            <a:custGeom>
              <a:avLst/>
              <a:gdLst/>
              <a:ahLst/>
              <a:cxnLst/>
              <a:rect l="l" t="t" r="r" b="b"/>
              <a:pathLst>
                <a:path w="3285" h="3284" extrusionOk="0">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0"/>
            <p:cNvSpPr/>
            <p:nvPr/>
          </p:nvSpPr>
          <p:spPr>
            <a:xfrm>
              <a:off x="7592078"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7624243" y="2824084"/>
              <a:ext cx="21747" cy="22203"/>
            </a:xfrm>
            <a:custGeom>
              <a:avLst/>
              <a:gdLst/>
              <a:ahLst/>
              <a:cxnLst/>
              <a:rect l="l" t="t" r="r" b="b"/>
              <a:pathLst>
                <a:path w="382" h="390" extrusionOk="0">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7653334" y="2824084"/>
              <a:ext cx="22203" cy="22203"/>
            </a:xfrm>
            <a:custGeom>
              <a:avLst/>
              <a:gdLst/>
              <a:ahLst/>
              <a:cxnLst/>
              <a:rect l="l" t="t" r="r" b="b"/>
              <a:pathLst>
                <a:path w="390" h="390" extrusionOk="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7471104" y="2903842"/>
              <a:ext cx="172213" cy="6889"/>
            </a:xfrm>
            <a:custGeom>
              <a:avLst/>
              <a:gdLst/>
              <a:ahLst/>
              <a:cxnLst/>
              <a:rect l="l" t="t" r="r" b="b"/>
              <a:pathLst>
                <a:path w="3025" h="121" extrusionOk="0">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7471104" y="2947677"/>
              <a:ext cx="172213" cy="6889"/>
            </a:xfrm>
            <a:custGeom>
              <a:avLst/>
              <a:gdLst/>
              <a:ahLst/>
              <a:cxnLst/>
              <a:rect l="l" t="t" r="r" b="b"/>
              <a:pathLst>
                <a:path w="3025" h="121" extrusionOk="0">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7471104" y="2991456"/>
              <a:ext cx="172213" cy="6433"/>
            </a:xfrm>
            <a:custGeom>
              <a:avLst/>
              <a:gdLst/>
              <a:ahLst/>
              <a:cxnLst/>
              <a:rect l="l" t="t" r="r" b="b"/>
              <a:pathLst>
                <a:path w="3025" h="113" extrusionOk="0">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7453171" y="3091309"/>
              <a:ext cx="186446" cy="187015"/>
            </a:xfrm>
            <a:custGeom>
              <a:avLst/>
              <a:gdLst/>
              <a:ahLst/>
              <a:cxnLst/>
              <a:rect l="l" t="t" r="r" b="b"/>
              <a:pathLst>
                <a:path w="3275" h="3285" extrusionOk="0">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7231374" y="3221734"/>
              <a:ext cx="165325" cy="6945"/>
            </a:xfrm>
            <a:custGeom>
              <a:avLst/>
              <a:gdLst/>
              <a:ahLst/>
              <a:cxnLst/>
              <a:rect l="l" t="t" r="r" b="b"/>
              <a:pathLst>
                <a:path w="2904" h="122" extrusionOk="0">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7231374" y="3178411"/>
              <a:ext cx="165325" cy="6433"/>
            </a:xfrm>
            <a:custGeom>
              <a:avLst/>
              <a:gdLst/>
              <a:ahLst/>
              <a:cxnLst/>
              <a:rect l="l" t="t" r="r" b="b"/>
              <a:pathLst>
                <a:path w="2904" h="113" extrusionOk="0">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0"/>
            <p:cNvSpPr/>
            <p:nvPr/>
          </p:nvSpPr>
          <p:spPr>
            <a:xfrm>
              <a:off x="7231374" y="3134575"/>
              <a:ext cx="165325" cy="6433"/>
            </a:xfrm>
            <a:custGeom>
              <a:avLst/>
              <a:gdLst/>
              <a:ahLst/>
              <a:cxnLst/>
              <a:rect l="l" t="t" r="r" b="b"/>
              <a:pathLst>
                <a:path w="2904" h="113" extrusionOk="0">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0"/>
            <p:cNvSpPr/>
            <p:nvPr/>
          </p:nvSpPr>
          <p:spPr>
            <a:xfrm>
              <a:off x="7417761" y="3341114"/>
              <a:ext cx="185990" cy="6376"/>
            </a:xfrm>
            <a:custGeom>
              <a:avLst/>
              <a:gdLst/>
              <a:ahLst/>
              <a:cxnLst/>
              <a:rect l="l" t="t" r="r" b="b"/>
              <a:pathLst>
                <a:path w="3267" h="112" extrusionOk="0">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0"/>
            <p:cNvSpPr/>
            <p:nvPr/>
          </p:nvSpPr>
          <p:spPr>
            <a:xfrm>
              <a:off x="7245607" y="3341114"/>
              <a:ext cx="143179" cy="6376"/>
            </a:xfrm>
            <a:custGeom>
              <a:avLst/>
              <a:gdLst/>
              <a:ahLst/>
              <a:cxnLst/>
              <a:rect l="l" t="t" r="r" b="b"/>
              <a:pathLst>
                <a:path w="2515" h="112" extrusionOk="0">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0"/>
            <p:cNvSpPr/>
            <p:nvPr/>
          </p:nvSpPr>
          <p:spPr>
            <a:xfrm>
              <a:off x="7245607" y="3390756"/>
              <a:ext cx="281519" cy="6376"/>
            </a:xfrm>
            <a:custGeom>
              <a:avLst/>
              <a:gdLst/>
              <a:ahLst/>
              <a:cxnLst/>
              <a:rect l="l" t="t" r="r" b="b"/>
              <a:pathLst>
                <a:path w="4945" h="112" extrusionOk="0">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0"/>
            <p:cNvSpPr/>
            <p:nvPr/>
          </p:nvSpPr>
          <p:spPr>
            <a:xfrm>
              <a:off x="7337490" y="2894335"/>
              <a:ext cx="44975" cy="47024"/>
            </a:xfrm>
            <a:custGeom>
              <a:avLst/>
              <a:gdLst/>
              <a:ahLst/>
              <a:cxnLst/>
              <a:rect l="l" t="t" r="r" b="b"/>
              <a:pathLst>
                <a:path w="790" h="826" extrusionOk="0">
                  <a:moveTo>
                    <a:pt x="121" y="0"/>
                  </a:moveTo>
                  <a:lnTo>
                    <a:pt x="1" y="714"/>
                  </a:lnTo>
                  <a:lnTo>
                    <a:pt x="724" y="826"/>
                  </a:lnTo>
                  <a:cubicBezTo>
                    <a:pt x="789" y="427"/>
                    <a:pt x="511" y="56"/>
                    <a:pt x="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0"/>
            <p:cNvSpPr/>
            <p:nvPr/>
          </p:nvSpPr>
          <p:spPr>
            <a:xfrm>
              <a:off x="7333790" y="2890065"/>
              <a:ext cx="51806" cy="54994"/>
            </a:xfrm>
            <a:custGeom>
              <a:avLst/>
              <a:gdLst/>
              <a:ahLst/>
              <a:cxnLst/>
              <a:rect l="l" t="t" r="r" b="b"/>
              <a:pathLst>
                <a:path w="910" h="966" extrusionOk="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0"/>
            <p:cNvSpPr/>
            <p:nvPr/>
          </p:nvSpPr>
          <p:spPr>
            <a:xfrm>
              <a:off x="7250389" y="2883404"/>
              <a:ext cx="133672" cy="129971"/>
            </a:xfrm>
            <a:custGeom>
              <a:avLst/>
              <a:gdLst/>
              <a:ahLst/>
              <a:cxnLst/>
              <a:rect l="l" t="t" r="r" b="b"/>
              <a:pathLst>
                <a:path w="2348" h="2283" extrusionOk="0">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0"/>
            <p:cNvSpPr/>
            <p:nvPr/>
          </p:nvSpPr>
          <p:spPr>
            <a:xfrm>
              <a:off x="7249819" y="2879875"/>
              <a:ext cx="138454" cy="137031"/>
            </a:xfrm>
            <a:custGeom>
              <a:avLst/>
              <a:gdLst/>
              <a:ahLst/>
              <a:cxnLst/>
              <a:rect l="l" t="t" r="r" b="b"/>
              <a:pathLst>
                <a:path w="2432" h="2407" extrusionOk="0">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0"/>
            <p:cNvSpPr/>
            <p:nvPr/>
          </p:nvSpPr>
          <p:spPr>
            <a:xfrm>
              <a:off x="7464272" y="3113853"/>
              <a:ext cx="157411" cy="137714"/>
            </a:xfrm>
            <a:custGeom>
              <a:avLst/>
              <a:gdLst/>
              <a:ahLst/>
              <a:cxnLst/>
              <a:rect l="l" t="t" r="r" b="b"/>
              <a:pathLst>
                <a:path w="2765" h="2419" extrusionOk="0">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0"/>
            <p:cNvSpPr/>
            <p:nvPr/>
          </p:nvSpPr>
          <p:spPr>
            <a:xfrm>
              <a:off x="7461084" y="3111177"/>
              <a:ext cx="156899" cy="144431"/>
            </a:xfrm>
            <a:custGeom>
              <a:avLst/>
              <a:gdLst/>
              <a:ahLst/>
              <a:cxnLst/>
              <a:rect l="l" t="t" r="r" b="b"/>
              <a:pathLst>
                <a:path w="2756" h="2537" extrusionOk="0">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0"/>
            <p:cNvSpPr/>
            <p:nvPr/>
          </p:nvSpPr>
          <p:spPr>
            <a:xfrm>
              <a:off x="7495925" y="3135657"/>
              <a:ext cx="95130" cy="95642"/>
            </a:xfrm>
            <a:custGeom>
              <a:avLst/>
              <a:gdLst/>
              <a:ahLst/>
              <a:cxnLst/>
              <a:rect l="l" t="t" r="r" b="b"/>
              <a:pathLst>
                <a:path w="1671" h="1680" extrusionOk="0">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0"/>
            <p:cNvSpPr/>
            <p:nvPr/>
          </p:nvSpPr>
          <p:spPr>
            <a:xfrm>
              <a:off x="7492224" y="3132469"/>
              <a:ext cx="102531" cy="102019"/>
            </a:xfrm>
            <a:custGeom>
              <a:avLst/>
              <a:gdLst/>
              <a:ahLst/>
              <a:cxnLst/>
              <a:rect l="l" t="t" r="r" b="b"/>
              <a:pathLst>
                <a:path w="1801" h="1792" extrusionOk="0">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0"/>
            <p:cNvSpPr/>
            <p:nvPr/>
          </p:nvSpPr>
          <p:spPr>
            <a:xfrm>
              <a:off x="7504920" y="3149434"/>
              <a:ext cx="77140" cy="67576"/>
            </a:xfrm>
            <a:custGeom>
              <a:avLst/>
              <a:gdLst/>
              <a:ahLst/>
              <a:cxnLst/>
              <a:rect l="l" t="t" r="r" b="b"/>
              <a:pathLst>
                <a:path w="1355" h="1187" extrusionOk="0">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0"/>
            <p:cNvSpPr/>
            <p:nvPr/>
          </p:nvSpPr>
          <p:spPr>
            <a:xfrm>
              <a:off x="7501219" y="3146246"/>
              <a:ext cx="84541" cy="74521"/>
            </a:xfrm>
            <a:custGeom>
              <a:avLst/>
              <a:gdLst/>
              <a:ahLst/>
              <a:cxnLst/>
              <a:rect l="l" t="t" r="r" b="b"/>
              <a:pathLst>
                <a:path w="1485" h="1309" extrusionOk="0">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0"/>
            <p:cNvSpPr/>
            <p:nvPr/>
          </p:nvSpPr>
          <p:spPr>
            <a:xfrm>
              <a:off x="7526553" y="3166797"/>
              <a:ext cx="33873" cy="33361"/>
            </a:xfrm>
            <a:custGeom>
              <a:avLst/>
              <a:gdLst/>
              <a:ahLst/>
              <a:cxnLst/>
              <a:rect l="l" t="t" r="r" b="b"/>
              <a:pathLst>
                <a:path w="595" h="586" extrusionOk="0">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0"/>
            <p:cNvSpPr/>
            <p:nvPr/>
          </p:nvSpPr>
          <p:spPr>
            <a:xfrm>
              <a:off x="7523422" y="3163097"/>
              <a:ext cx="40193" cy="40193"/>
            </a:xfrm>
            <a:custGeom>
              <a:avLst/>
              <a:gdLst/>
              <a:ahLst/>
              <a:cxnLst/>
              <a:rect l="l" t="t" r="r" b="b"/>
              <a:pathLst>
                <a:path w="706" h="706" extrusionOk="0">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0"/>
            <p:cNvSpPr/>
            <p:nvPr/>
          </p:nvSpPr>
          <p:spPr>
            <a:xfrm>
              <a:off x="7495412" y="3128939"/>
              <a:ext cx="49188" cy="55905"/>
            </a:xfrm>
            <a:custGeom>
              <a:avLst/>
              <a:gdLst/>
              <a:ahLst/>
              <a:cxnLst/>
              <a:rect l="l" t="t" r="r" b="b"/>
              <a:pathLst>
                <a:path w="864" h="982" extrusionOk="0">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0"/>
            <p:cNvSpPr/>
            <p:nvPr/>
          </p:nvSpPr>
          <p:spPr>
            <a:xfrm>
              <a:off x="7493818" y="3127231"/>
              <a:ext cx="52319" cy="59720"/>
            </a:xfrm>
            <a:custGeom>
              <a:avLst/>
              <a:gdLst/>
              <a:ahLst/>
              <a:cxnLst/>
              <a:rect l="l" t="t" r="r" b="b"/>
              <a:pathLst>
                <a:path w="919" h="1049" extrusionOk="0">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0"/>
            <p:cNvSpPr/>
            <p:nvPr/>
          </p:nvSpPr>
          <p:spPr>
            <a:xfrm>
              <a:off x="7482205" y="3116130"/>
              <a:ext cx="19072" cy="18502"/>
            </a:xfrm>
            <a:custGeom>
              <a:avLst/>
              <a:gdLst/>
              <a:ahLst/>
              <a:cxnLst/>
              <a:rect l="l" t="t" r="r" b="b"/>
              <a:pathLst>
                <a:path w="335" h="325" extrusionOk="0">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481123" y="3114536"/>
              <a:ext cx="21747" cy="21690"/>
            </a:xfrm>
            <a:custGeom>
              <a:avLst/>
              <a:gdLst/>
              <a:ahLst/>
              <a:cxnLst/>
              <a:rect l="l" t="t" r="r" b="b"/>
              <a:pathLst>
                <a:path w="382" h="381" extrusionOk="0">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7487499" y="3121937"/>
              <a:ext cx="18502" cy="18218"/>
            </a:xfrm>
            <a:custGeom>
              <a:avLst/>
              <a:gdLst/>
              <a:ahLst/>
              <a:cxnLst/>
              <a:rect l="l" t="t" r="r" b="b"/>
              <a:pathLst>
                <a:path w="325" h="320" extrusionOk="0">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485905" y="3120115"/>
              <a:ext cx="21690" cy="21918"/>
            </a:xfrm>
            <a:custGeom>
              <a:avLst/>
              <a:gdLst/>
              <a:ahLst/>
              <a:cxnLst/>
              <a:rect l="l" t="t" r="r" b="b"/>
              <a:pathLst>
                <a:path w="381" h="385" extrusionOk="0">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6932439" y="3332119"/>
              <a:ext cx="175914" cy="249866"/>
            </a:xfrm>
            <a:custGeom>
              <a:avLst/>
              <a:gdLst/>
              <a:ahLst/>
              <a:cxnLst/>
              <a:rect l="l" t="t" r="r" b="b"/>
              <a:pathLst>
                <a:path w="3090" h="4389" extrusionOk="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0"/>
            <p:cNvSpPr/>
            <p:nvPr/>
          </p:nvSpPr>
          <p:spPr>
            <a:xfrm>
              <a:off x="6929251" y="3328419"/>
              <a:ext cx="182802" cy="256697"/>
            </a:xfrm>
            <a:custGeom>
              <a:avLst/>
              <a:gdLst/>
              <a:ahLst/>
              <a:cxnLst/>
              <a:rect l="l" t="t" r="r" b="b"/>
              <a:pathLst>
                <a:path w="3211" h="4509" extrusionOk="0">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0"/>
            <p:cNvSpPr/>
            <p:nvPr/>
          </p:nvSpPr>
          <p:spPr>
            <a:xfrm>
              <a:off x="6626671" y="3327906"/>
              <a:ext cx="268880" cy="268880"/>
            </a:xfrm>
            <a:custGeom>
              <a:avLst/>
              <a:gdLst/>
              <a:ahLst/>
              <a:cxnLst/>
              <a:rect l="l" t="t" r="r" b="b"/>
              <a:pathLst>
                <a:path w="4723" h="4723" extrusionOk="0">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a:off x="6623483" y="3324718"/>
              <a:ext cx="275769" cy="275200"/>
            </a:xfrm>
            <a:custGeom>
              <a:avLst/>
              <a:gdLst/>
              <a:ahLst/>
              <a:cxnLst/>
              <a:rect l="l" t="t" r="r" b="b"/>
              <a:pathLst>
                <a:path w="4844" h="4834" extrusionOk="0">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a:off x="6695328" y="3411877"/>
              <a:ext cx="136290" cy="100937"/>
            </a:xfrm>
            <a:custGeom>
              <a:avLst/>
              <a:gdLst/>
              <a:ahLst/>
              <a:cxnLst/>
              <a:rect l="l" t="t" r="r" b="b"/>
              <a:pathLst>
                <a:path w="2394" h="1773" extrusionOk="0">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a:off x="6692140" y="3408689"/>
              <a:ext cx="142667" cy="107768"/>
            </a:xfrm>
            <a:custGeom>
              <a:avLst/>
              <a:gdLst/>
              <a:ahLst/>
              <a:cxnLst/>
              <a:rect l="l" t="t" r="r" b="b"/>
              <a:pathLst>
                <a:path w="2506" h="1893" extrusionOk="0">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a:off x="6695328" y="3425597"/>
              <a:ext cx="136290" cy="37232"/>
            </a:xfrm>
            <a:custGeom>
              <a:avLst/>
              <a:gdLst/>
              <a:ahLst/>
              <a:cxnLst/>
              <a:rect l="l" t="t" r="r" b="b"/>
              <a:pathLst>
                <a:path w="2394" h="654" extrusionOk="0">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a:off x="6693734" y="3422409"/>
              <a:ext cx="139479" cy="43381"/>
            </a:xfrm>
            <a:custGeom>
              <a:avLst/>
              <a:gdLst/>
              <a:ahLst/>
              <a:cxnLst/>
              <a:rect l="l" t="t" r="r" b="b"/>
              <a:pathLst>
                <a:path w="2450" h="762" extrusionOk="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a:off x="6732275" y="3079126"/>
              <a:ext cx="373973" cy="201817"/>
            </a:xfrm>
            <a:custGeom>
              <a:avLst/>
              <a:gdLst/>
              <a:ahLst/>
              <a:cxnLst/>
              <a:rect l="l" t="t" r="r" b="b"/>
              <a:pathLst>
                <a:path w="6569" h="3545" extrusionOk="0">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a:off x="6732275" y="3083908"/>
              <a:ext cx="373973" cy="201817"/>
            </a:xfrm>
            <a:custGeom>
              <a:avLst/>
              <a:gdLst/>
              <a:ahLst/>
              <a:cxnLst/>
              <a:rect l="l" t="t" r="r" b="b"/>
              <a:pathLst>
                <a:path w="6569" h="3545" extrusionOk="0">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a:off x="6728575" y="3080720"/>
              <a:ext cx="380862" cy="208136"/>
            </a:xfrm>
            <a:custGeom>
              <a:avLst/>
              <a:gdLst/>
              <a:ahLst/>
              <a:cxnLst/>
              <a:rect l="l" t="t" r="r" b="b"/>
              <a:pathLst>
                <a:path w="6690" h="3656" extrusionOk="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0"/>
            <p:cNvSpPr/>
            <p:nvPr/>
          </p:nvSpPr>
          <p:spPr>
            <a:xfrm>
              <a:off x="6793531" y="3145164"/>
              <a:ext cx="125246" cy="6376"/>
            </a:xfrm>
            <a:custGeom>
              <a:avLst/>
              <a:gdLst/>
              <a:ahLst/>
              <a:cxnLst/>
              <a:rect l="l" t="t" r="r" b="b"/>
              <a:pathLst>
                <a:path w="2200" h="112" extrusionOk="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0"/>
            <p:cNvSpPr/>
            <p:nvPr/>
          </p:nvSpPr>
          <p:spPr>
            <a:xfrm>
              <a:off x="6942971" y="3145164"/>
              <a:ext cx="112038" cy="6376"/>
            </a:xfrm>
            <a:custGeom>
              <a:avLst/>
              <a:gdLst/>
              <a:ahLst/>
              <a:cxnLst/>
              <a:rect l="l" t="t" r="r" b="b"/>
              <a:pathLst>
                <a:path w="1968" h="112" extrusionOk="0">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0"/>
            <p:cNvSpPr/>
            <p:nvPr/>
          </p:nvSpPr>
          <p:spPr>
            <a:xfrm>
              <a:off x="6793531" y="3208526"/>
              <a:ext cx="112551" cy="6945"/>
            </a:xfrm>
            <a:custGeom>
              <a:avLst/>
              <a:gdLst/>
              <a:ahLst/>
              <a:cxnLst/>
              <a:rect l="l" t="t" r="r" b="b"/>
              <a:pathLst>
                <a:path w="1977" h="122" extrusionOk="0">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0"/>
            <p:cNvSpPr/>
            <p:nvPr/>
          </p:nvSpPr>
          <p:spPr>
            <a:xfrm>
              <a:off x="6893328" y="3175280"/>
              <a:ext cx="112551" cy="6376"/>
            </a:xfrm>
            <a:custGeom>
              <a:avLst/>
              <a:gdLst/>
              <a:ahLst/>
              <a:cxnLst/>
              <a:rect l="l" t="t" r="r" b="b"/>
              <a:pathLst>
                <a:path w="1977" h="112" extrusionOk="0">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6793531" y="3175280"/>
              <a:ext cx="76115" cy="6376"/>
            </a:xfrm>
            <a:custGeom>
              <a:avLst/>
              <a:gdLst/>
              <a:ahLst/>
              <a:cxnLst/>
              <a:rect l="l" t="t" r="r" b="b"/>
              <a:pathLst>
                <a:path w="1337" h="112" extrusionOk="0">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6931926" y="3208526"/>
              <a:ext cx="49131" cy="6945"/>
            </a:xfrm>
            <a:custGeom>
              <a:avLst/>
              <a:gdLst/>
              <a:ahLst/>
              <a:cxnLst/>
              <a:rect l="l" t="t" r="r" b="b"/>
              <a:pathLst>
                <a:path w="863" h="122" extrusionOk="0">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32275" y="2787650"/>
              <a:ext cx="373973" cy="250378"/>
            </a:xfrm>
            <a:custGeom>
              <a:avLst/>
              <a:gdLst/>
              <a:ahLst/>
              <a:cxnLst/>
              <a:rect l="l" t="t" r="r" b="b"/>
              <a:pathLst>
                <a:path w="6569" h="4398" extrusionOk="0">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6728575" y="2783949"/>
              <a:ext cx="380862" cy="257210"/>
            </a:xfrm>
            <a:custGeom>
              <a:avLst/>
              <a:gdLst/>
              <a:ahLst/>
              <a:cxnLst/>
              <a:rect l="l" t="t" r="r" b="b"/>
              <a:pathLst>
                <a:path w="6690" h="4518" extrusionOk="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6997395"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7035424" y="2799263"/>
              <a:ext cx="19584" cy="19584"/>
            </a:xfrm>
            <a:custGeom>
              <a:avLst/>
              <a:gdLst/>
              <a:ahLst/>
              <a:cxnLst/>
              <a:rect l="l" t="t" r="r" b="b"/>
              <a:pathLst>
                <a:path w="344" h="344" extrusionOk="0">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7073452" y="2799263"/>
              <a:ext cx="19584" cy="19584"/>
            </a:xfrm>
            <a:custGeom>
              <a:avLst/>
              <a:gdLst/>
              <a:ahLst/>
              <a:cxnLst/>
              <a:rect l="l" t="t" r="r" b="b"/>
              <a:pathLst>
                <a:path w="344" h="344" extrusionOk="0">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6833154" y="2829891"/>
              <a:ext cx="173295" cy="173295"/>
            </a:xfrm>
            <a:custGeom>
              <a:avLst/>
              <a:gdLst/>
              <a:ahLst/>
              <a:cxnLst/>
              <a:rect l="l" t="t" r="r" b="b"/>
              <a:pathLst>
                <a:path w="3044" h="3044" extrusionOk="0">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0"/>
            <p:cNvSpPr/>
            <p:nvPr/>
          </p:nvSpPr>
          <p:spPr>
            <a:xfrm>
              <a:off x="6829966" y="2826703"/>
              <a:ext cx="179614" cy="180127"/>
            </a:xfrm>
            <a:custGeom>
              <a:avLst/>
              <a:gdLst/>
              <a:ahLst/>
              <a:cxnLst/>
              <a:rect l="l" t="t" r="r" b="b"/>
              <a:pathLst>
                <a:path w="3155" h="3164" extrusionOk="0">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0"/>
            <p:cNvSpPr/>
            <p:nvPr/>
          </p:nvSpPr>
          <p:spPr>
            <a:xfrm>
              <a:off x="6851656" y="2848393"/>
              <a:ext cx="136290" cy="136290"/>
            </a:xfrm>
            <a:custGeom>
              <a:avLst/>
              <a:gdLst/>
              <a:ahLst/>
              <a:cxnLst/>
              <a:rect l="l" t="t" r="r" b="b"/>
              <a:pathLst>
                <a:path w="2394" h="2394" extrusionOk="0">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0"/>
            <p:cNvSpPr/>
            <p:nvPr/>
          </p:nvSpPr>
          <p:spPr>
            <a:xfrm>
              <a:off x="6848468" y="2845205"/>
              <a:ext cx="142667" cy="142667"/>
            </a:xfrm>
            <a:custGeom>
              <a:avLst/>
              <a:gdLst/>
              <a:ahLst/>
              <a:cxnLst/>
              <a:rect l="l" t="t" r="r" b="b"/>
              <a:pathLst>
                <a:path w="2506" h="2506" extrusionOk="0">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0"/>
            <p:cNvSpPr/>
            <p:nvPr/>
          </p:nvSpPr>
          <p:spPr>
            <a:xfrm>
              <a:off x="6915018" y="2877939"/>
              <a:ext cx="38599" cy="43381"/>
            </a:xfrm>
            <a:custGeom>
              <a:avLst/>
              <a:gdLst/>
              <a:ahLst/>
              <a:cxnLst/>
              <a:rect l="l" t="t" r="r" b="b"/>
              <a:pathLst>
                <a:path w="678" h="762" extrusionOk="0">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0"/>
            <p:cNvSpPr/>
            <p:nvPr/>
          </p:nvSpPr>
          <p:spPr>
            <a:xfrm>
              <a:off x="6909724" y="2906973"/>
              <a:ext cx="20666" cy="20666"/>
            </a:xfrm>
            <a:custGeom>
              <a:avLst/>
              <a:gdLst/>
              <a:ahLst/>
              <a:cxnLst/>
              <a:rect l="l" t="t" r="r" b="b"/>
              <a:pathLst>
                <a:path w="363" h="363" extrusionOk="0">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0"/>
            <p:cNvSpPr/>
            <p:nvPr/>
          </p:nvSpPr>
          <p:spPr>
            <a:xfrm>
              <a:off x="6906536" y="2903842"/>
              <a:ext cx="26985" cy="26985"/>
            </a:xfrm>
            <a:custGeom>
              <a:avLst/>
              <a:gdLst/>
              <a:ahLst/>
              <a:cxnLst/>
              <a:rect l="l" t="t" r="r" b="b"/>
              <a:pathLst>
                <a:path w="474" h="474" extrusionOk="0">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0"/>
            <p:cNvSpPr/>
            <p:nvPr/>
          </p:nvSpPr>
          <p:spPr>
            <a:xfrm>
              <a:off x="6131273" y="2776548"/>
              <a:ext cx="556206" cy="494892"/>
            </a:xfrm>
            <a:custGeom>
              <a:avLst/>
              <a:gdLst/>
              <a:ahLst/>
              <a:cxnLst/>
              <a:rect l="l" t="t" r="r" b="b"/>
              <a:pathLst>
                <a:path w="9770" h="8693" extrusionOk="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0"/>
            <p:cNvSpPr/>
            <p:nvPr/>
          </p:nvSpPr>
          <p:spPr>
            <a:xfrm>
              <a:off x="6127572" y="2773360"/>
              <a:ext cx="563550" cy="501269"/>
            </a:xfrm>
            <a:custGeom>
              <a:avLst/>
              <a:gdLst/>
              <a:ahLst/>
              <a:cxnLst/>
              <a:rect l="l" t="t" r="r" b="b"/>
              <a:pathLst>
                <a:path w="9899" h="8805" extrusionOk="0">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0"/>
            <p:cNvSpPr/>
            <p:nvPr/>
          </p:nvSpPr>
          <p:spPr>
            <a:xfrm>
              <a:off x="6317204" y="2829094"/>
              <a:ext cx="183827" cy="167488"/>
            </a:xfrm>
            <a:custGeom>
              <a:avLst/>
              <a:gdLst/>
              <a:ahLst/>
              <a:cxnLst/>
              <a:rect l="l" t="t" r="r" b="b"/>
              <a:pathLst>
                <a:path w="3229" h="2942" extrusionOk="0">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0"/>
            <p:cNvSpPr/>
            <p:nvPr/>
          </p:nvSpPr>
          <p:spPr>
            <a:xfrm>
              <a:off x="6322441" y="2825678"/>
              <a:ext cx="173807" cy="174320"/>
            </a:xfrm>
            <a:custGeom>
              <a:avLst/>
              <a:gdLst/>
              <a:ahLst/>
              <a:cxnLst/>
              <a:rect l="l" t="t" r="r" b="b"/>
              <a:pathLst>
                <a:path w="3053" h="3062" extrusionOk="0">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0"/>
            <p:cNvSpPr/>
            <p:nvPr/>
          </p:nvSpPr>
          <p:spPr>
            <a:xfrm>
              <a:off x="6370547" y="2912780"/>
              <a:ext cx="76058" cy="38485"/>
            </a:xfrm>
            <a:custGeom>
              <a:avLst/>
              <a:gdLst/>
              <a:ahLst/>
              <a:cxnLst/>
              <a:rect l="l" t="t" r="r" b="b"/>
              <a:pathLst>
                <a:path w="1336" h="676" extrusionOk="0">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0"/>
            <p:cNvSpPr/>
            <p:nvPr/>
          </p:nvSpPr>
          <p:spPr>
            <a:xfrm>
              <a:off x="6366846" y="2909649"/>
              <a:ext cx="82947" cy="44918"/>
            </a:xfrm>
            <a:custGeom>
              <a:avLst/>
              <a:gdLst/>
              <a:ahLst/>
              <a:cxnLst/>
              <a:rect l="l" t="t" r="r" b="b"/>
              <a:pathLst>
                <a:path w="1457" h="789" extrusionOk="0">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0"/>
            <p:cNvSpPr/>
            <p:nvPr/>
          </p:nvSpPr>
          <p:spPr>
            <a:xfrm>
              <a:off x="6386885" y="2864731"/>
              <a:ext cx="43381" cy="43381"/>
            </a:xfrm>
            <a:custGeom>
              <a:avLst/>
              <a:gdLst/>
              <a:ahLst/>
              <a:cxnLst/>
              <a:rect l="l" t="t" r="r" b="b"/>
              <a:pathLst>
                <a:path w="762" h="762" extrusionOk="0">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6383697" y="2861031"/>
              <a:ext cx="50269" cy="50212"/>
            </a:xfrm>
            <a:custGeom>
              <a:avLst/>
              <a:gdLst/>
              <a:ahLst/>
              <a:cxnLst/>
              <a:rect l="l" t="t" r="r" b="b"/>
              <a:pathLst>
                <a:path w="883" h="882" extrusionOk="0">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0"/>
            <p:cNvSpPr/>
            <p:nvPr/>
          </p:nvSpPr>
          <p:spPr>
            <a:xfrm>
              <a:off x="6246953" y="3037967"/>
              <a:ext cx="324843" cy="58695"/>
            </a:xfrm>
            <a:custGeom>
              <a:avLst/>
              <a:gdLst/>
              <a:ahLst/>
              <a:cxnLst/>
              <a:rect l="l" t="t" r="r" b="b"/>
              <a:pathLst>
                <a:path w="5706" h="1031" extrusionOk="0">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0"/>
            <p:cNvSpPr/>
            <p:nvPr/>
          </p:nvSpPr>
          <p:spPr>
            <a:xfrm>
              <a:off x="6243765" y="3034779"/>
              <a:ext cx="331731" cy="65014"/>
            </a:xfrm>
            <a:custGeom>
              <a:avLst/>
              <a:gdLst/>
              <a:ahLst/>
              <a:cxnLst/>
              <a:rect l="l" t="t" r="r" b="b"/>
              <a:pathLst>
                <a:path w="5827" h="1142" extrusionOk="0">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6246953" y="3133038"/>
              <a:ext cx="324843" cy="58638"/>
            </a:xfrm>
            <a:custGeom>
              <a:avLst/>
              <a:gdLst/>
              <a:ahLst/>
              <a:cxnLst/>
              <a:rect l="l" t="t" r="r" b="b"/>
              <a:pathLst>
                <a:path w="5706" h="1030" extrusionOk="0">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6243765" y="3129850"/>
              <a:ext cx="331731" cy="65526"/>
            </a:xfrm>
            <a:custGeom>
              <a:avLst/>
              <a:gdLst/>
              <a:ahLst/>
              <a:cxnLst/>
              <a:rect l="l" t="t" r="r" b="b"/>
              <a:pathLst>
                <a:path w="5827" h="1151" extrusionOk="0">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6362576" y="3211714"/>
              <a:ext cx="93536" cy="10589"/>
            </a:xfrm>
            <a:custGeom>
              <a:avLst/>
              <a:gdLst/>
              <a:ahLst/>
              <a:cxnLst/>
              <a:rect l="l" t="t" r="r" b="b"/>
              <a:pathLst>
                <a:path w="1643" h="186" extrusionOk="0">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0"/>
            <p:cNvSpPr/>
            <p:nvPr/>
          </p:nvSpPr>
          <p:spPr>
            <a:xfrm>
              <a:off x="6608682" y="2809681"/>
              <a:ext cx="39680" cy="38769"/>
            </a:xfrm>
            <a:custGeom>
              <a:avLst/>
              <a:gdLst/>
              <a:ahLst/>
              <a:cxnLst/>
              <a:rect l="l" t="t" r="r" b="b"/>
              <a:pathLst>
                <a:path w="697" h="681" extrusionOk="0">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0"/>
            <p:cNvSpPr/>
            <p:nvPr/>
          </p:nvSpPr>
          <p:spPr>
            <a:xfrm>
              <a:off x="6608682" y="2809681"/>
              <a:ext cx="39680" cy="38769"/>
            </a:xfrm>
            <a:custGeom>
              <a:avLst/>
              <a:gdLst/>
              <a:ahLst/>
              <a:cxnLst/>
              <a:rect l="l" t="t" r="r" b="b"/>
              <a:pathLst>
                <a:path w="697" h="681" extrusionOk="0">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6131273" y="3328419"/>
              <a:ext cx="460564" cy="268880"/>
            </a:xfrm>
            <a:custGeom>
              <a:avLst/>
              <a:gdLst/>
              <a:ahLst/>
              <a:cxnLst/>
              <a:rect l="l" t="t" r="r" b="b"/>
              <a:pathLst>
                <a:path w="8090" h="4723" extrusionOk="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6466643" y="3355346"/>
              <a:ext cx="71903" cy="201248"/>
            </a:xfrm>
            <a:custGeom>
              <a:avLst/>
              <a:gdLst/>
              <a:ahLst/>
              <a:cxnLst/>
              <a:rect l="l" t="t" r="r" b="b"/>
              <a:pathLst>
                <a:path w="1263" h="3535" extrusionOk="0">
                  <a:moveTo>
                    <a:pt x="0" y="1"/>
                  </a:moveTo>
                  <a:lnTo>
                    <a:pt x="0" y="3535"/>
                  </a:lnTo>
                  <a:lnTo>
                    <a:pt x="1262" y="353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6463455" y="3352158"/>
              <a:ext cx="78222" cy="208136"/>
            </a:xfrm>
            <a:custGeom>
              <a:avLst/>
              <a:gdLst/>
              <a:ahLst/>
              <a:cxnLst/>
              <a:rect l="l" t="t" r="r" b="b"/>
              <a:pathLst>
                <a:path w="1374" h="3656" extrusionOk="0">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6365252" y="3443017"/>
              <a:ext cx="71846" cy="113575"/>
            </a:xfrm>
            <a:custGeom>
              <a:avLst/>
              <a:gdLst/>
              <a:ahLst/>
              <a:cxnLst/>
              <a:rect l="l" t="t" r="r" b="b"/>
              <a:pathLst>
                <a:path w="1262" h="1995" extrusionOk="0">
                  <a:moveTo>
                    <a:pt x="0" y="1"/>
                  </a:moveTo>
                  <a:lnTo>
                    <a:pt x="0" y="1995"/>
                  </a:lnTo>
                  <a:lnTo>
                    <a:pt x="1262" y="1995"/>
                  </a:lnTo>
                  <a:lnTo>
                    <a:pt x="12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0"/>
            <p:cNvSpPr/>
            <p:nvPr/>
          </p:nvSpPr>
          <p:spPr>
            <a:xfrm>
              <a:off x="6362064" y="3439829"/>
              <a:ext cx="78222" cy="120464"/>
            </a:xfrm>
            <a:custGeom>
              <a:avLst/>
              <a:gdLst/>
              <a:ahLst/>
              <a:cxnLst/>
              <a:rect l="l" t="t" r="r" b="b"/>
              <a:pathLst>
                <a:path w="1374" h="2116" extrusionOk="0">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0"/>
            <p:cNvSpPr/>
            <p:nvPr/>
          </p:nvSpPr>
          <p:spPr>
            <a:xfrm>
              <a:off x="6461861" y="3355346"/>
              <a:ext cx="71390" cy="194416"/>
            </a:xfrm>
            <a:custGeom>
              <a:avLst/>
              <a:gdLst/>
              <a:ahLst/>
              <a:cxnLst/>
              <a:rect l="l" t="t" r="r" b="b"/>
              <a:pathLst>
                <a:path w="1254" h="3415" extrusionOk="0">
                  <a:moveTo>
                    <a:pt x="1" y="1"/>
                  </a:moveTo>
                  <a:lnTo>
                    <a:pt x="1" y="3414"/>
                  </a:lnTo>
                  <a:lnTo>
                    <a:pt x="1253" y="3414"/>
                  </a:lnTo>
                  <a:lnTo>
                    <a:pt x="12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6458161" y="3352158"/>
              <a:ext cx="78791" cy="200792"/>
            </a:xfrm>
            <a:custGeom>
              <a:avLst/>
              <a:gdLst/>
              <a:ahLst/>
              <a:cxnLst/>
              <a:rect l="l" t="t" r="r" b="b"/>
              <a:pathLst>
                <a:path w="1384" h="3527" extrusionOk="0">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6359958" y="3443017"/>
              <a:ext cx="71903" cy="106744"/>
            </a:xfrm>
            <a:custGeom>
              <a:avLst/>
              <a:gdLst/>
              <a:ahLst/>
              <a:cxnLst/>
              <a:rect l="l" t="t" r="r" b="b"/>
              <a:pathLst>
                <a:path w="1263" h="1875" extrusionOk="0">
                  <a:moveTo>
                    <a:pt x="1" y="1"/>
                  </a:moveTo>
                  <a:lnTo>
                    <a:pt x="1" y="1874"/>
                  </a:lnTo>
                  <a:lnTo>
                    <a:pt x="1262" y="1874"/>
                  </a:lnTo>
                  <a:lnTo>
                    <a:pt x="1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0"/>
            <p:cNvSpPr/>
            <p:nvPr/>
          </p:nvSpPr>
          <p:spPr>
            <a:xfrm>
              <a:off x="6356770" y="3439829"/>
              <a:ext cx="78222" cy="113120"/>
            </a:xfrm>
            <a:custGeom>
              <a:avLst/>
              <a:gdLst/>
              <a:ahLst/>
              <a:cxnLst/>
              <a:rect l="l" t="t" r="r" b="b"/>
              <a:pathLst>
                <a:path w="1374" h="1987" extrusionOk="0">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0"/>
            <p:cNvSpPr/>
            <p:nvPr/>
          </p:nvSpPr>
          <p:spPr>
            <a:xfrm>
              <a:off x="6263292" y="3494765"/>
              <a:ext cx="71903" cy="62395"/>
            </a:xfrm>
            <a:custGeom>
              <a:avLst/>
              <a:gdLst/>
              <a:ahLst/>
              <a:cxnLst/>
              <a:rect l="l" t="t" r="r" b="b"/>
              <a:pathLst>
                <a:path w="1263" h="1096" extrusionOk="0">
                  <a:moveTo>
                    <a:pt x="1" y="1"/>
                  </a:moveTo>
                  <a:lnTo>
                    <a:pt x="1" y="1095"/>
                  </a:lnTo>
                  <a:lnTo>
                    <a:pt x="1263" y="1095"/>
                  </a:lnTo>
                  <a:lnTo>
                    <a:pt x="12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0"/>
            <p:cNvSpPr/>
            <p:nvPr/>
          </p:nvSpPr>
          <p:spPr>
            <a:xfrm>
              <a:off x="6260161" y="3491577"/>
              <a:ext cx="78222" cy="68715"/>
            </a:xfrm>
            <a:custGeom>
              <a:avLst/>
              <a:gdLst/>
              <a:ahLst/>
              <a:cxnLst/>
              <a:rect l="l" t="t" r="r" b="b"/>
              <a:pathLst>
                <a:path w="1374" h="1207" extrusionOk="0">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0"/>
            <p:cNvSpPr/>
            <p:nvPr/>
          </p:nvSpPr>
          <p:spPr>
            <a:xfrm>
              <a:off x="6258054" y="3494765"/>
              <a:ext cx="71846" cy="58182"/>
            </a:xfrm>
            <a:custGeom>
              <a:avLst/>
              <a:gdLst/>
              <a:ahLst/>
              <a:cxnLst/>
              <a:rect l="l" t="t" r="r" b="b"/>
              <a:pathLst>
                <a:path w="1262" h="1022" extrusionOk="0">
                  <a:moveTo>
                    <a:pt x="0" y="1"/>
                  </a:moveTo>
                  <a:lnTo>
                    <a:pt x="0" y="1021"/>
                  </a:lnTo>
                  <a:lnTo>
                    <a:pt x="1262" y="1021"/>
                  </a:lnTo>
                  <a:lnTo>
                    <a:pt x="12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0"/>
            <p:cNvSpPr/>
            <p:nvPr/>
          </p:nvSpPr>
          <p:spPr>
            <a:xfrm>
              <a:off x="6254866" y="3491577"/>
              <a:ext cx="78222" cy="64502"/>
            </a:xfrm>
            <a:custGeom>
              <a:avLst/>
              <a:gdLst/>
              <a:ahLst/>
              <a:cxnLst/>
              <a:rect l="l" t="t" r="r" b="b"/>
              <a:pathLst>
                <a:path w="1374" h="1133" extrusionOk="0">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0"/>
            <p:cNvSpPr/>
            <p:nvPr/>
          </p:nvSpPr>
          <p:spPr>
            <a:xfrm>
              <a:off x="6166113" y="3528069"/>
              <a:ext cx="71903" cy="29091"/>
            </a:xfrm>
            <a:custGeom>
              <a:avLst/>
              <a:gdLst/>
              <a:ahLst/>
              <a:cxnLst/>
              <a:rect l="l" t="t" r="r" b="b"/>
              <a:pathLst>
                <a:path w="1263" h="511" extrusionOk="0">
                  <a:moveTo>
                    <a:pt x="1" y="0"/>
                  </a:moveTo>
                  <a:lnTo>
                    <a:pt x="1" y="510"/>
                  </a:lnTo>
                  <a:lnTo>
                    <a:pt x="1263" y="510"/>
                  </a:lnTo>
                  <a:lnTo>
                    <a:pt x="1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0"/>
            <p:cNvSpPr/>
            <p:nvPr/>
          </p:nvSpPr>
          <p:spPr>
            <a:xfrm>
              <a:off x="6162470" y="3524369"/>
              <a:ext cx="78734" cy="35923"/>
            </a:xfrm>
            <a:custGeom>
              <a:avLst/>
              <a:gdLst/>
              <a:ahLst/>
              <a:cxnLst/>
              <a:rect l="l" t="t" r="r" b="b"/>
              <a:pathLst>
                <a:path w="1383" h="631" extrusionOk="0">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0"/>
            <p:cNvSpPr/>
            <p:nvPr/>
          </p:nvSpPr>
          <p:spPr>
            <a:xfrm>
              <a:off x="6160876" y="3528069"/>
              <a:ext cx="71846" cy="26985"/>
            </a:xfrm>
            <a:custGeom>
              <a:avLst/>
              <a:gdLst/>
              <a:ahLst/>
              <a:cxnLst/>
              <a:rect l="l" t="t" r="r" b="b"/>
              <a:pathLst>
                <a:path w="1262" h="474" extrusionOk="0">
                  <a:moveTo>
                    <a:pt x="0" y="0"/>
                  </a:moveTo>
                  <a:lnTo>
                    <a:pt x="0" y="473"/>
                  </a:lnTo>
                  <a:lnTo>
                    <a:pt x="1262" y="473"/>
                  </a:lnTo>
                  <a:lnTo>
                    <a:pt x="12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0"/>
            <p:cNvSpPr/>
            <p:nvPr/>
          </p:nvSpPr>
          <p:spPr>
            <a:xfrm>
              <a:off x="6157176" y="3524369"/>
              <a:ext cx="78734" cy="34386"/>
            </a:xfrm>
            <a:custGeom>
              <a:avLst/>
              <a:gdLst/>
              <a:ahLst/>
              <a:cxnLst/>
              <a:rect l="l" t="t" r="r" b="b"/>
              <a:pathLst>
                <a:path w="1383" h="604" extrusionOk="0">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0"/>
            <p:cNvSpPr/>
            <p:nvPr/>
          </p:nvSpPr>
          <p:spPr>
            <a:xfrm>
              <a:off x="6176190" y="3382729"/>
              <a:ext cx="163731" cy="111184"/>
            </a:xfrm>
            <a:custGeom>
              <a:avLst/>
              <a:gdLst/>
              <a:ahLst/>
              <a:cxnLst/>
              <a:rect l="l" t="t" r="r" b="b"/>
              <a:pathLst>
                <a:path w="2876" h="1953" extrusionOk="0">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0"/>
            <p:cNvSpPr/>
            <p:nvPr/>
          </p:nvSpPr>
          <p:spPr>
            <a:xfrm>
              <a:off x="6297108" y="3363259"/>
              <a:ext cx="49188" cy="58182"/>
            </a:xfrm>
            <a:custGeom>
              <a:avLst/>
              <a:gdLst/>
              <a:ahLst/>
              <a:cxnLst/>
              <a:rect l="l" t="t" r="r" b="b"/>
              <a:pathLst>
                <a:path w="864" h="1022" extrusionOk="0">
                  <a:moveTo>
                    <a:pt x="863" y="1"/>
                  </a:moveTo>
                  <a:lnTo>
                    <a:pt x="1" y="576"/>
                  </a:lnTo>
                  <a:lnTo>
                    <a:pt x="437" y="659"/>
                  </a:lnTo>
                  <a:lnTo>
                    <a:pt x="678" y="1021"/>
                  </a:lnTo>
                  <a:lnTo>
                    <a:pt x="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0"/>
            <p:cNvSpPr/>
            <p:nvPr/>
          </p:nvSpPr>
          <p:spPr>
            <a:xfrm>
              <a:off x="7410929" y="3726638"/>
              <a:ext cx="278331" cy="6889"/>
            </a:xfrm>
            <a:custGeom>
              <a:avLst/>
              <a:gdLst/>
              <a:ahLst/>
              <a:cxnLst/>
              <a:rect l="l" t="t" r="r" b="b"/>
              <a:pathLst>
                <a:path w="4889" h="121" extrusionOk="0">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0"/>
            <p:cNvSpPr/>
            <p:nvPr/>
          </p:nvSpPr>
          <p:spPr>
            <a:xfrm>
              <a:off x="5696618" y="4217195"/>
              <a:ext cx="117845" cy="42868"/>
            </a:xfrm>
            <a:custGeom>
              <a:avLst/>
              <a:gdLst/>
              <a:ahLst/>
              <a:cxnLst/>
              <a:rect l="l" t="t" r="r" b="b"/>
              <a:pathLst>
                <a:path w="2070" h="753" extrusionOk="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sz="3000" b="1">
                <a:solidFill>
                  <a:schemeClr val="dk1"/>
                </a:solidFill>
                <a:latin typeface="Sora"/>
                <a:ea typeface="Sora"/>
                <a:cs typeface="Sora"/>
                <a:sym typeface="Sor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58" r:id="rId6"/>
    <p:sldLayoutId id="2147483665" r:id="rId7"/>
    <p:sldLayoutId id="214748366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thunderbolttechnology.net/sites/default/files/Thunderbolt3_TechBrief_FINAL.pdf" TargetMode="External"/><Relationship Id="rId2" Type="http://schemas.openxmlformats.org/officeDocument/2006/relationships/hyperlink" Target="https://www.intel.com/content/dam/doc/technology-brief/thunderbolt-technology-brief.pdf" TargetMode="External"/><Relationship Id="rId1" Type="http://schemas.openxmlformats.org/officeDocument/2006/relationships/slideLayout" Target="../slideLayouts/slideLayout2.xml"/><Relationship Id="rId6" Type="http://schemas.openxmlformats.org/officeDocument/2006/relationships/hyperlink" Target="https://www.erpublications.com/uploaded_files/download/download_01_04_2014_11_41_43.pdf" TargetMode="External"/><Relationship Id="rId5" Type="http://schemas.openxmlformats.org/officeDocument/2006/relationships/hyperlink" Target="https://www.thunderbolttechnology.net/sites/default/files/Thunderbolt_3_Overview_Brief_FINAL.pdf" TargetMode="External"/><Relationship Id="rId4" Type="http://schemas.openxmlformats.org/officeDocument/2006/relationships/hyperlink" Target="https://www.intel.com/content/www/us/en/gaming/resources/upgrade-gaming-accessories-thunderbolt-4.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24"/>
          <p:cNvSpPr txBox="1">
            <a:spLocks noGrp="1"/>
          </p:cNvSpPr>
          <p:nvPr>
            <p:ph type="ctrTitle"/>
          </p:nvPr>
        </p:nvSpPr>
        <p:spPr>
          <a:xfrm>
            <a:off x="713225" y="1252927"/>
            <a:ext cx="4370100" cy="215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900" dirty="0"/>
              <a:t>Thunderbolt Protocol</a:t>
            </a:r>
            <a:endParaRPr sz="3700" b="0" dirty="0"/>
          </a:p>
        </p:txBody>
      </p:sp>
      <p:sp>
        <p:nvSpPr>
          <p:cNvPr id="711" name="Google Shape;711;p24"/>
          <p:cNvSpPr txBox="1">
            <a:spLocks noGrp="1"/>
          </p:cNvSpPr>
          <p:nvPr>
            <p:ph type="subTitle" idx="1"/>
          </p:nvPr>
        </p:nvSpPr>
        <p:spPr>
          <a:xfrm>
            <a:off x="713225" y="3414773"/>
            <a:ext cx="43701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Rozhin Taghizadegan</a:t>
            </a:r>
            <a:endParaRPr dirty="0"/>
          </a:p>
        </p:txBody>
      </p:sp>
      <p:sp>
        <p:nvSpPr>
          <p:cNvPr id="2" name="Google Shape;711;p24">
            <a:extLst>
              <a:ext uri="{FF2B5EF4-FFF2-40B4-BE49-F238E27FC236}">
                <a16:creationId xmlns:a16="http://schemas.microsoft.com/office/drawing/2014/main" id="{E782D8DA-D448-BB14-2E80-B7B1A3E05192}"/>
              </a:ext>
            </a:extLst>
          </p:cNvPr>
          <p:cNvSpPr txBox="1">
            <a:spLocks/>
          </p:cNvSpPr>
          <p:nvPr/>
        </p:nvSpPr>
        <p:spPr>
          <a:xfrm>
            <a:off x="5793226" y="4346107"/>
            <a:ext cx="2842774" cy="361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None/>
              <a:defRPr sz="1600" b="0" i="0" u="none" strike="noStrike" cap="none">
                <a:solidFill>
                  <a:schemeClr val="dk1"/>
                </a:solidFill>
                <a:latin typeface="Open Sans"/>
                <a:ea typeface="Open Sans"/>
                <a:cs typeface="Open Sans"/>
                <a:sym typeface="Open Sans"/>
              </a:defRPr>
            </a:lvl1pPr>
            <a:lvl2pPr marL="914400" marR="0" lvl="1" indent="-3048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2pPr>
            <a:lvl3pPr marL="1371600" marR="0" lvl="2" indent="-3048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3pPr>
            <a:lvl4pPr marL="1828800" marR="0" lvl="3" indent="-3048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4pPr>
            <a:lvl5pPr marL="2286000" marR="0" lvl="4" indent="-3048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5pPr>
            <a:lvl6pPr marL="2743200" marR="0" lvl="5" indent="-3048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6pPr>
            <a:lvl7pPr marL="3200400" marR="0" lvl="6" indent="-3048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7pPr>
            <a:lvl8pPr marL="3657600" marR="0" lvl="7" indent="-3048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8pPr>
            <a:lvl9pPr marL="4114800" marR="0" lvl="8" indent="-304800" algn="ctr" rtl="0">
              <a:lnSpc>
                <a:spcPct val="100000"/>
              </a:lnSpc>
              <a:spcBef>
                <a:spcPts val="0"/>
              </a:spcBef>
              <a:spcAft>
                <a:spcPts val="0"/>
              </a:spcAft>
              <a:buClr>
                <a:schemeClr val="dk1"/>
              </a:buClr>
              <a:buSzPts val="1800"/>
              <a:buFont typeface="Open Sans"/>
              <a:buNone/>
              <a:defRPr sz="1800" b="0" i="0" u="none" strike="noStrike" cap="none">
                <a:solidFill>
                  <a:schemeClr val="dk1"/>
                </a:solidFill>
                <a:latin typeface="Open Sans"/>
                <a:ea typeface="Open Sans"/>
                <a:cs typeface="Open Sans"/>
                <a:sym typeface="Open Sans"/>
              </a:defRPr>
            </a:lvl9pPr>
          </a:lstStyle>
          <a:p>
            <a:pPr marL="0" indent="0"/>
            <a:r>
              <a:rPr lang="en-US" sz="1100" dirty="0"/>
              <a:t>Interface Circuit Design – February 2025</a:t>
            </a:r>
          </a:p>
        </p:txBody>
      </p:sp>
      <p:grpSp>
        <p:nvGrpSpPr>
          <p:cNvPr id="3" name="Google Shape;1084;p26">
            <a:extLst>
              <a:ext uri="{FF2B5EF4-FFF2-40B4-BE49-F238E27FC236}">
                <a16:creationId xmlns:a16="http://schemas.microsoft.com/office/drawing/2014/main" id="{613CE9F2-366D-2325-3CA4-73ADDBF936B9}"/>
              </a:ext>
            </a:extLst>
          </p:cNvPr>
          <p:cNvGrpSpPr/>
          <p:nvPr/>
        </p:nvGrpSpPr>
        <p:grpSpPr>
          <a:xfrm>
            <a:off x="5793226" y="693593"/>
            <a:ext cx="1986215" cy="3269968"/>
            <a:chOff x="6934075" y="1778325"/>
            <a:chExt cx="689275" cy="1134775"/>
          </a:xfrm>
        </p:grpSpPr>
        <p:sp>
          <p:nvSpPr>
            <p:cNvPr id="4" name="Google Shape;1085;p26">
              <a:extLst>
                <a:ext uri="{FF2B5EF4-FFF2-40B4-BE49-F238E27FC236}">
                  <a16:creationId xmlns:a16="http://schemas.microsoft.com/office/drawing/2014/main" id="{01DACE69-4730-B93F-487B-2C216B7B9A34}"/>
                </a:ext>
              </a:extLst>
            </p:cNvPr>
            <p:cNvSpPr/>
            <p:nvPr/>
          </p:nvSpPr>
          <p:spPr>
            <a:xfrm>
              <a:off x="7486500" y="2665625"/>
              <a:ext cx="136850" cy="66125"/>
            </a:xfrm>
            <a:custGeom>
              <a:avLst/>
              <a:gdLst/>
              <a:ahLst/>
              <a:cxnLst/>
              <a:rect l="l" t="t" r="r" b="b"/>
              <a:pathLst>
                <a:path w="5474" h="2645" extrusionOk="0">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86;p26">
              <a:extLst>
                <a:ext uri="{FF2B5EF4-FFF2-40B4-BE49-F238E27FC236}">
                  <a16:creationId xmlns:a16="http://schemas.microsoft.com/office/drawing/2014/main" id="{AE242145-7943-7D6B-C78A-7FF45359814E}"/>
                </a:ext>
              </a:extLst>
            </p:cNvPr>
            <p:cNvSpPr/>
            <p:nvPr/>
          </p:nvSpPr>
          <p:spPr>
            <a:xfrm>
              <a:off x="7313500" y="2548975"/>
              <a:ext cx="85375" cy="41525"/>
            </a:xfrm>
            <a:custGeom>
              <a:avLst/>
              <a:gdLst/>
              <a:ahLst/>
              <a:cxnLst/>
              <a:rect l="l" t="t" r="r" b="b"/>
              <a:pathLst>
                <a:path w="3415" h="1661" extrusionOk="0">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87;p26">
              <a:extLst>
                <a:ext uri="{FF2B5EF4-FFF2-40B4-BE49-F238E27FC236}">
                  <a16:creationId xmlns:a16="http://schemas.microsoft.com/office/drawing/2014/main" id="{0D12C376-AA87-B843-8A06-5120896F6DF0}"/>
                </a:ext>
              </a:extLst>
            </p:cNvPr>
            <p:cNvSpPr/>
            <p:nvPr/>
          </p:nvSpPr>
          <p:spPr>
            <a:xfrm>
              <a:off x="7252725" y="2143825"/>
              <a:ext cx="207600" cy="156800"/>
            </a:xfrm>
            <a:custGeom>
              <a:avLst/>
              <a:gdLst/>
              <a:ahLst/>
              <a:cxnLst/>
              <a:rect l="l" t="t" r="r" b="b"/>
              <a:pathLst>
                <a:path w="8304" h="6272" extrusionOk="0">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88;p26">
              <a:extLst>
                <a:ext uri="{FF2B5EF4-FFF2-40B4-BE49-F238E27FC236}">
                  <a16:creationId xmlns:a16="http://schemas.microsoft.com/office/drawing/2014/main" id="{924F9FC4-2044-459B-728F-80B825824204}"/>
                </a:ext>
              </a:extLst>
            </p:cNvPr>
            <p:cNvSpPr/>
            <p:nvPr/>
          </p:nvSpPr>
          <p:spPr>
            <a:xfrm>
              <a:off x="7564200" y="1778325"/>
              <a:ext cx="41075" cy="41075"/>
            </a:xfrm>
            <a:custGeom>
              <a:avLst/>
              <a:gdLst/>
              <a:ahLst/>
              <a:cxnLst/>
              <a:rect l="l" t="t" r="r" b="b"/>
              <a:pathLst>
                <a:path w="1643" h="1643" extrusionOk="0">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89;p26">
              <a:extLst>
                <a:ext uri="{FF2B5EF4-FFF2-40B4-BE49-F238E27FC236}">
                  <a16:creationId xmlns:a16="http://schemas.microsoft.com/office/drawing/2014/main" id="{1BB252AA-D18B-D3A4-7094-2A598F8094F5}"/>
                </a:ext>
              </a:extLst>
            </p:cNvPr>
            <p:cNvSpPr/>
            <p:nvPr/>
          </p:nvSpPr>
          <p:spPr>
            <a:xfrm>
              <a:off x="6975825" y="2325875"/>
              <a:ext cx="51500" cy="51275"/>
            </a:xfrm>
            <a:custGeom>
              <a:avLst/>
              <a:gdLst/>
              <a:ahLst/>
              <a:cxnLst/>
              <a:rect l="l" t="t" r="r" b="b"/>
              <a:pathLst>
                <a:path w="2060" h="2051" extrusionOk="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90;p26">
              <a:extLst>
                <a:ext uri="{FF2B5EF4-FFF2-40B4-BE49-F238E27FC236}">
                  <a16:creationId xmlns:a16="http://schemas.microsoft.com/office/drawing/2014/main" id="{A4EC6739-73F2-88FC-2B04-0F888EEE51CB}"/>
                </a:ext>
              </a:extLst>
            </p:cNvPr>
            <p:cNvSpPr/>
            <p:nvPr/>
          </p:nvSpPr>
          <p:spPr>
            <a:xfrm>
              <a:off x="6992525" y="1930925"/>
              <a:ext cx="22050" cy="22050"/>
            </a:xfrm>
            <a:custGeom>
              <a:avLst/>
              <a:gdLst/>
              <a:ahLst/>
              <a:cxnLst/>
              <a:rect l="l" t="t" r="r" b="b"/>
              <a:pathLst>
                <a:path w="882" h="882" extrusionOk="0">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91;p26">
              <a:extLst>
                <a:ext uri="{FF2B5EF4-FFF2-40B4-BE49-F238E27FC236}">
                  <a16:creationId xmlns:a16="http://schemas.microsoft.com/office/drawing/2014/main" id="{0D6E3762-62DD-686B-8A20-DA0BD09AA3DA}"/>
                </a:ext>
              </a:extLst>
            </p:cNvPr>
            <p:cNvSpPr/>
            <p:nvPr/>
          </p:nvSpPr>
          <p:spPr>
            <a:xfrm>
              <a:off x="6934075" y="2211075"/>
              <a:ext cx="14175" cy="14175"/>
            </a:xfrm>
            <a:custGeom>
              <a:avLst/>
              <a:gdLst/>
              <a:ahLst/>
              <a:cxnLst/>
              <a:rect l="l" t="t" r="r" b="b"/>
              <a:pathLst>
                <a:path w="567" h="567" extrusionOk="0">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92;p26">
              <a:extLst>
                <a:ext uri="{FF2B5EF4-FFF2-40B4-BE49-F238E27FC236}">
                  <a16:creationId xmlns:a16="http://schemas.microsoft.com/office/drawing/2014/main" id="{CEFF2278-349E-9B2A-F3F6-FDDFD88724C7}"/>
                </a:ext>
              </a:extLst>
            </p:cNvPr>
            <p:cNvSpPr/>
            <p:nvPr/>
          </p:nvSpPr>
          <p:spPr>
            <a:xfrm>
              <a:off x="6935000" y="2456875"/>
              <a:ext cx="344900" cy="344675"/>
            </a:xfrm>
            <a:custGeom>
              <a:avLst/>
              <a:gdLst/>
              <a:ahLst/>
              <a:cxnLst/>
              <a:rect l="l" t="t" r="r" b="b"/>
              <a:pathLst>
                <a:path w="13796" h="13787" extrusionOk="0">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93;p26">
              <a:extLst>
                <a:ext uri="{FF2B5EF4-FFF2-40B4-BE49-F238E27FC236}">
                  <a16:creationId xmlns:a16="http://schemas.microsoft.com/office/drawing/2014/main" id="{01F75DC0-DC89-F7EE-97EC-6D42B1DDDC0A}"/>
                </a:ext>
              </a:extLst>
            </p:cNvPr>
            <p:cNvSpPr/>
            <p:nvPr/>
          </p:nvSpPr>
          <p:spPr>
            <a:xfrm>
              <a:off x="7073000" y="2596525"/>
              <a:ext cx="406100" cy="280875"/>
            </a:xfrm>
            <a:custGeom>
              <a:avLst/>
              <a:gdLst/>
              <a:ahLst/>
              <a:cxnLst/>
              <a:rect l="l" t="t" r="r" b="b"/>
              <a:pathLst>
                <a:path w="16244" h="11235" extrusionOk="0">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94;p26">
              <a:extLst>
                <a:ext uri="{FF2B5EF4-FFF2-40B4-BE49-F238E27FC236}">
                  <a16:creationId xmlns:a16="http://schemas.microsoft.com/office/drawing/2014/main" id="{96194C48-CABD-BEB3-B390-9EF81764AD71}"/>
                </a:ext>
              </a:extLst>
            </p:cNvPr>
            <p:cNvSpPr/>
            <p:nvPr/>
          </p:nvSpPr>
          <p:spPr>
            <a:xfrm>
              <a:off x="7071375" y="2595125"/>
              <a:ext cx="409350" cy="283650"/>
            </a:xfrm>
            <a:custGeom>
              <a:avLst/>
              <a:gdLst/>
              <a:ahLst/>
              <a:cxnLst/>
              <a:rect l="l" t="t" r="r" b="b"/>
              <a:pathLst>
                <a:path w="16374" h="11346" extrusionOk="0">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95;p26">
              <a:extLst>
                <a:ext uri="{FF2B5EF4-FFF2-40B4-BE49-F238E27FC236}">
                  <a16:creationId xmlns:a16="http://schemas.microsoft.com/office/drawing/2014/main" id="{33C0EF1B-03FD-EBD2-42C5-2F6F1FCB68C1}"/>
                </a:ext>
              </a:extLst>
            </p:cNvPr>
            <p:cNvSpPr/>
            <p:nvPr/>
          </p:nvSpPr>
          <p:spPr>
            <a:xfrm>
              <a:off x="7102675" y="2623425"/>
              <a:ext cx="346750" cy="227075"/>
            </a:xfrm>
            <a:custGeom>
              <a:avLst/>
              <a:gdLst/>
              <a:ahLst/>
              <a:cxnLst/>
              <a:rect l="l" t="t" r="r" b="b"/>
              <a:pathLst>
                <a:path w="13870" h="9083" extrusionOk="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96;p26">
              <a:extLst>
                <a:ext uri="{FF2B5EF4-FFF2-40B4-BE49-F238E27FC236}">
                  <a16:creationId xmlns:a16="http://schemas.microsoft.com/office/drawing/2014/main" id="{824FB060-9ECF-2E10-8B81-213277FD26DF}"/>
                </a:ext>
              </a:extLst>
            </p:cNvPr>
            <p:cNvSpPr/>
            <p:nvPr/>
          </p:nvSpPr>
          <p:spPr>
            <a:xfrm>
              <a:off x="7271525" y="2605800"/>
              <a:ext cx="9050" cy="9075"/>
            </a:xfrm>
            <a:custGeom>
              <a:avLst/>
              <a:gdLst/>
              <a:ahLst/>
              <a:cxnLst/>
              <a:rect l="l" t="t" r="r" b="b"/>
              <a:pathLst>
                <a:path w="362" h="363" extrusionOk="0">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97;p26">
              <a:extLst>
                <a:ext uri="{FF2B5EF4-FFF2-40B4-BE49-F238E27FC236}">
                  <a16:creationId xmlns:a16="http://schemas.microsoft.com/office/drawing/2014/main" id="{1B17FB2D-FD5E-B612-A140-2DFE1FC2EBB1}"/>
                </a:ext>
              </a:extLst>
            </p:cNvPr>
            <p:cNvSpPr/>
            <p:nvPr/>
          </p:nvSpPr>
          <p:spPr>
            <a:xfrm>
              <a:off x="7006425" y="2875275"/>
              <a:ext cx="539250" cy="36450"/>
            </a:xfrm>
            <a:custGeom>
              <a:avLst/>
              <a:gdLst/>
              <a:ahLst/>
              <a:cxnLst/>
              <a:rect l="l" t="t" r="r" b="b"/>
              <a:pathLst>
                <a:path w="21570" h="1458" extrusionOk="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98;p26">
              <a:extLst>
                <a:ext uri="{FF2B5EF4-FFF2-40B4-BE49-F238E27FC236}">
                  <a16:creationId xmlns:a16="http://schemas.microsoft.com/office/drawing/2014/main" id="{1DBAF52D-B922-8DD0-6086-8B226CBF798C}"/>
                </a:ext>
              </a:extLst>
            </p:cNvPr>
            <p:cNvSpPr/>
            <p:nvPr/>
          </p:nvSpPr>
          <p:spPr>
            <a:xfrm>
              <a:off x="7005050" y="2873900"/>
              <a:ext cx="542000" cy="39200"/>
            </a:xfrm>
            <a:custGeom>
              <a:avLst/>
              <a:gdLst/>
              <a:ahLst/>
              <a:cxnLst/>
              <a:rect l="l" t="t" r="r" b="b"/>
              <a:pathLst>
                <a:path w="21680" h="1568" extrusionOk="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99;p26">
              <a:extLst>
                <a:ext uri="{FF2B5EF4-FFF2-40B4-BE49-F238E27FC236}">
                  <a16:creationId xmlns:a16="http://schemas.microsoft.com/office/drawing/2014/main" id="{82BA9617-688B-978F-C503-829EB279EBF2}"/>
                </a:ext>
              </a:extLst>
            </p:cNvPr>
            <p:cNvSpPr/>
            <p:nvPr/>
          </p:nvSpPr>
          <p:spPr>
            <a:xfrm>
              <a:off x="7010150" y="2901725"/>
              <a:ext cx="531800" cy="2800"/>
            </a:xfrm>
            <a:custGeom>
              <a:avLst/>
              <a:gdLst/>
              <a:ahLst/>
              <a:cxnLst/>
              <a:rect l="l" t="t" r="r" b="b"/>
              <a:pathLst>
                <a:path w="21272" h="112" extrusionOk="0">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00;p26">
              <a:extLst>
                <a:ext uri="{FF2B5EF4-FFF2-40B4-BE49-F238E27FC236}">
                  <a16:creationId xmlns:a16="http://schemas.microsoft.com/office/drawing/2014/main" id="{CF4D3AEE-8E09-654F-CD96-A30CE114F26C}"/>
                </a:ext>
              </a:extLst>
            </p:cNvPr>
            <p:cNvSpPr/>
            <p:nvPr/>
          </p:nvSpPr>
          <p:spPr>
            <a:xfrm>
              <a:off x="7224425" y="2877600"/>
              <a:ext cx="103000" cy="11400"/>
            </a:xfrm>
            <a:custGeom>
              <a:avLst/>
              <a:gdLst/>
              <a:ahLst/>
              <a:cxnLst/>
              <a:rect l="l" t="t" r="r" b="b"/>
              <a:pathLst>
                <a:path w="4120" h="456" extrusionOk="0">
                  <a:moveTo>
                    <a:pt x="1" y="0"/>
                  </a:moveTo>
                  <a:lnTo>
                    <a:pt x="1" y="455"/>
                  </a:lnTo>
                  <a:lnTo>
                    <a:pt x="4120" y="455"/>
                  </a:lnTo>
                  <a:lnTo>
                    <a:pt x="41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01;p26">
              <a:extLst>
                <a:ext uri="{FF2B5EF4-FFF2-40B4-BE49-F238E27FC236}">
                  <a16:creationId xmlns:a16="http://schemas.microsoft.com/office/drawing/2014/main" id="{16F662AA-F00C-FC6F-BA11-855990E843FD}"/>
                </a:ext>
              </a:extLst>
            </p:cNvPr>
            <p:cNvSpPr/>
            <p:nvPr/>
          </p:nvSpPr>
          <p:spPr>
            <a:xfrm>
              <a:off x="7223050" y="2875975"/>
              <a:ext cx="106000" cy="14400"/>
            </a:xfrm>
            <a:custGeom>
              <a:avLst/>
              <a:gdLst/>
              <a:ahLst/>
              <a:cxnLst/>
              <a:rect l="l" t="t" r="r" b="b"/>
              <a:pathLst>
                <a:path w="4240" h="576" extrusionOk="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02;p26">
              <a:extLst>
                <a:ext uri="{FF2B5EF4-FFF2-40B4-BE49-F238E27FC236}">
                  <a16:creationId xmlns:a16="http://schemas.microsoft.com/office/drawing/2014/main" id="{AE59A4CD-EE15-AF00-EA84-FE9EA0A0A9CB}"/>
                </a:ext>
              </a:extLst>
            </p:cNvPr>
            <p:cNvSpPr/>
            <p:nvPr/>
          </p:nvSpPr>
          <p:spPr>
            <a:xfrm>
              <a:off x="7171800" y="2666550"/>
              <a:ext cx="186025" cy="158900"/>
            </a:xfrm>
            <a:custGeom>
              <a:avLst/>
              <a:gdLst/>
              <a:ahLst/>
              <a:cxnLst/>
              <a:rect l="l" t="t" r="r" b="b"/>
              <a:pathLst>
                <a:path w="7441" h="6356" extrusionOk="0">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03;p26">
              <a:extLst>
                <a:ext uri="{FF2B5EF4-FFF2-40B4-BE49-F238E27FC236}">
                  <a16:creationId xmlns:a16="http://schemas.microsoft.com/office/drawing/2014/main" id="{92544186-3239-6AF0-B297-F81ACB6D1D92}"/>
                </a:ext>
              </a:extLst>
            </p:cNvPr>
            <p:cNvSpPr/>
            <p:nvPr/>
          </p:nvSpPr>
          <p:spPr>
            <a:xfrm>
              <a:off x="7184075" y="2654025"/>
              <a:ext cx="186025" cy="158900"/>
            </a:xfrm>
            <a:custGeom>
              <a:avLst/>
              <a:gdLst/>
              <a:ahLst/>
              <a:cxnLst/>
              <a:rect l="l" t="t" r="r" b="b"/>
              <a:pathLst>
                <a:path w="7441" h="6356" extrusionOk="0">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04;p26">
              <a:extLst>
                <a:ext uri="{FF2B5EF4-FFF2-40B4-BE49-F238E27FC236}">
                  <a16:creationId xmlns:a16="http://schemas.microsoft.com/office/drawing/2014/main" id="{8817BC62-9C3D-BB8B-EFD9-2EAC8B92B80D}"/>
                </a:ext>
              </a:extLst>
            </p:cNvPr>
            <p:cNvSpPr/>
            <p:nvPr/>
          </p:nvSpPr>
          <p:spPr>
            <a:xfrm>
              <a:off x="7182700" y="2652400"/>
              <a:ext cx="188800" cy="162150"/>
            </a:xfrm>
            <a:custGeom>
              <a:avLst/>
              <a:gdLst/>
              <a:ahLst/>
              <a:cxnLst/>
              <a:rect l="l" t="t" r="r" b="b"/>
              <a:pathLst>
                <a:path w="7552" h="6486" extrusionOk="0">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05;p26">
              <a:extLst>
                <a:ext uri="{FF2B5EF4-FFF2-40B4-BE49-F238E27FC236}">
                  <a16:creationId xmlns:a16="http://schemas.microsoft.com/office/drawing/2014/main" id="{8A76966E-F9B2-B2CC-CBFD-7C0FAD040642}"/>
                </a:ext>
              </a:extLst>
            </p:cNvPr>
            <p:cNvSpPr/>
            <p:nvPr/>
          </p:nvSpPr>
          <p:spPr>
            <a:xfrm>
              <a:off x="7212850" y="2737750"/>
              <a:ext cx="128275" cy="17200"/>
            </a:xfrm>
            <a:custGeom>
              <a:avLst/>
              <a:gdLst/>
              <a:ahLst/>
              <a:cxnLst/>
              <a:rect l="l" t="t" r="r" b="b"/>
              <a:pathLst>
                <a:path w="5131" h="688" extrusionOk="0">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06;p26">
              <a:extLst>
                <a:ext uri="{FF2B5EF4-FFF2-40B4-BE49-F238E27FC236}">
                  <a16:creationId xmlns:a16="http://schemas.microsoft.com/office/drawing/2014/main" id="{0538F241-516C-2603-EA8A-016EF77E4932}"/>
                </a:ext>
              </a:extLst>
            </p:cNvPr>
            <p:cNvSpPr/>
            <p:nvPr/>
          </p:nvSpPr>
          <p:spPr>
            <a:xfrm>
              <a:off x="7211225" y="2736375"/>
              <a:ext cx="131275" cy="19950"/>
            </a:xfrm>
            <a:custGeom>
              <a:avLst/>
              <a:gdLst/>
              <a:ahLst/>
              <a:cxnLst/>
              <a:rect l="l" t="t" r="r" b="b"/>
              <a:pathLst>
                <a:path w="5251" h="798" extrusionOk="0">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07;p26">
              <a:extLst>
                <a:ext uri="{FF2B5EF4-FFF2-40B4-BE49-F238E27FC236}">
                  <a16:creationId xmlns:a16="http://schemas.microsoft.com/office/drawing/2014/main" id="{85093587-EFD8-9CAC-9F67-2CE8BD8C3EF3}"/>
                </a:ext>
              </a:extLst>
            </p:cNvPr>
            <p:cNvSpPr/>
            <p:nvPr/>
          </p:nvSpPr>
          <p:spPr>
            <a:xfrm>
              <a:off x="7226750" y="2742400"/>
              <a:ext cx="99525" cy="7200"/>
            </a:xfrm>
            <a:custGeom>
              <a:avLst/>
              <a:gdLst/>
              <a:ahLst/>
              <a:cxnLst/>
              <a:rect l="l" t="t" r="r" b="b"/>
              <a:pathLst>
                <a:path w="3981" h="288" extrusionOk="0">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08;p26">
              <a:extLst>
                <a:ext uri="{FF2B5EF4-FFF2-40B4-BE49-F238E27FC236}">
                  <a16:creationId xmlns:a16="http://schemas.microsoft.com/office/drawing/2014/main" id="{6E98A579-A71E-9AA1-E7D5-F48480428B48}"/>
                </a:ext>
              </a:extLst>
            </p:cNvPr>
            <p:cNvSpPr/>
            <p:nvPr/>
          </p:nvSpPr>
          <p:spPr>
            <a:xfrm>
              <a:off x="7234875" y="2764425"/>
              <a:ext cx="83975" cy="10000"/>
            </a:xfrm>
            <a:custGeom>
              <a:avLst/>
              <a:gdLst/>
              <a:ahLst/>
              <a:cxnLst/>
              <a:rect l="l" t="t" r="r" b="b"/>
              <a:pathLst>
                <a:path w="3359" h="400" extrusionOk="0">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09;p26">
              <a:extLst>
                <a:ext uri="{FF2B5EF4-FFF2-40B4-BE49-F238E27FC236}">
                  <a16:creationId xmlns:a16="http://schemas.microsoft.com/office/drawing/2014/main" id="{6459B804-082D-A7AE-53CC-A66FFE01DE31}"/>
                </a:ext>
              </a:extLst>
            </p:cNvPr>
            <p:cNvSpPr/>
            <p:nvPr/>
          </p:nvSpPr>
          <p:spPr>
            <a:xfrm>
              <a:off x="7233475" y="2763025"/>
              <a:ext cx="86775" cy="13025"/>
            </a:xfrm>
            <a:custGeom>
              <a:avLst/>
              <a:gdLst/>
              <a:ahLst/>
              <a:cxnLst/>
              <a:rect l="l" t="t" r="r" b="b"/>
              <a:pathLst>
                <a:path w="3471" h="521" extrusionOk="0">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10;p26">
              <a:extLst>
                <a:ext uri="{FF2B5EF4-FFF2-40B4-BE49-F238E27FC236}">
                  <a16:creationId xmlns:a16="http://schemas.microsoft.com/office/drawing/2014/main" id="{5FF2EFEE-D8CE-AF91-FF49-52B504880C2F}"/>
                </a:ext>
              </a:extLst>
            </p:cNvPr>
            <p:cNvSpPr/>
            <p:nvPr/>
          </p:nvSpPr>
          <p:spPr>
            <a:xfrm>
              <a:off x="725180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11;p26">
              <a:extLst>
                <a:ext uri="{FF2B5EF4-FFF2-40B4-BE49-F238E27FC236}">
                  <a16:creationId xmlns:a16="http://schemas.microsoft.com/office/drawing/2014/main" id="{142E85F1-E396-52E2-2919-E5D71DF1A22D}"/>
                </a:ext>
              </a:extLst>
            </p:cNvPr>
            <p:cNvSpPr/>
            <p:nvPr/>
          </p:nvSpPr>
          <p:spPr>
            <a:xfrm>
              <a:off x="72610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12;p26">
              <a:extLst>
                <a:ext uri="{FF2B5EF4-FFF2-40B4-BE49-F238E27FC236}">
                  <a16:creationId xmlns:a16="http://schemas.microsoft.com/office/drawing/2014/main" id="{7B984D01-E83C-FAA0-ED93-B30C55D1C95B}"/>
                </a:ext>
              </a:extLst>
            </p:cNvPr>
            <p:cNvSpPr/>
            <p:nvPr/>
          </p:nvSpPr>
          <p:spPr>
            <a:xfrm>
              <a:off x="7269900" y="2766975"/>
              <a:ext cx="4650" cy="4900"/>
            </a:xfrm>
            <a:custGeom>
              <a:avLst/>
              <a:gdLst/>
              <a:ahLst/>
              <a:cxnLst/>
              <a:rect l="l" t="t" r="r" b="b"/>
              <a:pathLst>
                <a:path w="186" h="196" extrusionOk="0">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13;p26">
              <a:extLst>
                <a:ext uri="{FF2B5EF4-FFF2-40B4-BE49-F238E27FC236}">
                  <a16:creationId xmlns:a16="http://schemas.microsoft.com/office/drawing/2014/main" id="{C8CC04B1-5F07-9C48-D81A-E6710019B0E3}"/>
                </a:ext>
              </a:extLst>
            </p:cNvPr>
            <p:cNvSpPr/>
            <p:nvPr/>
          </p:nvSpPr>
          <p:spPr>
            <a:xfrm>
              <a:off x="7278950" y="2766975"/>
              <a:ext cx="4875" cy="4900"/>
            </a:xfrm>
            <a:custGeom>
              <a:avLst/>
              <a:gdLst/>
              <a:ahLst/>
              <a:cxnLst/>
              <a:rect l="l" t="t" r="r" b="b"/>
              <a:pathLst>
                <a:path w="195" h="196" extrusionOk="0">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14;p26">
              <a:extLst>
                <a:ext uri="{FF2B5EF4-FFF2-40B4-BE49-F238E27FC236}">
                  <a16:creationId xmlns:a16="http://schemas.microsoft.com/office/drawing/2014/main" id="{CADE0CB5-CF4D-2A20-F332-0D5D8465B8F2}"/>
                </a:ext>
              </a:extLst>
            </p:cNvPr>
            <p:cNvSpPr/>
            <p:nvPr/>
          </p:nvSpPr>
          <p:spPr>
            <a:xfrm>
              <a:off x="7287975"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15;p26">
              <a:extLst>
                <a:ext uri="{FF2B5EF4-FFF2-40B4-BE49-F238E27FC236}">
                  <a16:creationId xmlns:a16="http://schemas.microsoft.com/office/drawing/2014/main" id="{720A5E2D-541F-02AD-E078-59D06F426485}"/>
                </a:ext>
              </a:extLst>
            </p:cNvPr>
            <p:cNvSpPr/>
            <p:nvPr/>
          </p:nvSpPr>
          <p:spPr>
            <a:xfrm>
              <a:off x="7297250" y="2766975"/>
              <a:ext cx="4900" cy="4900"/>
            </a:xfrm>
            <a:custGeom>
              <a:avLst/>
              <a:gdLst/>
              <a:ahLst/>
              <a:cxnLst/>
              <a:rect l="l" t="t" r="r" b="b"/>
              <a:pathLst>
                <a:path w="196" h="196" extrusionOk="0">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16;p26">
              <a:extLst>
                <a:ext uri="{FF2B5EF4-FFF2-40B4-BE49-F238E27FC236}">
                  <a16:creationId xmlns:a16="http://schemas.microsoft.com/office/drawing/2014/main" id="{D437EE43-0B15-E044-B1F4-FEB09DF74E03}"/>
                </a:ext>
              </a:extLst>
            </p:cNvPr>
            <p:cNvSpPr/>
            <p:nvPr/>
          </p:nvSpPr>
          <p:spPr>
            <a:xfrm>
              <a:off x="7249950" y="2672575"/>
              <a:ext cx="53825" cy="53850"/>
            </a:xfrm>
            <a:custGeom>
              <a:avLst/>
              <a:gdLst/>
              <a:ahLst/>
              <a:cxnLst/>
              <a:rect l="l" t="t" r="r" b="b"/>
              <a:pathLst>
                <a:path w="2153" h="2154" extrusionOk="0">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17;p26">
              <a:extLst>
                <a:ext uri="{FF2B5EF4-FFF2-40B4-BE49-F238E27FC236}">
                  <a16:creationId xmlns:a16="http://schemas.microsoft.com/office/drawing/2014/main" id="{E52C070A-8BC2-0953-F88E-E99A20786A20}"/>
                </a:ext>
              </a:extLst>
            </p:cNvPr>
            <p:cNvSpPr/>
            <p:nvPr/>
          </p:nvSpPr>
          <p:spPr>
            <a:xfrm>
              <a:off x="7248550" y="2671200"/>
              <a:ext cx="56625" cy="56600"/>
            </a:xfrm>
            <a:custGeom>
              <a:avLst/>
              <a:gdLst/>
              <a:ahLst/>
              <a:cxnLst/>
              <a:rect l="l" t="t" r="r" b="b"/>
              <a:pathLst>
                <a:path w="2265" h="2264" extrusionOk="0">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18;p26">
              <a:extLst>
                <a:ext uri="{FF2B5EF4-FFF2-40B4-BE49-F238E27FC236}">
                  <a16:creationId xmlns:a16="http://schemas.microsoft.com/office/drawing/2014/main" id="{B9920842-0546-ADCA-4868-560EEB803A40}"/>
                </a:ext>
              </a:extLst>
            </p:cNvPr>
            <p:cNvSpPr/>
            <p:nvPr/>
          </p:nvSpPr>
          <p:spPr>
            <a:xfrm>
              <a:off x="7265025" y="2701100"/>
              <a:ext cx="23900" cy="12100"/>
            </a:xfrm>
            <a:custGeom>
              <a:avLst/>
              <a:gdLst/>
              <a:ahLst/>
              <a:cxnLst/>
              <a:rect l="l" t="t" r="r" b="b"/>
              <a:pathLst>
                <a:path w="956" h="484" extrusionOk="0">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19;p26">
              <a:extLst>
                <a:ext uri="{FF2B5EF4-FFF2-40B4-BE49-F238E27FC236}">
                  <a16:creationId xmlns:a16="http://schemas.microsoft.com/office/drawing/2014/main" id="{889AB980-FBD5-DD8E-42A3-7A57759FCE03}"/>
                </a:ext>
              </a:extLst>
            </p:cNvPr>
            <p:cNvSpPr/>
            <p:nvPr/>
          </p:nvSpPr>
          <p:spPr>
            <a:xfrm>
              <a:off x="7263400" y="2699725"/>
              <a:ext cx="26925" cy="14875"/>
            </a:xfrm>
            <a:custGeom>
              <a:avLst/>
              <a:gdLst/>
              <a:ahLst/>
              <a:cxnLst/>
              <a:rect l="l" t="t" r="r" b="b"/>
              <a:pathLst>
                <a:path w="1077" h="595" extrusionOk="0">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20;p26">
              <a:extLst>
                <a:ext uri="{FF2B5EF4-FFF2-40B4-BE49-F238E27FC236}">
                  <a16:creationId xmlns:a16="http://schemas.microsoft.com/office/drawing/2014/main" id="{B942D5A6-EDD6-34BF-3BD2-96693D43A685}"/>
                </a:ext>
              </a:extLst>
            </p:cNvPr>
            <p:cNvSpPr/>
            <p:nvPr/>
          </p:nvSpPr>
          <p:spPr>
            <a:xfrm>
              <a:off x="7270125" y="2685800"/>
              <a:ext cx="13700" cy="13725"/>
            </a:xfrm>
            <a:custGeom>
              <a:avLst/>
              <a:gdLst/>
              <a:ahLst/>
              <a:cxnLst/>
              <a:rect l="l" t="t" r="r" b="b"/>
              <a:pathLst>
                <a:path w="548" h="549" extrusionOk="0">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21;p26">
              <a:extLst>
                <a:ext uri="{FF2B5EF4-FFF2-40B4-BE49-F238E27FC236}">
                  <a16:creationId xmlns:a16="http://schemas.microsoft.com/office/drawing/2014/main" id="{E9BCAB59-4307-1816-30D6-345F0011584B}"/>
                </a:ext>
              </a:extLst>
            </p:cNvPr>
            <p:cNvSpPr/>
            <p:nvPr/>
          </p:nvSpPr>
          <p:spPr>
            <a:xfrm>
              <a:off x="7268725" y="2684425"/>
              <a:ext cx="16500" cy="16475"/>
            </a:xfrm>
            <a:custGeom>
              <a:avLst/>
              <a:gdLst/>
              <a:ahLst/>
              <a:cxnLst/>
              <a:rect l="l" t="t" r="r" b="b"/>
              <a:pathLst>
                <a:path w="660" h="659" extrusionOk="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22;p26">
              <a:extLst>
                <a:ext uri="{FF2B5EF4-FFF2-40B4-BE49-F238E27FC236}">
                  <a16:creationId xmlns:a16="http://schemas.microsoft.com/office/drawing/2014/main" id="{8DEE0DA6-2208-7D01-0A0D-18F19E4AEF7B}"/>
                </a:ext>
              </a:extLst>
            </p:cNvPr>
            <p:cNvSpPr/>
            <p:nvPr/>
          </p:nvSpPr>
          <p:spPr>
            <a:xfrm>
              <a:off x="7257150" y="2782525"/>
              <a:ext cx="39675" cy="12300"/>
            </a:xfrm>
            <a:custGeom>
              <a:avLst/>
              <a:gdLst/>
              <a:ahLst/>
              <a:cxnLst/>
              <a:rect l="l" t="t" r="r" b="b"/>
              <a:pathLst>
                <a:path w="1587" h="492" extrusionOk="0">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23;p26">
              <a:extLst>
                <a:ext uri="{FF2B5EF4-FFF2-40B4-BE49-F238E27FC236}">
                  <a16:creationId xmlns:a16="http://schemas.microsoft.com/office/drawing/2014/main" id="{1FDDF15E-1B82-DD5D-CE6A-2A45E60BA37B}"/>
                </a:ext>
              </a:extLst>
            </p:cNvPr>
            <p:cNvSpPr/>
            <p:nvPr/>
          </p:nvSpPr>
          <p:spPr>
            <a:xfrm>
              <a:off x="7255525" y="2781125"/>
              <a:ext cx="42675" cy="15100"/>
            </a:xfrm>
            <a:custGeom>
              <a:avLst/>
              <a:gdLst/>
              <a:ahLst/>
              <a:cxnLst/>
              <a:rect l="l" t="t" r="r" b="b"/>
              <a:pathLst>
                <a:path w="1707" h="604" extrusionOk="0">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24;p26">
              <a:extLst>
                <a:ext uri="{FF2B5EF4-FFF2-40B4-BE49-F238E27FC236}">
                  <a16:creationId xmlns:a16="http://schemas.microsoft.com/office/drawing/2014/main" id="{060082E9-D9BF-23BC-41CC-56CE47F25C7C}"/>
                </a:ext>
              </a:extLst>
            </p:cNvPr>
            <p:cNvSpPr/>
            <p:nvPr/>
          </p:nvSpPr>
          <p:spPr>
            <a:xfrm>
              <a:off x="7359875" y="1832850"/>
              <a:ext cx="241000" cy="240000"/>
            </a:xfrm>
            <a:custGeom>
              <a:avLst/>
              <a:gdLst/>
              <a:ahLst/>
              <a:cxnLst/>
              <a:rect l="l" t="t" r="r" b="b"/>
              <a:pathLst>
                <a:path w="9640" h="9600" extrusionOk="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25;p26">
              <a:extLst>
                <a:ext uri="{FF2B5EF4-FFF2-40B4-BE49-F238E27FC236}">
                  <a16:creationId xmlns:a16="http://schemas.microsoft.com/office/drawing/2014/main" id="{8B20DC60-170C-61D1-7E56-6D2C1D34C7A2}"/>
                </a:ext>
              </a:extLst>
            </p:cNvPr>
            <p:cNvSpPr/>
            <p:nvPr/>
          </p:nvSpPr>
          <p:spPr>
            <a:xfrm>
              <a:off x="7358250" y="1831425"/>
              <a:ext cx="243775" cy="242850"/>
            </a:xfrm>
            <a:custGeom>
              <a:avLst/>
              <a:gdLst/>
              <a:ahLst/>
              <a:cxnLst/>
              <a:rect l="l" t="t" r="r" b="b"/>
              <a:pathLst>
                <a:path w="9751" h="9714" extrusionOk="0">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26;p26">
              <a:extLst>
                <a:ext uri="{FF2B5EF4-FFF2-40B4-BE49-F238E27FC236}">
                  <a16:creationId xmlns:a16="http://schemas.microsoft.com/office/drawing/2014/main" id="{B08B4319-78AD-1F43-8FB9-C522211C5F53}"/>
                </a:ext>
              </a:extLst>
            </p:cNvPr>
            <p:cNvSpPr/>
            <p:nvPr/>
          </p:nvSpPr>
          <p:spPr>
            <a:xfrm>
              <a:off x="7084600" y="1809400"/>
              <a:ext cx="406325" cy="280875"/>
            </a:xfrm>
            <a:custGeom>
              <a:avLst/>
              <a:gdLst/>
              <a:ahLst/>
              <a:cxnLst/>
              <a:rect l="l" t="t" r="r" b="b"/>
              <a:pathLst>
                <a:path w="16253" h="11235" extrusionOk="0">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27;p26">
              <a:extLst>
                <a:ext uri="{FF2B5EF4-FFF2-40B4-BE49-F238E27FC236}">
                  <a16:creationId xmlns:a16="http://schemas.microsoft.com/office/drawing/2014/main" id="{D9640496-8D55-E70E-6A9A-C1EEDF394E6E}"/>
                </a:ext>
              </a:extLst>
            </p:cNvPr>
            <p:cNvSpPr/>
            <p:nvPr/>
          </p:nvSpPr>
          <p:spPr>
            <a:xfrm>
              <a:off x="7083200" y="1808000"/>
              <a:ext cx="409125" cy="283900"/>
            </a:xfrm>
            <a:custGeom>
              <a:avLst/>
              <a:gdLst/>
              <a:ahLst/>
              <a:cxnLst/>
              <a:rect l="l" t="t" r="r" b="b"/>
              <a:pathLst>
                <a:path w="16365" h="11356" extrusionOk="0">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28;p26">
              <a:extLst>
                <a:ext uri="{FF2B5EF4-FFF2-40B4-BE49-F238E27FC236}">
                  <a16:creationId xmlns:a16="http://schemas.microsoft.com/office/drawing/2014/main" id="{122D589D-537F-FA4A-9635-6D4C569FB4BB}"/>
                </a:ext>
              </a:extLst>
            </p:cNvPr>
            <p:cNvSpPr/>
            <p:nvPr/>
          </p:nvSpPr>
          <p:spPr>
            <a:xfrm>
              <a:off x="7114275" y="1836525"/>
              <a:ext cx="346975" cy="226850"/>
            </a:xfrm>
            <a:custGeom>
              <a:avLst/>
              <a:gdLst/>
              <a:ahLst/>
              <a:cxnLst/>
              <a:rect l="l" t="t" r="r" b="b"/>
              <a:pathLst>
                <a:path w="13879" h="9074" extrusionOk="0">
                  <a:moveTo>
                    <a:pt x="1" y="1"/>
                  </a:moveTo>
                  <a:lnTo>
                    <a:pt x="1" y="9073"/>
                  </a:lnTo>
                  <a:lnTo>
                    <a:pt x="13879" y="9073"/>
                  </a:lnTo>
                  <a:lnTo>
                    <a:pt x="13879" y="7394"/>
                  </a:lnTo>
                  <a:lnTo>
                    <a:pt x="13879" y="2097"/>
                  </a:lnTo>
                  <a:lnTo>
                    <a:pt x="13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29;p26">
              <a:extLst>
                <a:ext uri="{FF2B5EF4-FFF2-40B4-BE49-F238E27FC236}">
                  <a16:creationId xmlns:a16="http://schemas.microsoft.com/office/drawing/2014/main" id="{05D567DE-21CC-DC35-549A-CF928CEE7F87}"/>
                </a:ext>
              </a:extLst>
            </p:cNvPr>
            <p:cNvSpPr/>
            <p:nvPr/>
          </p:nvSpPr>
          <p:spPr>
            <a:xfrm>
              <a:off x="7112875" y="1834900"/>
              <a:ext cx="349775" cy="229850"/>
            </a:xfrm>
            <a:custGeom>
              <a:avLst/>
              <a:gdLst/>
              <a:ahLst/>
              <a:cxnLst/>
              <a:rect l="l" t="t" r="r" b="b"/>
              <a:pathLst>
                <a:path w="13991" h="9194" extrusionOk="0">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30;p26">
              <a:extLst>
                <a:ext uri="{FF2B5EF4-FFF2-40B4-BE49-F238E27FC236}">
                  <a16:creationId xmlns:a16="http://schemas.microsoft.com/office/drawing/2014/main" id="{8A13BE33-5A19-E48E-1315-D3E9F8D55901}"/>
                </a:ext>
              </a:extLst>
            </p:cNvPr>
            <p:cNvSpPr/>
            <p:nvPr/>
          </p:nvSpPr>
          <p:spPr>
            <a:xfrm>
              <a:off x="7459600" y="1907275"/>
              <a:ext cx="3050" cy="76075"/>
            </a:xfrm>
            <a:custGeom>
              <a:avLst/>
              <a:gdLst/>
              <a:ahLst/>
              <a:cxnLst/>
              <a:rect l="l" t="t" r="r" b="b"/>
              <a:pathLst>
                <a:path w="122" h="3043" extrusionOk="0">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31;p26">
              <a:extLst>
                <a:ext uri="{FF2B5EF4-FFF2-40B4-BE49-F238E27FC236}">
                  <a16:creationId xmlns:a16="http://schemas.microsoft.com/office/drawing/2014/main" id="{FAD4DC34-B325-46BD-AF2D-9A812805339A}"/>
                </a:ext>
              </a:extLst>
            </p:cNvPr>
            <p:cNvSpPr/>
            <p:nvPr/>
          </p:nvSpPr>
          <p:spPr>
            <a:xfrm>
              <a:off x="7283100" y="1818675"/>
              <a:ext cx="9325" cy="9075"/>
            </a:xfrm>
            <a:custGeom>
              <a:avLst/>
              <a:gdLst/>
              <a:ahLst/>
              <a:cxnLst/>
              <a:rect l="l" t="t" r="r" b="b"/>
              <a:pathLst>
                <a:path w="373" h="363" extrusionOk="0">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32;p26">
              <a:extLst>
                <a:ext uri="{FF2B5EF4-FFF2-40B4-BE49-F238E27FC236}">
                  <a16:creationId xmlns:a16="http://schemas.microsoft.com/office/drawing/2014/main" id="{3ED9CD18-F848-04B0-C10E-35CF7970F738}"/>
                </a:ext>
              </a:extLst>
            </p:cNvPr>
            <p:cNvSpPr/>
            <p:nvPr/>
          </p:nvSpPr>
          <p:spPr>
            <a:xfrm>
              <a:off x="7018025" y="2088150"/>
              <a:ext cx="539250" cy="36450"/>
            </a:xfrm>
            <a:custGeom>
              <a:avLst/>
              <a:gdLst/>
              <a:ahLst/>
              <a:cxnLst/>
              <a:rect l="l" t="t" r="r" b="b"/>
              <a:pathLst>
                <a:path w="21570" h="1458" extrusionOk="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33;p26">
              <a:extLst>
                <a:ext uri="{FF2B5EF4-FFF2-40B4-BE49-F238E27FC236}">
                  <a16:creationId xmlns:a16="http://schemas.microsoft.com/office/drawing/2014/main" id="{0AF48196-56C6-645C-6373-DDF9FF27E69B}"/>
                </a:ext>
              </a:extLst>
            </p:cNvPr>
            <p:cNvSpPr/>
            <p:nvPr/>
          </p:nvSpPr>
          <p:spPr>
            <a:xfrm>
              <a:off x="7016650" y="2086775"/>
              <a:ext cx="542225" cy="39200"/>
            </a:xfrm>
            <a:custGeom>
              <a:avLst/>
              <a:gdLst/>
              <a:ahLst/>
              <a:cxnLst/>
              <a:rect l="l" t="t" r="r" b="b"/>
              <a:pathLst>
                <a:path w="21689" h="1568" extrusionOk="0">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34;p26">
              <a:extLst>
                <a:ext uri="{FF2B5EF4-FFF2-40B4-BE49-F238E27FC236}">
                  <a16:creationId xmlns:a16="http://schemas.microsoft.com/office/drawing/2014/main" id="{465653B1-9F94-E7C6-CAD8-4EF8C27B9095}"/>
                </a:ext>
              </a:extLst>
            </p:cNvPr>
            <p:cNvSpPr/>
            <p:nvPr/>
          </p:nvSpPr>
          <p:spPr>
            <a:xfrm>
              <a:off x="7021750" y="2114600"/>
              <a:ext cx="531800" cy="2800"/>
            </a:xfrm>
            <a:custGeom>
              <a:avLst/>
              <a:gdLst/>
              <a:ahLst/>
              <a:cxnLst/>
              <a:rect l="l" t="t" r="r" b="b"/>
              <a:pathLst>
                <a:path w="21272" h="112" extrusionOk="0">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35;p26">
              <a:extLst>
                <a:ext uri="{FF2B5EF4-FFF2-40B4-BE49-F238E27FC236}">
                  <a16:creationId xmlns:a16="http://schemas.microsoft.com/office/drawing/2014/main" id="{2A4F13CF-624F-92F1-59E5-3CA00DC9C039}"/>
                </a:ext>
              </a:extLst>
            </p:cNvPr>
            <p:cNvSpPr/>
            <p:nvPr/>
          </p:nvSpPr>
          <p:spPr>
            <a:xfrm>
              <a:off x="7236275" y="2090475"/>
              <a:ext cx="102975" cy="11400"/>
            </a:xfrm>
            <a:custGeom>
              <a:avLst/>
              <a:gdLst/>
              <a:ahLst/>
              <a:cxnLst/>
              <a:rect l="l" t="t" r="r" b="b"/>
              <a:pathLst>
                <a:path w="4119" h="456" extrusionOk="0">
                  <a:moveTo>
                    <a:pt x="0" y="1"/>
                  </a:moveTo>
                  <a:lnTo>
                    <a:pt x="0" y="455"/>
                  </a:lnTo>
                  <a:lnTo>
                    <a:pt x="4119" y="455"/>
                  </a:lnTo>
                  <a:lnTo>
                    <a:pt x="41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36;p26">
              <a:extLst>
                <a:ext uri="{FF2B5EF4-FFF2-40B4-BE49-F238E27FC236}">
                  <a16:creationId xmlns:a16="http://schemas.microsoft.com/office/drawing/2014/main" id="{6CE8A4D9-9E1A-DF7B-39EF-3ACEFD56A440}"/>
                </a:ext>
              </a:extLst>
            </p:cNvPr>
            <p:cNvSpPr/>
            <p:nvPr/>
          </p:nvSpPr>
          <p:spPr>
            <a:xfrm>
              <a:off x="7234875" y="2089075"/>
              <a:ext cx="105775" cy="14175"/>
            </a:xfrm>
            <a:custGeom>
              <a:avLst/>
              <a:gdLst/>
              <a:ahLst/>
              <a:cxnLst/>
              <a:rect l="l" t="t" r="r" b="b"/>
              <a:pathLst>
                <a:path w="4231" h="567" extrusionOk="0">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37;p26">
              <a:extLst>
                <a:ext uri="{FF2B5EF4-FFF2-40B4-BE49-F238E27FC236}">
                  <a16:creationId xmlns:a16="http://schemas.microsoft.com/office/drawing/2014/main" id="{FE04552E-F5DF-E064-452C-F96A1FB29650}"/>
                </a:ext>
              </a:extLst>
            </p:cNvPr>
            <p:cNvSpPr/>
            <p:nvPr/>
          </p:nvSpPr>
          <p:spPr>
            <a:xfrm>
              <a:off x="7183625" y="1879425"/>
              <a:ext cx="185775" cy="159125"/>
            </a:xfrm>
            <a:custGeom>
              <a:avLst/>
              <a:gdLst/>
              <a:ahLst/>
              <a:cxnLst/>
              <a:rect l="l" t="t" r="r" b="b"/>
              <a:pathLst>
                <a:path w="7431" h="6365" extrusionOk="0">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38;p26">
              <a:extLst>
                <a:ext uri="{FF2B5EF4-FFF2-40B4-BE49-F238E27FC236}">
                  <a16:creationId xmlns:a16="http://schemas.microsoft.com/office/drawing/2014/main" id="{4D627158-A914-0251-AF1B-3CFAE938F5BB}"/>
                </a:ext>
              </a:extLst>
            </p:cNvPr>
            <p:cNvSpPr/>
            <p:nvPr/>
          </p:nvSpPr>
          <p:spPr>
            <a:xfrm>
              <a:off x="7195900" y="1866900"/>
              <a:ext cx="185800" cy="159125"/>
            </a:xfrm>
            <a:custGeom>
              <a:avLst/>
              <a:gdLst/>
              <a:ahLst/>
              <a:cxnLst/>
              <a:rect l="l" t="t" r="r" b="b"/>
              <a:pathLst>
                <a:path w="7432" h="6365" extrusionOk="0">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39;p26">
              <a:extLst>
                <a:ext uri="{FF2B5EF4-FFF2-40B4-BE49-F238E27FC236}">
                  <a16:creationId xmlns:a16="http://schemas.microsoft.com/office/drawing/2014/main" id="{9E287995-3084-3271-08C0-5324D2444819}"/>
                </a:ext>
              </a:extLst>
            </p:cNvPr>
            <p:cNvSpPr/>
            <p:nvPr/>
          </p:nvSpPr>
          <p:spPr>
            <a:xfrm>
              <a:off x="7194525" y="1865525"/>
              <a:ext cx="188800" cy="161900"/>
            </a:xfrm>
            <a:custGeom>
              <a:avLst/>
              <a:gdLst/>
              <a:ahLst/>
              <a:cxnLst/>
              <a:rect l="l" t="t" r="r" b="b"/>
              <a:pathLst>
                <a:path w="7552" h="6476" extrusionOk="0">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40;p26">
              <a:extLst>
                <a:ext uri="{FF2B5EF4-FFF2-40B4-BE49-F238E27FC236}">
                  <a16:creationId xmlns:a16="http://schemas.microsoft.com/office/drawing/2014/main" id="{E9D11120-7D99-4780-01C8-16BA5793D867}"/>
                </a:ext>
              </a:extLst>
            </p:cNvPr>
            <p:cNvSpPr/>
            <p:nvPr/>
          </p:nvSpPr>
          <p:spPr>
            <a:xfrm>
              <a:off x="7224425" y="1950625"/>
              <a:ext cx="128275" cy="17200"/>
            </a:xfrm>
            <a:custGeom>
              <a:avLst/>
              <a:gdLst/>
              <a:ahLst/>
              <a:cxnLst/>
              <a:rect l="l" t="t" r="r" b="b"/>
              <a:pathLst>
                <a:path w="5131" h="688" extrusionOk="0">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41;p26">
              <a:extLst>
                <a:ext uri="{FF2B5EF4-FFF2-40B4-BE49-F238E27FC236}">
                  <a16:creationId xmlns:a16="http://schemas.microsoft.com/office/drawing/2014/main" id="{36366797-DCF4-D639-3580-4381B8F064A1}"/>
                </a:ext>
              </a:extLst>
            </p:cNvPr>
            <p:cNvSpPr/>
            <p:nvPr/>
          </p:nvSpPr>
          <p:spPr>
            <a:xfrm>
              <a:off x="7223050" y="1949250"/>
              <a:ext cx="131275" cy="19950"/>
            </a:xfrm>
            <a:custGeom>
              <a:avLst/>
              <a:gdLst/>
              <a:ahLst/>
              <a:cxnLst/>
              <a:rect l="l" t="t" r="r" b="b"/>
              <a:pathLst>
                <a:path w="5251" h="798" extrusionOk="0">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42;p26">
              <a:extLst>
                <a:ext uri="{FF2B5EF4-FFF2-40B4-BE49-F238E27FC236}">
                  <a16:creationId xmlns:a16="http://schemas.microsoft.com/office/drawing/2014/main" id="{0E874D26-1686-A25B-63E6-4E558CC6D085}"/>
                </a:ext>
              </a:extLst>
            </p:cNvPr>
            <p:cNvSpPr/>
            <p:nvPr/>
          </p:nvSpPr>
          <p:spPr>
            <a:xfrm>
              <a:off x="7238350" y="1955275"/>
              <a:ext cx="99750" cy="7200"/>
            </a:xfrm>
            <a:custGeom>
              <a:avLst/>
              <a:gdLst/>
              <a:ahLst/>
              <a:cxnLst/>
              <a:rect l="l" t="t" r="r" b="b"/>
              <a:pathLst>
                <a:path w="3990" h="288" extrusionOk="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43;p26">
              <a:extLst>
                <a:ext uri="{FF2B5EF4-FFF2-40B4-BE49-F238E27FC236}">
                  <a16:creationId xmlns:a16="http://schemas.microsoft.com/office/drawing/2014/main" id="{5B8AF739-C29B-61C9-1BB1-54181AE47FCD}"/>
                </a:ext>
              </a:extLst>
            </p:cNvPr>
            <p:cNvSpPr/>
            <p:nvPr/>
          </p:nvSpPr>
          <p:spPr>
            <a:xfrm>
              <a:off x="7246700" y="1977525"/>
              <a:ext cx="83975" cy="10000"/>
            </a:xfrm>
            <a:custGeom>
              <a:avLst/>
              <a:gdLst/>
              <a:ahLst/>
              <a:cxnLst/>
              <a:rect l="l" t="t" r="r" b="b"/>
              <a:pathLst>
                <a:path w="3359" h="400" extrusionOk="0">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44;p26">
              <a:extLst>
                <a:ext uri="{FF2B5EF4-FFF2-40B4-BE49-F238E27FC236}">
                  <a16:creationId xmlns:a16="http://schemas.microsoft.com/office/drawing/2014/main" id="{B0187261-4176-5B83-EB56-7E6D6216FA9C}"/>
                </a:ext>
              </a:extLst>
            </p:cNvPr>
            <p:cNvSpPr/>
            <p:nvPr/>
          </p:nvSpPr>
          <p:spPr>
            <a:xfrm>
              <a:off x="7245300" y="1976150"/>
              <a:ext cx="86775" cy="12775"/>
            </a:xfrm>
            <a:custGeom>
              <a:avLst/>
              <a:gdLst/>
              <a:ahLst/>
              <a:cxnLst/>
              <a:rect l="l" t="t" r="r" b="b"/>
              <a:pathLst>
                <a:path w="3471" h="511" extrusionOk="0">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145;p26">
              <a:extLst>
                <a:ext uri="{FF2B5EF4-FFF2-40B4-BE49-F238E27FC236}">
                  <a16:creationId xmlns:a16="http://schemas.microsoft.com/office/drawing/2014/main" id="{24B0BAF4-BC6C-2CD1-C742-659BD1377943}"/>
                </a:ext>
              </a:extLst>
            </p:cNvPr>
            <p:cNvSpPr/>
            <p:nvPr/>
          </p:nvSpPr>
          <p:spPr>
            <a:xfrm>
              <a:off x="7263625"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146;p26">
              <a:extLst>
                <a:ext uri="{FF2B5EF4-FFF2-40B4-BE49-F238E27FC236}">
                  <a16:creationId xmlns:a16="http://schemas.microsoft.com/office/drawing/2014/main" id="{7A02E238-78CC-FDCB-710D-CC7013321263}"/>
                </a:ext>
              </a:extLst>
            </p:cNvPr>
            <p:cNvSpPr/>
            <p:nvPr/>
          </p:nvSpPr>
          <p:spPr>
            <a:xfrm>
              <a:off x="7272900" y="1980075"/>
              <a:ext cx="4675" cy="4900"/>
            </a:xfrm>
            <a:custGeom>
              <a:avLst/>
              <a:gdLst/>
              <a:ahLst/>
              <a:cxnLst/>
              <a:rect l="l" t="t" r="r" b="b"/>
              <a:pathLst>
                <a:path w="187" h="196" extrusionOk="0">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147;p26">
              <a:extLst>
                <a:ext uri="{FF2B5EF4-FFF2-40B4-BE49-F238E27FC236}">
                  <a16:creationId xmlns:a16="http://schemas.microsoft.com/office/drawing/2014/main" id="{A4890756-BAEB-4D29-BE49-9E49D1796039}"/>
                </a:ext>
              </a:extLst>
            </p:cNvPr>
            <p:cNvSpPr/>
            <p:nvPr/>
          </p:nvSpPr>
          <p:spPr>
            <a:xfrm>
              <a:off x="7281500"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148;p26">
              <a:extLst>
                <a:ext uri="{FF2B5EF4-FFF2-40B4-BE49-F238E27FC236}">
                  <a16:creationId xmlns:a16="http://schemas.microsoft.com/office/drawing/2014/main" id="{B7B79AF7-3B2F-E0E3-82EA-BC720653FF8C}"/>
                </a:ext>
              </a:extLst>
            </p:cNvPr>
            <p:cNvSpPr/>
            <p:nvPr/>
          </p:nvSpPr>
          <p:spPr>
            <a:xfrm>
              <a:off x="7290775" y="1980075"/>
              <a:ext cx="4875" cy="4900"/>
            </a:xfrm>
            <a:custGeom>
              <a:avLst/>
              <a:gdLst/>
              <a:ahLst/>
              <a:cxnLst/>
              <a:rect l="l" t="t" r="r" b="b"/>
              <a:pathLst>
                <a:path w="195" h="196" extrusionOk="0">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149;p26">
              <a:extLst>
                <a:ext uri="{FF2B5EF4-FFF2-40B4-BE49-F238E27FC236}">
                  <a16:creationId xmlns:a16="http://schemas.microsoft.com/office/drawing/2014/main" id="{0949B8AD-16DB-D1F1-3334-DBC7595F34BD}"/>
                </a:ext>
              </a:extLst>
            </p:cNvPr>
            <p:cNvSpPr/>
            <p:nvPr/>
          </p:nvSpPr>
          <p:spPr>
            <a:xfrm>
              <a:off x="7299800" y="1980075"/>
              <a:ext cx="4900" cy="4900"/>
            </a:xfrm>
            <a:custGeom>
              <a:avLst/>
              <a:gdLst/>
              <a:ahLst/>
              <a:cxnLst/>
              <a:rect l="l" t="t" r="r" b="b"/>
              <a:pathLst>
                <a:path w="196" h="196" extrusionOk="0">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150;p26">
              <a:extLst>
                <a:ext uri="{FF2B5EF4-FFF2-40B4-BE49-F238E27FC236}">
                  <a16:creationId xmlns:a16="http://schemas.microsoft.com/office/drawing/2014/main" id="{F2929D85-A182-47F6-9FEE-CD722F15C39D}"/>
                </a:ext>
              </a:extLst>
            </p:cNvPr>
            <p:cNvSpPr/>
            <p:nvPr/>
          </p:nvSpPr>
          <p:spPr>
            <a:xfrm>
              <a:off x="7309075" y="1980075"/>
              <a:ext cx="4900" cy="4900"/>
            </a:xfrm>
            <a:custGeom>
              <a:avLst/>
              <a:gdLst/>
              <a:ahLst/>
              <a:cxnLst/>
              <a:rect l="l" t="t" r="r" b="b"/>
              <a:pathLst>
                <a:path w="196" h="196" extrusionOk="0">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151;p26">
              <a:extLst>
                <a:ext uri="{FF2B5EF4-FFF2-40B4-BE49-F238E27FC236}">
                  <a16:creationId xmlns:a16="http://schemas.microsoft.com/office/drawing/2014/main" id="{0CA4D99D-63E8-F69F-413F-ED7EE2A172CD}"/>
                </a:ext>
              </a:extLst>
            </p:cNvPr>
            <p:cNvSpPr/>
            <p:nvPr/>
          </p:nvSpPr>
          <p:spPr>
            <a:xfrm>
              <a:off x="7261775" y="1885700"/>
              <a:ext cx="53825" cy="53600"/>
            </a:xfrm>
            <a:custGeom>
              <a:avLst/>
              <a:gdLst/>
              <a:ahLst/>
              <a:cxnLst/>
              <a:rect l="l" t="t" r="r" b="b"/>
              <a:pathLst>
                <a:path w="2153" h="2144" extrusionOk="0">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152;p26">
              <a:extLst>
                <a:ext uri="{FF2B5EF4-FFF2-40B4-BE49-F238E27FC236}">
                  <a16:creationId xmlns:a16="http://schemas.microsoft.com/office/drawing/2014/main" id="{76845B2C-8E43-AA15-D420-8941017A233C}"/>
                </a:ext>
              </a:extLst>
            </p:cNvPr>
            <p:cNvSpPr/>
            <p:nvPr/>
          </p:nvSpPr>
          <p:spPr>
            <a:xfrm>
              <a:off x="7260375" y="1884075"/>
              <a:ext cx="56625" cy="56850"/>
            </a:xfrm>
            <a:custGeom>
              <a:avLst/>
              <a:gdLst/>
              <a:ahLst/>
              <a:cxnLst/>
              <a:rect l="l" t="t" r="r" b="b"/>
              <a:pathLst>
                <a:path w="2265" h="2274" extrusionOk="0">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153;p26">
              <a:extLst>
                <a:ext uri="{FF2B5EF4-FFF2-40B4-BE49-F238E27FC236}">
                  <a16:creationId xmlns:a16="http://schemas.microsoft.com/office/drawing/2014/main" id="{3D3C7EA7-5F3A-37E1-1323-B624FD611F2A}"/>
                </a:ext>
              </a:extLst>
            </p:cNvPr>
            <p:cNvSpPr/>
            <p:nvPr/>
          </p:nvSpPr>
          <p:spPr>
            <a:xfrm>
              <a:off x="7276625" y="1914000"/>
              <a:ext cx="23900" cy="12075"/>
            </a:xfrm>
            <a:custGeom>
              <a:avLst/>
              <a:gdLst/>
              <a:ahLst/>
              <a:cxnLst/>
              <a:rect l="l" t="t" r="r" b="b"/>
              <a:pathLst>
                <a:path w="956" h="483" extrusionOk="0">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154;p26">
              <a:extLst>
                <a:ext uri="{FF2B5EF4-FFF2-40B4-BE49-F238E27FC236}">
                  <a16:creationId xmlns:a16="http://schemas.microsoft.com/office/drawing/2014/main" id="{50FB434E-4E9E-8AA0-21B7-8003AC568790}"/>
                </a:ext>
              </a:extLst>
            </p:cNvPr>
            <p:cNvSpPr/>
            <p:nvPr/>
          </p:nvSpPr>
          <p:spPr>
            <a:xfrm>
              <a:off x="7275225" y="1912600"/>
              <a:ext cx="26925" cy="14875"/>
            </a:xfrm>
            <a:custGeom>
              <a:avLst/>
              <a:gdLst/>
              <a:ahLst/>
              <a:cxnLst/>
              <a:rect l="l" t="t" r="r" b="b"/>
              <a:pathLst>
                <a:path w="1077" h="595" extrusionOk="0">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155;p26">
              <a:extLst>
                <a:ext uri="{FF2B5EF4-FFF2-40B4-BE49-F238E27FC236}">
                  <a16:creationId xmlns:a16="http://schemas.microsoft.com/office/drawing/2014/main" id="{1CA666D8-4D30-6F51-8AC0-02B90118E463}"/>
                </a:ext>
              </a:extLst>
            </p:cNvPr>
            <p:cNvSpPr/>
            <p:nvPr/>
          </p:nvSpPr>
          <p:spPr>
            <a:xfrm>
              <a:off x="7281950" y="1898925"/>
              <a:ext cx="13475" cy="13475"/>
            </a:xfrm>
            <a:custGeom>
              <a:avLst/>
              <a:gdLst/>
              <a:ahLst/>
              <a:cxnLst/>
              <a:rect l="l" t="t" r="r" b="b"/>
              <a:pathLst>
                <a:path w="539" h="539" extrusionOk="0">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156;p26">
              <a:extLst>
                <a:ext uri="{FF2B5EF4-FFF2-40B4-BE49-F238E27FC236}">
                  <a16:creationId xmlns:a16="http://schemas.microsoft.com/office/drawing/2014/main" id="{389523B5-6DF2-6CA5-AFDF-9CA5887B95C1}"/>
                </a:ext>
              </a:extLst>
            </p:cNvPr>
            <p:cNvSpPr/>
            <p:nvPr/>
          </p:nvSpPr>
          <p:spPr>
            <a:xfrm>
              <a:off x="7280550" y="1897525"/>
              <a:ext cx="16500" cy="16500"/>
            </a:xfrm>
            <a:custGeom>
              <a:avLst/>
              <a:gdLst/>
              <a:ahLst/>
              <a:cxnLst/>
              <a:rect l="l" t="t" r="r" b="b"/>
              <a:pathLst>
                <a:path w="660" h="660" extrusionOk="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157;p26">
              <a:extLst>
                <a:ext uri="{FF2B5EF4-FFF2-40B4-BE49-F238E27FC236}">
                  <a16:creationId xmlns:a16="http://schemas.microsoft.com/office/drawing/2014/main" id="{031A7F14-3F6F-9075-4C27-EAF01A85044D}"/>
                </a:ext>
              </a:extLst>
            </p:cNvPr>
            <p:cNvSpPr/>
            <p:nvPr/>
          </p:nvSpPr>
          <p:spPr>
            <a:xfrm>
              <a:off x="7268725" y="1995400"/>
              <a:ext cx="39700" cy="12300"/>
            </a:xfrm>
            <a:custGeom>
              <a:avLst/>
              <a:gdLst/>
              <a:ahLst/>
              <a:cxnLst/>
              <a:rect l="l" t="t" r="r" b="b"/>
              <a:pathLst>
                <a:path w="1588" h="492" extrusionOk="0">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158;p26">
              <a:extLst>
                <a:ext uri="{FF2B5EF4-FFF2-40B4-BE49-F238E27FC236}">
                  <a16:creationId xmlns:a16="http://schemas.microsoft.com/office/drawing/2014/main" id="{8FD44025-BB46-2769-EBAE-712CE4FF9C33}"/>
                </a:ext>
              </a:extLst>
            </p:cNvPr>
            <p:cNvSpPr/>
            <p:nvPr/>
          </p:nvSpPr>
          <p:spPr>
            <a:xfrm>
              <a:off x="7267350" y="1994000"/>
              <a:ext cx="42450" cy="15325"/>
            </a:xfrm>
            <a:custGeom>
              <a:avLst/>
              <a:gdLst/>
              <a:ahLst/>
              <a:cxnLst/>
              <a:rect l="l" t="t" r="r" b="b"/>
              <a:pathLst>
                <a:path w="1698" h="613" extrusionOk="0">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159;p26">
              <a:extLst>
                <a:ext uri="{FF2B5EF4-FFF2-40B4-BE49-F238E27FC236}">
                  <a16:creationId xmlns:a16="http://schemas.microsoft.com/office/drawing/2014/main" id="{EDDC21BB-8197-9262-914C-4E9D0F2F7FE7}"/>
                </a:ext>
              </a:extLst>
            </p:cNvPr>
            <p:cNvSpPr/>
            <p:nvPr/>
          </p:nvSpPr>
          <p:spPr>
            <a:xfrm>
              <a:off x="7284275" y="2327500"/>
              <a:ext cx="305000" cy="222425"/>
            </a:xfrm>
            <a:custGeom>
              <a:avLst/>
              <a:gdLst/>
              <a:ahLst/>
              <a:cxnLst/>
              <a:rect l="l" t="t" r="r" b="b"/>
              <a:pathLst>
                <a:path w="12200" h="8897" extrusionOk="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160;p26">
              <a:extLst>
                <a:ext uri="{FF2B5EF4-FFF2-40B4-BE49-F238E27FC236}">
                  <a16:creationId xmlns:a16="http://schemas.microsoft.com/office/drawing/2014/main" id="{8FBCD5C7-574C-92B0-CD52-A40B0A6AD202}"/>
                </a:ext>
              </a:extLst>
            </p:cNvPr>
            <p:cNvSpPr/>
            <p:nvPr/>
          </p:nvSpPr>
          <p:spPr>
            <a:xfrm>
              <a:off x="7301425" y="2310575"/>
              <a:ext cx="305000" cy="37575"/>
            </a:xfrm>
            <a:custGeom>
              <a:avLst/>
              <a:gdLst/>
              <a:ahLst/>
              <a:cxnLst/>
              <a:rect l="l" t="t" r="r" b="b"/>
              <a:pathLst>
                <a:path w="12200" h="1503" extrusionOk="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161;p26">
              <a:extLst>
                <a:ext uri="{FF2B5EF4-FFF2-40B4-BE49-F238E27FC236}">
                  <a16:creationId xmlns:a16="http://schemas.microsoft.com/office/drawing/2014/main" id="{6A9DBBF5-B4D7-6931-295F-E70962A8BCFB}"/>
                </a:ext>
              </a:extLst>
            </p:cNvPr>
            <p:cNvSpPr/>
            <p:nvPr/>
          </p:nvSpPr>
          <p:spPr>
            <a:xfrm>
              <a:off x="7299800" y="2309175"/>
              <a:ext cx="308025" cy="40375"/>
            </a:xfrm>
            <a:custGeom>
              <a:avLst/>
              <a:gdLst/>
              <a:ahLst/>
              <a:cxnLst/>
              <a:rect l="l" t="t" r="r" b="b"/>
              <a:pathLst>
                <a:path w="12321" h="1615" extrusionOk="0">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162;p26">
              <a:extLst>
                <a:ext uri="{FF2B5EF4-FFF2-40B4-BE49-F238E27FC236}">
                  <a16:creationId xmlns:a16="http://schemas.microsoft.com/office/drawing/2014/main" id="{4620B7EE-934F-2424-342C-56AAFECF0498}"/>
                </a:ext>
              </a:extLst>
            </p:cNvPr>
            <p:cNvSpPr/>
            <p:nvPr/>
          </p:nvSpPr>
          <p:spPr>
            <a:xfrm>
              <a:off x="7553750" y="2321700"/>
              <a:ext cx="14650" cy="14400"/>
            </a:xfrm>
            <a:custGeom>
              <a:avLst/>
              <a:gdLst/>
              <a:ahLst/>
              <a:cxnLst/>
              <a:rect l="l" t="t" r="r" b="b"/>
              <a:pathLst>
                <a:path w="586" h="576" extrusionOk="0">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163;p26">
              <a:extLst>
                <a:ext uri="{FF2B5EF4-FFF2-40B4-BE49-F238E27FC236}">
                  <a16:creationId xmlns:a16="http://schemas.microsoft.com/office/drawing/2014/main" id="{50B0E732-3049-99D3-2088-72002051C82A}"/>
                </a:ext>
              </a:extLst>
            </p:cNvPr>
            <p:cNvSpPr/>
            <p:nvPr/>
          </p:nvSpPr>
          <p:spPr>
            <a:xfrm>
              <a:off x="7576250" y="2321700"/>
              <a:ext cx="14650" cy="14400"/>
            </a:xfrm>
            <a:custGeom>
              <a:avLst/>
              <a:gdLst/>
              <a:ahLst/>
              <a:cxnLst/>
              <a:rect l="l" t="t" r="r" b="b"/>
              <a:pathLst>
                <a:path w="586" h="576" extrusionOk="0">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164;p26">
              <a:extLst>
                <a:ext uri="{FF2B5EF4-FFF2-40B4-BE49-F238E27FC236}">
                  <a16:creationId xmlns:a16="http://schemas.microsoft.com/office/drawing/2014/main" id="{43A01CE1-22D2-BF30-8404-8D1FB5E56A69}"/>
                </a:ext>
              </a:extLst>
            </p:cNvPr>
            <p:cNvSpPr/>
            <p:nvPr/>
          </p:nvSpPr>
          <p:spPr>
            <a:xfrm>
              <a:off x="7531500" y="2321700"/>
              <a:ext cx="14400" cy="14400"/>
            </a:xfrm>
            <a:custGeom>
              <a:avLst/>
              <a:gdLst/>
              <a:ahLst/>
              <a:cxnLst/>
              <a:rect l="l" t="t" r="r" b="b"/>
              <a:pathLst>
                <a:path w="576" h="576" extrusionOk="0">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165;p26">
              <a:extLst>
                <a:ext uri="{FF2B5EF4-FFF2-40B4-BE49-F238E27FC236}">
                  <a16:creationId xmlns:a16="http://schemas.microsoft.com/office/drawing/2014/main" id="{6052AC5B-8368-72C2-78CC-BF2F23734013}"/>
                </a:ext>
              </a:extLst>
            </p:cNvPr>
            <p:cNvSpPr/>
            <p:nvPr/>
          </p:nvSpPr>
          <p:spPr>
            <a:xfrm>
              <a:off x="7301200" y="2348125"/>
              <a:ext cx="305000" cy="183475"/>
            </a:xfrm>
            <a:custGeom>
              <a:avLst/>
              <a:gdLst/>
              <a:ahLst/>
              <a:cxnLst/>
              <a:rect l="l" t="t" r="r" b="b"/>
              <a:pathLst>
                <a:path w="12200" h="7339" extrusionOk="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166;p26">
              <a:extLst>
                <a:ext uri="{FF2B5EF4-FFF2-40B4-BE49-F238E27FC236}">
                  <a16:creationId xmlns:a16="http://schemas.microsoft.com/office/drawing/2014/main" id="{9FF913DF-2B78-3E2F-A60D-6AE74B2AA307}"/>
                </a:ext>
              </a:extLst>
            </p:cNvPr>
            <p:cNvSpPr/>
            <p:nvPr/>
          </p:nvSpPr>
          <p:spPr>
            <a:xfrm>
              <a:off x="7299800" y="2346750"/>
              <a:ext cx="308025" cy="186250"/>
            </a:xfrm>
            <a:custGeom>
              <a:avLst/>
              <a:gdLst/>
              <a:ahLst/>
              <a:cxnLst/>
              <a:rect l="l" t="t" r="r" b="b"/>
              <a:pathLst>
                <a:path w="12321" h="7450" extrusionOk="0">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167;p26">
              <a:extLst>
                <a:ext uri="{FF2B5EF4-FFF2-40B4-BE49-F238E27FC236}">
                  <a16:creationId xmlns:a16="http://schemas.microsoft.com/office/drawing/2014/main" id="{D6C679A2-C741-B20A-6807-4540E96FC77E}"/>
                </a:ext>
              </a:extLst>
            </p:cNvPr>
            <p:cNvSpPr/>
            <p:nvPr/>
          </p:nvSpPr>
          <p:spPr>
            <a:xfrm>
              <a:off x="7510150" y="2385250"/>
              <a:ext cx="67525" cy="103925"/>
            </a:xfrm>
            <a:custGeom>
              <a:avLst/>
              <a:gdLst/>
              <a:ahLst/>
              <a:cxnLst/>
              <a:rect l="l" t="t" r="r" b="b"/>
              <a:pathLst>
                <a:path w="2701" h="4157" extrusionOk="0">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168;p26">
              <a:extLst>
                <a:ext uri="{FF2B5EF4-FFF2-40B4-BE49-F238E27FC236}">
                  <a16:creationId xmlns:a16="http://schemas.microsoft.com/office/drawing/2014/main" id="{07106932-4723-E756-1897-39026C92B70D}"/>
                </a:ext>
              </a:extLst>
            </p:cNvPr>
            <p:cNvSpPr/>
            <p:nvPr/>
          </p:nvSpPr>
          <p:spPr>
            <a:xfrm>
              <a:off x="7508775" y="2383625"/>
              <a:ext cx="70300" cy="107175"/>
            </a:xfrm>
            <a:custGeom>
              <a:avLst/>
              <a:gdLst/>
              <a:ahLst/>
              <a:cxnLst/>
              <a:rect l="l" t="t" r="r" b="b"/>
              <a:pathLst>
                <a:path w="2812" h="4287" extrusionOk="0">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169;p26">
              <a:extLst>
                <a:ext uri="{FF2B5EF4-FFF2-40B4-BE49-F238E27FC236}">
                  <a16:creationId xmlns:a16="http://schemas.microsoft.com/office/drawing/2014/main" id="{CF7A1452-4DFD-DCD2-E261-FF67DA214C30}"/>
                </a:ext>
              </a:extLst>
            </p:cNvPr>
            <p:cNvSpPr/>
            <p:nvPr/>
          </p:nvSpPr>
          <p:spPr>
            <a:xfrm>
              <a:off x="7511775" y="2387100"/>
              <a:ext cx="65200" cy="100900"/>
            </a:xfrm>
            <a:custGeom>
              <a:avLst/>
              <a:gdLst/>
              <a:ahLst/>
              <a:cxnLst/>
              <a:rect l="l" t="t" r="r" b="b"/>
              <a:pathLst>
                <a:path w="2608" h="4036" extrusionOk="0">
                  <a:moveTo>
                    <a:pt x="1" y="0"/>
                  </a:moveTo>
                  <a:lnTo>
                    <a:pt x="2608" y="403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170;p26">
              <a:extLst>
                <a:ext uri="{FF2B5EF4-FFF2-40B4-BE49-F238E27FC236}">
                  <a16:creationId xmlns:a16="http://schemas.microsoft.com/office/drawing/2014/main" id="{05C47334-A124-8CFE-765A-519714D821F3}"/>
                </a:ext>
              </a:extLst>
            </p:cNvPr>
            <p:cNvSpPr/>
            <p:nvPr/>
          </p:nvSpPr>
          <p:spPr>
            <a:xfrm>
              <a:off x="7510150" y="2385700"/>
              <a:ext cx="68450" cy="103700"/>
            </a:xfrm>
            <a:custGeom>
              <a:avLst/>
              <a:gdLst/>
              <a:ahLst/>
              <a:cxnLst/>
              <a:rect l="l" t="t" r="r" b="b"/>
              <a:pathLst>
                <a:path w="2738" h="4148" extrusionOk="0">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171;p26">
              <a:extLst>
                <a:ext uri="{FF2B5EF4-FFF2-40B4-BE49-F238E27FC236}">
                  <a16:creationId xmlns:a16="http://schemas.microsoft.com/office/drawing/2014/main" id="{68D58C3D-CBF4-3F0E-E3C9-79214016EF2B}"/>
                </a:ext>
              </a:extLst>
            </p:cNvPr>
            <p:cNvSpPr/>
            <p:nvPr/>
          </p:nvSpPr>
          <p:spPr>
            <a:xfrm>
              <a:off x="7510625" y="2386875"/>
              <a:ext cx="64950" cy="102300"/>
            </a:xfrm>
            <a:custGeom>
              <a:avLst/>
              <a:gdLst/>
              <a:ahLst/>
              <a:cxnLst/>
              <a:rect l="l" t="t" r="r" b="b"/>
              <a:pathLst>
                <a:path w="2598" h="4092" extrusionOk="0">
                  <a:moveTo>
                    <a:pt x="2598" y="0"/>
                  </a:moveTo>
                  <a:lnTo>
                    <a:pt x="0" y="409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172;p26">
              <a:extLst>
                <a:ext uri="{FF2B5EF4-FFF2-40B4-BE49-F238E27FC236}">
                  <a16:creationId xmlns:a16="http://schemas.microsoft.com/office/drawing/2014/main" id="{613C9456-C613-4E45-AE64-586DB894EB23}"/>
                </a:ext>
              </a:extLst>
            </p:cNvPr>
            <p:cNvSpPr/>
            <p:nvPr/>
          </p:nvSpPr>
          <p:spPr>
            <a:xfrm>
              <a:off x="7509000" y="2385325"/>
              <a:ext cx="68200" cy="105475"/>
            </a:xfrm>
            <a:custGeom>
              <a:avLst/>
              <a:gdLst/>
              <a:ahLst/>
              <a:cxnLst/>
              <a:rect l="l" t="t" r="r" b="b"/>
              <a:pathLst>
                <a:path w="2728" h="4219" extrusionOk="0">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173;p26">
              <a:extLst>
                <a:ext uri="{FF2B5EF4-FFF2-40B4-BE49-F238E27FC236}">
                  <a16:creationId xmlns:a16="http://schemas.microsoft.com/office/drawing/2014/main" id="{9D066428-6A35-3A95-D2F1-8097F83FF516}"/>
                </a:ext>
              </a:extLst>
            </p:cNvPr>
            <p:cNvSpPr/>
            <p:nvPr/>
          </p:nvSpPr>
          <p:spPr>
            <a:xfrm>
              <a:off x="7340175" y="2391050"/>
              <a:ext cx="143350" cy="3025"/>
            </a:xfrm>
            <a:custGeom>
              <a:avLst/>
              <a:gdLst/>
              <a:ahLst/>
              <a:cxnLst/>
              <a:rect l="l" t="t" r="r" b="b"/>
              <a:pathLst>
                <a:path w="5734" h="121" extrusionOk="0">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174;p26">
              <a:extLst>
                <a:ext uri="{FF2B5EF4-FFF2-40B4-BE49-F238E27FC236}">
                  <a16:creationId xmlns:a16="http://schemas.microsoft.com/office/drawing/2014/main" id="{9936CDEF-738A-F270-A2F4-A018E2F140B2}"/>
                </a:ext>
              </a:extLst>
            </p:cNvPr>
            <p:cNvSpPr/>
            <p:nvPr/>
          </p:nvSpPr>
          <p:spPr>
            <a:xfrm>
              <a:off x="7340175" y="2412375"/>
              <a:ext cx="52200" cy="3050"/>
            </a:xfrm>
            <a:custGeom>
              <a:avLst/>
              <a:gdLst/>
              <a:ahLst/>
              <a:cxnLst/>
              <a:rect l="l" t="t" r="r" b="b"/>
              <a:pathLst>
                <a:path w="2088" h="122" extrusionOk="0">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175;p26">
              <a:extLst>
                <a:ext uri="{FF2B5EF4-FFF2-40B4-BE49-F238E27FC236}">
                  <a16:creationId xmlns:a16="http://schemas.microsoft.com/office/drawing/2014/main" id="{A87B2BD6-76A6-6112-CEEA-6843F15AE167}"/>
                </a:ext>
              </a:extLst>
            </p:cNvPr>
            <p:cNvSpPr/>
            <p:nvPr/>
          </p:nvSpPr>
          <p:spPr>
            <a:xfrm>
              <a:off x="7409750" y="2412375"/>
              <a:ext cx="62875" cy="3050"/>
            </a:xfrm>
            <a:custGeom>
              <a:avLst/>
              <a:gdLst/>
              <a:ahLst/>
              <a:cxnLst/>
              <a:rect l="l" t="t" r="r" b="b"/>
              <a:pathLst>
                <a:path w="2515" h="122" extrusionOk="0">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176;p26">
              <a:extLst>
                <a:ext uri="{FF2B5EF4-FFF2-40B4-BE49-F238E27FC236}">
                  <a16:creationId xmlns:a16="http://schemas.microsoft.com/office/drawing/2014/main" id="{218DF98C-AA73-E4F8-0156-EBA2F555A36B}"/>
                </a:ext>
              </a:extLst>
            </p:cNvPr>
            <p:cNvSpPr/>
            <p:nvPr/>
          </p:nvSpPr>
          <p:spPr>
            <a:xfrm>
              <a:off x="7340175" y="2477075"/>
              <a:ext cx="93025" cy="2825"/>
            </a:xfrm>
            <a:custGeom>
              <a:avLst/>
              <a:gdLst/>
              <a:ahLst/>
              <a:cxnLst/>
              <a:rect l="l" t="t" r="r" b="b"/>
              <a:pathLst>
                <a:path w="3721" h="113" extrusionOk="0">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177;p26">
              <a:extLst>
                <a:ext uri="{FF2B5EF4-FFF2-40B4-BE49-F238E27FC236}">
                  <a16:creationId xmlns:a16="http://schemas.microsoft.com/office/drawing/2014/main" id="{3899E784-2F4A-F7FD-CD1D-56C0387E4CAC}"/>
                </a:ext>
              </a:extLst>
            </p:cNvPr>
            <p:cNvSpPr/>
            <p:nvPr/>
          </p:nvSpPr>
          <p:spPr>
            <a:xfrm>
              <a:off x="7340175" y="2434875"/>
              <a:ext cx="144500" cy="2800"/>
            </a:xfrm>
            <a:custGeom>
              <a:avLst/>
              <a:gdLst/>
              <a:ahLst/>
              <a:cxnLst/>
              <a:rect l="l" t="t" r="r" b="b"/>
              <a:pathLst>
                <a:path w="5780" h="112" extrusionOk="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178;p26">
              <a:extLst>
                <a:ext uri="{FF2B5EF4-FFF2-40B4-BE49-F238E27FC236}">
                  <a16:creationId xmlns:a16="http://schemas.microsoft.com/office/drawing/2014/main" id="{E2A6F068-5AA8-FD9D-8A86-94640E6BA0BA}"/>
                </a:ext>
              </a:extLst>
            </p:cNvPr>
            <p:cNvSpPr/>
            <p:nvPr/>
          </p:nvSpPr>
          <p:spPr>
            <a:xfrm>
              <a:off x="7340175" y="2456200"/>
              <a:ext cx="47800" cy="2825"/>
            </a:xfrm>
            <a:custGeom>
              <a:avLst/>
              <a:gdLst/>
              <a:ahLst/>
              <a:cxnLst/>
              <a:rect l="l" t="t" r="r" b="b"/>
              <a:pathLst>
                <a:path w="1912" h="113" extrusionOk="0">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179;p26">
              <a:extLst>
                <a:ext uri="{FF2B5EF4-FFF2-40B4-BE49-F238E27FC236}">
                  <a16:creationId xmlns:a16="http://schemas.microsoft.com/office/drawing/2014/main" id="{92C719DA-D7BC-2B0A-6878-C6DF9407DA80}"/>
                </a:ext>
              </a:extLst>
            </p:cNvPr>
            <p:cNvSpPr/>
            <p:nvPr/>
          </p:nvSpPr>
          <p:spPr>
            <a:xfrm>
              <a:off x="7398850" y="2456200"/>
              <a:ext cx="84675" cy="2825"/>
            </a:xfrm>
            <a:custGeom>
              <a:avLst/>
              <a:gdLst/>
              <a:ahLst/>
              <a:cxnLst/>
              <a:rect l="l" t="t" r="r" b="b"/>
              <a:pathLst>
                <a:path w="3387" h="113" extrusionOk="0">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180;p26">
              <a:extLst>
                <a:ext uri="{FF2B5EF4-FFF2-40B4-BE49-F238E27FC236}">
                  <a16:creationId xmlns:a16="http://schemas.microsoft.com/office/drawing/2014/main" id="{E51F041E-7459-0265-DAFE-416F42A2630A}"/>
                </a:ext>
              </a:extLst>
            </p:cNvPr>
            <p:cNvSpPr/>
            <p:nvPr/>
          </p:nvSpPr>
          <p:spPr>
            <a:xfrm>
              <a:off x="7414375" y="2425125"/>
              <a:ext cx="500" cy="8850"/>
            </a:xfrm>
            <a:custGeom>
              <a:avLst/>
              <a:gdLst/>
              <a:ahLst/>
              <a:cxnLst/>
              <a:rect l="l" t="t" r="r" b="b"/>
              <a:pathLst>
                <a:path w="20" h="354" extrusionOk="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181;p26">
              <a:extLst>
                <a:ext uri="{FF2B5EF4-FFF2-40B4-BE49-F238E27FC236}">
                  <a16:creationId xmlns:a16="http://schemas.microsoft.com/office/drawing/2014/main" id="{5CBFB162-3E4E-D407-3BAC-6C6BB8FEC401}"/>
                </a:ext>
              </a:extLst>
            </p:cNvPr>
            <p:cNvSpPr/>
            <p:nvPr/>
          </p:nvSpPr>
          <p:spPr>
            <a:xfrm>
              <a:off x="7106150" y="2233800"/>
              <a:ext cx="232650" cy="165625"/>
            </a:xfrm>
            <a:custGeom>
              <a:avLst/>
              <a:gdLst/>
              <a:ahLst/>
              <a:cxnLst/>
              <a:rect l="l" t="t" r="r" b="b"/>
              <a:pathLst>
                <a:path w="9306" h="6625" extrusionOk="0">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182;p26">
              <a:extLst>
                <a:ext uri="{FF2B5EF4-FFF2-40B4-BE49-F238E27FC236}">
                  <a16:creationId xmlns:a16="http://schemas.microsoft.com/office/drawing/2014/main" id="{80309170-A1C3-D569-121F-0C95805F3BB5}"/>
                </a:ext>
              </a:extLst>
            </p:cNvPr>
            <p:cNvSpPr/>
            <p:nvPr/>
          </p:nvSpPr>
          <p:spPr>
            <a:xfrm>
              <a:off x="7104525" y="2232175"/>
              <a:ext cx="235675" cy="168850"/>
            </a:xfrm>
            <a:custGeom>
              <a:avLst/>
              <a:gdLst/>
              <a:ahLst/>
              <a:cxnLst/>
              <a:rect l="l" t="t" r="r" b="b"/>
              <a:pathLst>
                <a:path w="9427" h="6754" extrusionOk="0">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183;p26">
              <a:extLst>
                <a:ext uri="{FF2B5EF4-FFF2-40B4-BE49-F238E27FC236}">
                  <a16:creationId xmlns:a16="http://schemas.microsoft.com/office/drawing/2014/main" id="{1D786B99-EEC0-CEBF-94B8-8D015355E470}"/>
                </a:ext>
              </a:extLst>
            </p:cNvPr>
            <p:cNvSpPr/>
            <p:nvPr/>
          </p:nvSpPr>
          <p:spPr>
            <a:xfrm>
              <a:off x="7119150" y="2221275"/>
              <a:ext cx="232625" cy="27850"/>
            </a:xfrm>
            <a:custGeom>
              <a:avLst/>
              <a:gdLst/>
              <a:ahLst/>
              <a:cxnLst/>
              <a:rect l="l" t="t" r="r" b="b"/>
              <a:pathLst>
                <a:path w="9305" h="1114" extrusionOk="0">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184;p26">
              <a:extLst>
                <a:ext uri="{FF2B5EF4-FFF2-40B4-BE49-F238E27FC236}">
                  <a16:creationId xmlns:a16="http://schemas.microsoft.com/office/drawing/2014/main" id="{B3580D42-1E4A-A483-7466-A8D4BCE51E7C}"/>
                </a:ext>
              </a:extLst>
            </p:cNvPr>
            <p:cNvSpPr/>
            <p:nvPr/>
          </p:nvSpPr>
          <p:spPr>
            <a:xfrm>
              <a:off x="7117750" y="2219650"/>
              <a:ext cx="235425" cy="30875"/>
            </a:xfrm>
            <a:custGeom>
              <a:avLst/>
              <a:gdLst/>
              <a:ahLst/>
              <a:cxnLst/>
              <a:rect l="l" t="t" r="r" b="b"/>
              <a:pathLst>
                <a:path w="9417" h="1235" extrusionOk="0">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185;p26">
              <a:extLst>
                <a:ext uri="{FF2B5EF4-FFF2-40B4-BE49-F238E27FC236}">
                  <a16:creationId xmlns:a16="http://schemas.microsoft.com/office/drawing/2014/main" id="{33B554F2-E719-420B-CC98-56252E149A9C}"/>
                </a:ext>
              </a:extLst>
            </p:cNvPr>
            <p:cNvSpPr/>
            <p:nvPr/>
          </p:nvSpPr>
          <p:spPr>
            <a:xfrm>
              <a:off x="7143950" y="2229150"/>
              <a:ext cx="11400" cy="11400"/>
            </a:xfrm>
            <a:custGeom>
              <a:avLst/>
              <a:gdLst/>
              <a:ahLst/>
              <a:cxnLst/>
              <a:rect l="l" t="t" r="r" b="b"/>
              <a:pathLst>
                <a:path w="456" h="456" extrusionOk="0">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186;p26">
              <a:extLst>
                <a:ext uri="{FF2B5EF4-FFF2-40B4-BE49-F238E27FC236}">
                  <a16:creationId xmlns:a16="http://schemas.microsoft.com/office/drawing/2014/main" id="{1FEB45D1-4D72-E9CD-5E7F-E60E84CF17F5}"/>
                </a:ext>
              </a:extLst>
            </p:cNvPr>
            <p:cNvSpPr/>
            <p:nvPr/>
          </p:nvSpPr>
          <p:spPr>
            <a:xfrm>
              <a:off x="7160650" y="2229150"/>
              <a:ext cx="11625" cy="11400"/>
            </a:xfrm>
            <a:custGeom>
              <a:avLst/>
              <a:gdLst/>
              <a:ahLst/>
              <a:cxnLst/>
              <a:rect l="l" t="t" r="r" b="b"/>
              <a:pathLst>
                <a:path w="465" h="456" extrusionOk="0">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187;p26">
              <a:extLst>
                <a:ext uri="{FF2B5EF4-FFF2-40B4-BE49-F238E27FC236}">
                  <a16:creationId xmlns:a16="http://schemas.microsoft.com/office/drawing/2014/main" id="{E89C2E34-B162-83B4-A9E8-0C316B50AEB9}"/>
                </a:ext>
              </a:extLst>
            </p:cNvPr>
            <p:cNvSpPr/>
            <p:nvPr/>
          </p:nvSpPr>
          <p:spPr>
            <a:xfrm>
              <a:off x="7127275" y="2229150"/>
              <a:ext cx="11600" cy="11400"/>
            </a:xfrm>
            <a:custGeom>
              <a:avLst/>
              <a:gdLst/>
              <a:ahLst/>
              <a:cxnLst/>
              <a:rect l="l" t="t" r="r" b="b"/>
              <a:pathLst>
                <a:path w="464" h="456" extrusionOk="0">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188;p26">
              <a:extLst>
                <a:ext uri="{FF2B5EF4-FFF2-40B4-BE49-F238E27FC236}">
                  <a16:creationId xmlns:a16="http://schemas.microsoft.com/office/drawing/2014/main" id="{8ACC13E8-F34B-6855-46ED-FBCE377D5877}"/>
                </a:ext>
              </a:extLst>
            </p:cNvPr>
            <p:cNvSpPr/>
            <p:nvPr/>
          </p:nvSpPr>
          <p:spPr>
            <a:xfrm>
              <a:off x="7118925" y="2249100"/>
              <a:ext cx="232625" cy="136625"/>
            </a:xfrm>
            <a:custGeom>
              <a:avLst/>
              <a:gdLst/>
              <a:ahLst/>
              <a:cxnLst/>
              <a:rect l="l" t="t" r="r" b="b"/>
              <a:pathLst>
                <a:path w="9305" h="5465" extrusionOk="0">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189;p26">
              <a:extLst>
                <a:ext uri="{FF2B5EF4-FFF2-40B4-BE49-F238E27FC236}">
                  <a16:creationId xmlns:a16="http://schemas.microsoft.com/office/drawing/2014/main" id="{04733573-65C4-91A3-5F12-62470DA07901}"/>
                </a:ext>
              </a:extLst>
            </p:cNvPr>
            <p:cNvSpPr/>
            <p:nvPr/>
          </p:nvSpPr>
          <p:spPr>
            <a:xfrm>
              <a:off x="7117525" y="2247725"/>
              <a:ext cx="235650" cy="139625"/>
            </a:xfrm>
            <a:custGeom>
              <a:avLst/>
              <a:gdLst/>
              <a:ahLst/>
              <a:cxnLst/>
              <a:rect l="l" t="t" r="r" b="b"/>
              <a:pathLst>
                <a:path w="9426" h="5585" extrusionOk="0">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190;p26">
              <a:extLst>
                <a:ext uri="{FF2B5EF4-FFF2-40B4-BE49-F238E27FC236}">
                  <a16:creationId xmlns:a16="http://schemas.microsoft.com/office/drawing/2014/main" id="{DE74CF83-718F-188A-C655-27A4259C007F}"/>
                </a:ext>
              </a:extLst>
            </p:cNvPr>
            <p:cNvSpPr/>
            <p:nvPr/>
          </p:nvSpPr>
          <p:spPr>
            <a:xfrm>
              <a:off x="7224200" y="2280875"/>
              <a:ext cx="98600" cy="2825"/>
            </a:xfrm>
            <a:custGeom>
              <a:avLst/>
              <a:gdLst/>
              <a:ahLst/>
              <a:cxnLst/>
              <a:rect l="l" t="t" r="r" b="b"/>
              <a:pathLst>
                <a:path w="3944" h="113" extrusionOk="0">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191;p26">
              <a:extLst>
                <a:ext uri="{FF2B5EF4-FFF2-40B4-BE49-F238E27FC236}">
                  <a16:creationId xmlns:a16="http://schemas.microsoft.com/office/drawing/2014/main" id="{A7DDC331-C5AD-652B-B11D-09104941056C}"/>
                </a:ext>
              </a:extLst>
            </p:cNvPr>
            <p:cNvSpPr/>
            <p:nvPr/>
          </p:nvSpPr>
          <p:spPr>
            <a:xfrm>
              <a:off x="7224200" y="2296650"/>
              <a:ext cx="36450" cy="3050"/>
            </a:xfrm>
            <a:custGeom>
              <a:avLst/>
              <a:gdLst/>
              <a:ahLst/>
              <a:cxnLst/>
              <a:rect l="l" t="t" r="r" b="b"/>
              <a:pathLst>
                <a:path w="1458" h="122" extrusionOk="0">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192;p26">
              <a:extLst>
                <a:ext uri="{FF2B5EF4-FFF2-40B4-BE49-F238E27FC236}">
                  <a16:creationId xmlns:a16="http://schemas.microsoft.com/office/drawing/2014/main" id="{08BAB0B1-2921-3139-B9CB-AD0D68265557}"/>
                </a:ext>
              </a:extLst>
            </p:cNvPr>
            <p:cNvSpPr/>
            <p:nvPr/>
          </p:nvSpPr>
          <p:spPr>
            <a:xfrm>
              <a:off x="7271525" y="2296650"/>
              <a:ext cx="43850" cy="3050"/>
            </a:xfrm>
            <a:custGeom>
              <a:avLst/>
              <a:gdLst/>
              <a:ahLst/>
              <a:cxnLst/>
              <a:rect l="l" t="t" r="r" b="b"/>
              <a:pathLst>
                <a:path w="1754" h="122" extrusionOk="0">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193;p26">
              <a:extLst>
                <a:ext uri="{FF2B5EF4-FFF2-40B4-BE49-F238E27FC236}">
                  <a16:creationId xmlns:a16="http://schemas.microsoft.com/office/drawing/2014/main" id="{D9471588-CA53-240F-43AF-B3E389D12C8D}"/>
                </a:ext>
              </a:extLst>
            </p:cNvPr>
            <p:cNvSpPr/>
            <p:nvPr/>
          </p:nvSpPr>
          <p:spPr>
            <a:xfrm>
              <a:off x="7224200" y="2344900"/>
              <a:ext cx="64275" cy="2800"/>
            </a:xfrm>
            <a:custGeom>
              <a:avLst/>
              <a:gdLst/>
              <a:ahLst/>
              <a:cxnLst/>
              <a:rect l="l" t="t" r="r" b="b"/>
              <a:pathLst>
                <a:path w="2571" h="112" extrusionOk="0">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194;p26">
              <a:extLst>
                <a:ext uri="{FF2B5EF4-FFF2-40B4-BE49-F238E27FC236}">
                  <a16:creationId xmlns:a16="http://schemas.microsoft.com/office/drawing/2014/main" id="{EF408026-7813-F405-90E3-CAB46D51FF2F}"/>
                </a:ext>
              </a:extLst>
            </p:cNvPr>
            <p:cNvSpPr/>
            <p:nvPr/>
          </p:nvSpPr>
          <p:spPr>
            <a:xfrm>
              <a:off x="7224200" y="2313350"/>
              <a:ext cx="99525" cy="2800"/>
            </a:xfrm>
            <a:custGeom>
              <a:avLst/>
              <a:gdLst/>
              <a:ahLst/>
              <a:cxnLst/>
              <a:rect l="l" t="t" r="r" b="b"/>
              <a:pathLst>
                <a:path w="3981" h="112" extrusionOk="0">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195;p26">
              <a:extLst>
                <a:ext uri="{FF2B5EF4-FFF2-40B4-BE49-F238E27FC236}">
                  <a16:creationId xmlns:a16="http://schemas.microsoft.com/office/drawing/2014/main" id="{6A4680B0-693F-AA1E-7C9C-4C60B9974636}"/>
                </a:ext>
              </a:extLst>
            </p:cNvPr>
            <p:cNvSpPr/>
            <p:nvPr/>
          </p:nvSpPr>
          <p:spPr>
            <a:xfrm>
              <a:off x="7224200" y="2329125"/>
              <a:ext cx="33425" cy="3025"/>
            </a:xfrm>
            <a:custGeom>
              <a:avLst/>
              <a:gdLst/>
              <a:ahLst/>
              <a:cxnLst/>
              <a:rect l="l" t="t" r="r" b="b"/>
              <a:pathLst>
                <a:path w="1337" h="121" extrusionOk="0">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196;p26">
              <a:extLst>
                <a:ext uri="{FF2B5EF4-FFF2-40B4-BE49-F238E27FC236}">
                  <a16:creationId xmlns:a16="http://schemas.microsoft.com/office/drawing/2014/main" id="{EFB1295A-F797-AD6B-2B67-1FEFEC2391B5}"/>
                </a:ext>
              </a:extLst>
            </p:cNvPr>
            <p:cNvSpPr/>
            <p:nvPr/>
          </p:nvSpPr>
          <p:spPr>
            <a:xfrm>
              <a:off x="7264100" y="2329125"/>
              <a:ext cx="58700" cy="3025"/>
            </a:xfrm>
            <a:custGeom>
              <a:avLst/>
              <a:gdLst/>
              <a:ahLst/>
              <a:cxnLst/>
              <a:rect l="l" t="t" r="r" b="b"/>
              <a:pathLst>
                <a:path w="2348" h="121" extrusionOk="0">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197;p26">
              <a:extLst>
                <a:ext uri="{FF2B5EF4-FFF2-40B4-BE49-F238E27FC236}">
                  <a16:creationId xmlns:a16="http://schemas.microsoft.com/office/drawing/2014/main" id="{38A49A97-DB7B-54F5-6CAD-D13830F9D579}"/>
                </a:ext>
              </a:extLst>
            </p:cNvPr>
            <p:cNvSpPr/>
            <p:nvPr/>
          </p:nvSpPr>
          <p:spPr>
            <a:xfrm>
              <a:off x="7136550" y="2273925"/>
              <a:ext cx="70525" cy="70525"/>
            </a:xfrm>
            <a:custGeom>
              <a:avLst/>
              <a:gdLst/>
              <a:ahLst/>
              <a:cxnLst/>
              <a:rect l="l" t="t" r="r" b="b"/>
              <a:pathLst>
                <a:path w="2821" h="2821" extrusionOk="0">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198;p26">
              <a:extLst>
                <a:ext uri="{FF2B5EF4-FFF2-40B4-BE49-F238E27FC236}">
                  <a16:creationId xmlns:a16="http://schemas.microsoft.com/office/drawing/2014/main" id="{33EEAE42-4D59-6B73-3C86-3D74B42C074C}"/>
                </a:ext>
              </a:extLst>
            </p:cNvPr>
            <p:cNvSpPr/>
            <p:nvPr/>
          </p:nvSpPr>
          <p:spPr>
            <a:xfrm>
              <a:off x="7135150" y="2272525"/>
              <a:ext cx="73300" cy="73550"/>
            </a:xfrm>
            <a:custGeom>
              <a:avLst/>
              <a:gdLst/>
              <a:ahLst/>
              <a:cxnLst/>
              <a:rect l="l" t="t" r="r" b="b"/>
              <a:pathLst>
                <a:path w="2932" h="2942" extrusionOk="0">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199;p26">
              <a:extLst>
                <a:ext uri="{FF2B5EF4-FFF2-40B4-BE49-F238E27FC236}">
                  <a16:creationId xmlns:a16="http://schemas.microsoft.com/office/drawing/2014/main" id="{76B246EA-5F14-547B-1B61-B745D2A5956C}"/>
                </a:ext>
              </a:extLst>
            </p:cNvPr>
            <p:cNvSpPr/>
            <p:nvPr/>
          </p:nvSpPr>
          <p:spPr>
            <a:xfrm>
              <a:off x="7133525" y="2274375"/>
              <a:ext cx="70525" cy="70550"/>
            </a:xfrm>
            <a:custGeom>
              <a:avLst/>
              <a:gdLst/>
              <a:ahLst/>
              <a:cxnLst/>
              <a:rect l="l" t="t" r="r" b="b"/>
              <a:pathLst>
                <a:path w="2821" h="2822" extrusionOk="0">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200;p26">
              <a:extLst>
                <a:ext uri="{FF2B5EF4-FFF2-40B4-BE49-F238E27FC236}">
                  <a16:creationId xmlns:a16="http://schemas.microsoft.com/office/drawing/2014/main" id="{670E3BF5-E0CE-93E5-504E-6667DE67128B}"/>
                </a:ext>
              </a:extLst>
            </p:cNvPr>
            <p:cNvSpPr/>
            <p:nvPr/>
          </p:nvSpPr>
          <p:spPr>
            <a:xfrm>
              <a:off x="7132125" y="2273000"/>
              <a:ext cx="73325" cy="73525"/>
            </a:xfrm>
            <a:custGeom>
              <a:avLst/>
              <a:gdLst/>
              <a:ahLst/>
              <a:cxnLst/>
              <a:rect l="l" t="t" r="r" b="b"/>
              <a:pathLst>
                <a:path w="2933" h="2941" extrusionOk="0">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201;p26">
              <a:extLst>
                <a:ext uri="{FF2B5EF4-FFF2-40B4-BE49-F238E27FC236}">
                  <a16:creationId xmlns:a16="http://schemas.microsoft.com/office/drawing/2014/main" id="{D30D4C99-8E6F-C0D5-973B-AAE251A80289}"/>
                </a:ext>
              </a:extLst>
            </p:cNvPr>
            <p:cNvSpPr/>
            <p:nvPr/>
          </p:nvSpPr>
          <p:spPr>
            <a:xfrm>
              <a:off x="7288225" y="2174500"/>
              <a:ext cx="117825" cy="104850"/>
            </a:xfrm>
            <a:custGeom>
              <a:avLst/>
              <a:gdLst/>
              <a:ahLst/>
              <a:cxnLst/>
              <a:rect l="l" t="t" r="r" b="b"/>
              <a:pathLst>
                <a:path w="4713" h="4194" extrusionOk="0">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202;p26">
              <a:extLst>
                <a:ext uri="{FF2B5EF4-FFF2-40B4-BE49-F238E27FC236}">
                  <a16:creationId xmlns:a16="http://schemas.microsoft.com/office/drawing/2014/main" id="{B196599D-8ED4-018B-C2F3-729E00AD00F9}"/>
                </a:ext>
              </a:extLst>
            </p:cNvPr>
            <p:cNvSpPr/>
            <p:nvPr/>
          </p:nvSpPr>
          <p:spPr>
            <a:xfrm>
              <a:off x="7293325" y="2173275"/>
              <a:ext cx="107625" cy="107625"/>
            </a:xfrm>
            <a:custGeom>
              <a:avLst/>
              <a:gdLst/>
              <a:ahLst/>
              <a:cxnLst/>
              <a:rect l="l" t="t" r="r" b="b"/>
              <a:pathLst>
                <a:path w="4305" h="4305" extrusionOk="0">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203;p26">
              <a:extLst>
                <a:ext uri="{FF2B5EF4-FFF2-40B4-BE49-F238E27FC236}">
                  <a16:creationId xmlns:a16="http://schemas.microsoft.com/office/drawing/2014/main" id="{5214F080-D44E-9200-BA05-A8119DB75840}"/>
                </a:ext>
              </a:extLst>
            </p:cNvPr>
            <p:cNvSpPr/>
            <p:nvPr/>
          </p:nvSpPr>
          <p:spPr>
            <a:xfrm>
              <a:off x="7296575" y="2169100"/>
              <a:ext cx="112725" cy="104825"/>
            </a:xfrm>
            <a:custGeom>
              <a:avLst/>
              <a:gdLst/>
              <a:ahLst/>
              <a:cxnLst/>
              <a:rect l="l" t="t" r="r" b="b"/>
              <a:pathLst>
                <a:path w="4509" h="4193" extrusionOk="0">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204;p26">
              <a:extLst>
                <a:ext uri="{FF2B5EF4-FFF2-40B4-BE49-F238E27FC236}">
                  <a16:creationId xmlns:a16="http://schemas.microsoft.com/office/drawing/2014/main" id="{0506354C-85E5-2ACF-188C-43F5B69CBD4C}"/>
                </a:ext>
              </a:extLst>
            </p:cNvPr>
            <p:cNvSpPr/>
            <p:nvPr/>
          </p:nvSpPr>
          <p:spPr>
            <a:xfrm>
              <a:off x="7299125" y="2167700"/>
              <a:ext cx="107850" cy="107650"/>
            </a:xfrm>
            <a:custGeom>
              <a:avLst/>
              <a:gdLst/>
              <a:ahLst/>
              <a:cxnLst/>
              <a:rect l="l" t="t" r="r" b="b"/>
              <a:pathLst>
                <a:path w="4314" h="4306" extrusionOk="0">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205;p26">
              <a:extLst>
                <a:ext uri="{FF2B5EF4-FFF2-40B4-BE49-F238E27FC236}">
                  <a16:creationId xmlns:a16="http://schemas.microsoft.com/office/drawing/2014/main" id="{6081ACE4-8732-6675-0230-20FCD61343C7}"/>
                </a:ext>
              </a:extLst>
            </p:cNvPr>
            <p:cNvSpPr/>
            <p:nvPr/>
          </p:nvSpPr>
          <p:spPr>
            <a:xfrm>
              <a:off x="7335750" y="2167700"/>
              <a:ext cx="34125" cy="107650"/>
            </a:xfrm>
            <a:custGeom>
              <a:avLst/>
              <a:gdLst/>
              <a:ahLst/>
              <a:cxnLst/>
              <a:rect l="l" t="t" r="r" b="b"/>
              <a:pathLst>
                <a:path w="1365" h="4306" extrusionOk="0">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206;p26">
              <a:extLst>
                <a:ext uri="{FF2B5EF4-FFF2-40B4-BE49-F238E27FC236}">
                  <a16:creationId xmlns:a16="http://schemas.microsoft.com/office/drawing/2014/main" id="{F37634BF-7BB4-C648-9513-B8CBC36A5A4F}"/>
                </a:ext>
              </a:extLst>
            </p:cNvPr>
            <p:cNvSpPr/>
            <p:nvPr/>
          </p:nvSpPr>
          <p:spPr>
            <a:xfrm>
              <a:off x="7303050" y="2203425"/>
              <a:ext cx="99050" cy="2800"/>
            </a:xfrm>
            <a:custGeom>
              <a:avLst/>
              <a:gdLst/>
              <a:ahLst/>
              <a:cxnLst/>
              <a:rect l="l" t="t" r="r" b="b"/>
              <a:pathLst>
                <a:path w="3962" h="112" extrusionOk="0">
                  <a:moveTo>
                    <a:pt x="1" y="0"/>
                  </a:moveTo>
                  <a:lnTo>
                    <a:pt x="1" y="112"/>
                  </a:lnTo>
                  <a:lnTo>
                    <a:pt x="3962" y="112"/>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1207;p26">
              <a:extLst>
                <a:ext uri="{FF2B5EF4-FFF2-40B4-BE49-F238E27FC236}">
                  <a16:creationId xmlns:a16="http://schemas.microsoft.com/office/drawing/2014/main" id="{821143AC-B15D-4148-27EA-A6B33118B7BC}"/>
                </a:ext>
              </a:extLst>
            </p:cNvPr>
            <p:cNvSpPr/>
            <p:nvPr/>
          </p:nvSpPr>
          <p:spPr>
            <a:xfrm>
              <a:off x="7303050" y="2238675"/>
              <a:ext cx="99050" cy="3025"/>
            </a:xfrm>
            <a:custGeom>
              <a:avLst/>
              <a:gdLst/>
              <a:ahLst/>
              <a:cxnLst/>
              <a:rect l="l" t="t" r="r" b="b"/>
              <a:pathLst>
                <a:path w="3962" h="121" extrusionOk="0">
                  <a:moveTo>
                    <a:pt x="1" y="0"/>
                  </a:moveTo>
                  <a:lnTo>
                    <a:pt x="1" y="121"/>
                  </a:lnTo>
                  <a:lnTo>
                    <a:pt x="3962" y="121"/>
                  </a:lnTo>
                  <a:lnTo>
                    <a:pt x="39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B2F33B-3FEF-4B3E-7D0D-192E616C1437}"/>
              </a:ext>
            </a:extLst>
          </p:cNvPr>
          <p:cNvPicPr>
            <a:picLocks noChangeAspect="1"/>
          </p:cNvPicPr>
          <p:nvPr/>
        </p:nvPicPr>
        <p:blipFill>
          <a:blip r:embed="rId2"/>
          <a:srcRect t="46755"/>
          <a:stretch/>
        </p:blipFill>
        <p:spPr>
          <a:xfrm>
            <a:off x="685800" y="1424242"/>
            <a:ext cx="7772400" cy="2295016"/>
          </a:xfrm>
          <a:prstGeom prst="rect">
            <a:avLst/>
          </a:prstGeom>
        </p:spPr>
      </p:pic>
    </p:spTree>
    <p:extLst>
      <p:ext uri="{BB962C8B-B14F-4D97-AF65-F5344CB8AC3E}">
        <p14:creationId xmlns:p14="http://schemas.microsoft.com/office/powerpoint/2010/main" val="3462669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5B4940-F643-871B-1E0D-AA3A06749E70}"/>
              </a:ext>
            </a:extLst>
          </p:cNvPr>
          <p:cNvSpPr>
            <a:spLocks noGrp="1"/>
          </p:cNvSpPr>
          <p:nvPr>
            <p:ph type="body" idx="1"/>
          </p:nvPr>
        </p:nvSpPr>
        <p:spPr>
          <a:xfrm>
            <a:off x="716550" y="1742972"/>
            <a:ext cx="7710900" cy="1197936"/>
          </a:xfrm>
        </p:spPr>
        <p:txBody>
          <a:bodyPr/>
          <a:lstStyle/>
          <a:p>
            <a:pPr>
              <a:lnSpc>
                <a:spcPct val="150000"/>
              </a:lnSpc>
            </a:pPr>
            <a:r>
              <a:rPr lang="en-US" sz="1600" dirty="0"/>
              <a:t>Thunderbolt uses a </a:t>
            </a:r>
            <a:r>
              <a:rPr lang="en-US" sz="1600" b="1" dirty="0"/>
              <a:t>serial</a:t>
            </a:r>
            <a:r>
              <a:rPr lang="en-US" sz="1600" dirty="0"/>
              <a:t> communication method rather than parallel. It transmits data in a </a:t>
            </a:r>
            <a:r>
              <a:rPr lang="en-US" sz="1600" b="1" dirty="0"/>
              <a:t>high-speed, serialized format</a:t>
            </a:r>
            <a:r>
              <a:rPr lang="en-US" sz="1600" dirty="0"/>
              <a:t> over differential pairs, which reduces electromagnetic interference (EMI) and allows for longer cable distances.</a:t>
            </a:r>
            <a:endParaRPr lang="en-IR" sz="1600" dirty="0"/>
          </a:p>
        </p:txBody>
      </p:sp>
      <p:sp>
        <p:nvSpPr>
          <p:cNvPr id="3" name="Title 2">
            <a:extLst>
              <a:ext uri="{FF2B5EF4-FFF2-40B4-BE49-F238E27FC236}">
                <a16:creationId xmlns:a16="http://schemas.microsoft.com/office/drawing/2014/main" id="{E1DD0090-AD72-B0A9-A27A-3FB163BF2B0A}"/>
              </a:ext>
            </a:extLst>
          </p:cNvPr>
          <p:cNvSpPr>
            <a:spLocks noGrp="1"/>
          </p:cNvSpPr>
          <p:nvPr>
            <p:ph type="title"/>
          </p:nvPr>
        </p:nvSpPr>
        <p:spPr/>
        <p:txBody>
          <a:bodyPr/>
          <a:lstStyle/>
          <a:p>
            <a:r>
              <a:rPr lang="en-US" dirty="0"/>
              <a:t>Thunderbolt Bus Communication: Serial or Parallel?</a:t>
            </a:r>
            <a:endParaRPr lang="en-IR" dirty="0"/>
          </a:p>
        </p:txBody>
      </p:sp>
    </p:spTree>
    <p:extLst>
      <p:ext uri="{BB962C8B-B14F-4D97-AF65-F5344CB8AC3E}">
        <p14:creationId xmlns:p14="http://schemas.microsoft.com/office/powerpoint/2010/main" val="180524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F3F629-6B69-E55B-F86A-446AFA352E04}"/>
              </a:ext>
            </a:extLst>
          </p:cNvPr>
          <p:cNvSpPr>
            <a:spLocks noGrp="1"/>
          </p:cNvSpPr>
          <p:nvPr>
            <p:ph type="body" idx="1"/>
          </p:nvPr>
        </p:nvSpPr>
        <p:spPr>
          <a:xfrm>
            <a:off x="716550" y="1273414"/>
            <a:ext cx="7710900" cy="2878456"/>
          </a:xfrm>
        </p:spPr>
        <p:txBody>
          <a:bodyPr/>
          <a:lstStyle/>
          <a:p>
            <a:pPr>
              <a:lnSpc>
                <a:spcPct val="150000"/>
              </a:lnSpc>
            </a:pPr>
            <a:r>
              <a:rPr lang="en-US" sz="1600" dirty="0"/>
              <a:t>Serial communication is faster and more efficient at high data rates</a:t>
            </a:r>
          </a:p>
          <a:p>
            <a:pPr marL="152400" indent="0">
              <a:lnSpc>
                <a:spcPct val="150000"/>
              </a:lnSpc>
              <a:buNone/>
            </a:pPr>
            <a:endParaRPr lang="en-US" sz="1600" dirty="0"/>
          </a:p>
          <a:p>
            <a:pPr>
              <a:lnSpc>
                <a:spcPct val="150000"/>
              </a:lnSpc>
            </a:pPr>
            <a:r>
              <a:rPr lang="en-US" sz="1600" dirty="0"/>
              <a:t>Parallel transmission suffers from clock skew and crosstalk, making it unsuitable for high-speed protocols like Thunderbolt</a:t>
            </a:r>
          </a:p>
          <a:p>
            <a:pPr marL="152400" indent="0">
              <a:lnSpc>
                <a:spcPct val="150000"/>
              </a:lnSpc>
              <a:buNone/>
            </a:pPr>
            <a:endParaRPr lang="en-US" sz="1600" dirty="0"/>
          </a:p>
          <a:p>
            <a:pPr>
              <a:lnSpc>
                <a:spcPct val="150000"/>
              </a:lnSpc>
            </a:pPr>
            <a:r>
              <a:rPr lang="en-US" sz="1600" dirty="0"/>
              <a:t>Thunderbolt employs multiplexing, allowing multiple data streams (PCIe, DisplayPort) to be sent simultaneously over a single serial link.</a:t>
            </a:r>
            <a:endParaRPr lang="en-IR" sz="1600" dirty="0"/>
          </a:p>
        </p:txBody>
      </p:sp>
      <p:sp>
        <p:nvSpPr>
          <p:cNvPr id="3" name="Title 2">
            <a:extLst>
              <a:ext uri="{FF2B5EF4-FFF2-40B4-BE49-F238E27FC236}">
                <a16:creationId xmlns:a16="http://schemas.microsoft.com/office/drawing/2014/main" id="{876D2792-B50E-7E48-32AF-51CF3ADF3447}"/>
              </a:ext>
            </a:extLst>
          </p:cNvPr>
          <p:cNvSpPr>
            <a:spLocks noGrp="1"/>
          </p:cNvSpPr>
          <p:nvPr>
            <p:ph type="title"/>
          </p:nvPr>
        </p:nvSpPr>
        <p:spPr/>
        <p:txBody>
          <a:bodyPr/>
          <a:lstStyle/>
          <a:p>
            <a:r>
              <a:rPr lang="en-US" dirty="0"/>
              <a:t>Why Serial and Not Parallel?</a:t>
            </a:r>
            <a:endParaRPr lang="en-IR" dirty="0"/>
          </a:p>
        </p:txBody>
      </p:sp>
    </p:spTree>
    <p:extLst>
      <p:ext uri="{BB962C8B-B14F-4D97-AF65-F5344CB8AC3E}">
        <p14:creationId xmlns:p14="http://schemas.microsoft.com/office/powerpoint/2010/main" val="342629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5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25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B292C5-3236-16CE-CB31-D6F9BC90A56D}"/>
              </a:ext>
            </a:extLst>
          </p:cNvPr>
          <p:cNvPicPr>
            <a:picLocks noChangeAspect="1"/>
          </p:cNvPicPr>
          <p:nvPr/>
        </p:nvPicPr>
        <p:blipFill>
          <a:blip r:embed="rId2"/>
          <a:stretch>
            <a:fillRect/>
          </a:stretch>
        </p:blipFill>
        <p:spPr>
          <a:xfrm>
            <a:off x="685800" y="1379764"/>
            <a:ext cx="7772400" cy="2383971"/>
          </a:xfrm>
          <a:prstGeom prst="rect">
            <a:avLst/>
          </a:prstGeom>
        </p:spPr>
      </p:pic>
    </p:spTree>
    <p:extLst>
      <p:ext uri="{BB962C8B-B14F-4D97-AF65-F5344CB8AC3E}">
        <p14:creationId xmlns:p14="http://schemas.microsoft.com/office/powerpoint/2010/main" val="3323338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1733EF-3E09-7886-AC33-816CED81F6EA}"/>
              </a:ext>
            </a:extLst>
          </p:cNvPr>
          <p:cNvSpPr>
            <a:spLocks noGrp="1"/>
          </p:cNvSpPr>
          <p:nvPr>
            <p:ph type="body" idx="1"/>
          </p:nvPr>
        </p:nvSpPr>
        <p:spPr>
          <a:xfrm>
            <a:off x="720000" y="1574662"/>
            <a:ext cx="7710900" cy="2640633"/>
          </a:xfrm>
        </p:spPr>
        <p:txBody>
          <a:bodyPr/>
          <a:lstStyle/>
          <a:p>
            <a:pPr>
              <a:spcAft>
                <a:spcPts val="600"/>
              </a:spcAft>
            </a:pPr>
            <a:r>
              <a:rPr lang="en-US" sz="1400" b="1" dirty="0"/>
              <a:t>Thunderbolt Uses Synchronous Transmission</a:t>
            </a:r>
          </a:p>
          <a:p>
            <a:pPr lvl="1">
              <a:spcAft>
                <a:spcPts val="600"/>
              </a:spcAft>
              <a:buFont typeface="Courier New" panose="02070309020205020404" pitchFamily="49" charset="0"/>
              <a:buChar char="o"/>
            </a:pPr>
            <a:r>
              <a:rPr lang="en-US" sz="1400" dirty="0"/>
              <a:t>Thunderbolt operates using a </a:t>
            </a:r>
            <a:r>
              <a:rPr lang="en-US" sz="1400" b="1" dirty="0"/>
              <a:t>shared clock signal</a:t>
            </a:r>
            <a:r>
              <a:rPr lang="en-US" sz="1400" dirty="0"/>
              <a:t> for precise synchronization.</a:t>
            </a:r>
          </a:p>
          <a:p>
            <a:pPr lvl="1">
              <a:spcAft>
                <a:spcPts val="600"/>
              </a:spcAft>
              <a:buFont typeface="Courier New" panose="02070309020205020404" pitchFamily="49" charset="0"/>
              <a:buChar char="o"/>
            </a:pPr>
            <a:r>
              <a:rPr lang="en-US" sz="1400" dirty="0"/>
              <a:t>Data packets are </a:t>
            </a:r>
            <a:r>
              <a:rPr lang="en-US" sz="1400" b="1" dirty="0"/>
              <a:t>aligned with a timing reference</a:t>
            </a:r>
            <a:r>
              <a:rPr lang="en-US" sz="1400" dirty="0"/>
              <a:t>, ensuring minimal delays.</a:t>
            </a:r>
          </a:p>
          <a:p>
            <a:pPr lvl="1">
              <a:spcAft>
                <a:spcPts val="600"/>
              </a:spcAft>
              <a:buFont typeface="Courier New" panose="02070309020205020404" pitchFamily="49" charset="0"/>
              <a:buChar char="o"/>
            </a:pPr>
            <a:r>
              <a:rPr lang="en-US" sz="1400" dirty="0"/>
              <a:t>Thunderbolt's </a:t>
            </a:r>
            <a:r>
              <a:rPr lang="en-US" sz="1400" b="1" dirty="0"/>
              <a:t>PCIe tunneling and DisplayPort streams</a:t>
            </a:r>
            <a:r>
              <a:rPr lang="en-US" sz="1400" dirty="0"/>
              <a:t> rely on synchronized packet transfers.</a:t>
            </a:r>
          </a:p>
          <a:p>
            <a:pPr>
              <a:spcAft>
                <a:spcPts val="600"/>
              </a:spcAft>
            </a:pPr>
            <a:endParaRPr lang="en-IR" sz="1400" dirty="0"/>
          </a:p>
          <a:p>
            <a:pPr>
              <a:spcAft>
                <a:spcPts val="600"/>
              </a:spcAft>
            </a:pPr>
            <a:r>
              <a:rPr lang="en-US" sz="1400" b="1" dirty="0"/>
              <a:t>Why Synchronous?</a:t>
            </a:r>
          </a:p>
          <a:p>
            <a:pPr lvl="1">
              <a:spcAft>
                <a:spcPts val="600"/>
              </a:spcAft>
            </a:pPr>
            <a:r>
              <a:rPr lang="en-US" sz="1400" dirty="0"/>
              <a:t>Ensures </a:t>
            </a:r>
            <a:r>
              <a:rPr lang="en-US" sz="1400" b="1" dirty="0"/>
              <a:t>low-latency</a:t>
            </a:r>
            <a:r>
              <a:rPr lang="en-US" sz="1400" dirty="0"/>
              <a:t> and </a:t>
            </a:r>
            <a:r>
              <a:rPr lang="en-US" sz="1400" b="1" dirty="0"/>
              <a:t>real-time</a:t>
            </a:r>
            <a:r>
              <a:rPr lang="en-US" sz="1400" dirty="0"/>
              <a:t> data delivery.</a:t>
            </a:r>
          </a:p>
          <a:p>
            <a:pPr lvl="1">
              <a:spcAft>
                <a:spcPts val="600"/>
              </a:spcAft>
            </a:pPr>
            <a:r>
              <a:rPr lang="en-US" sz="1400" dirty="0"/>
              <a:t>Avoids </a:t>
            </a:r>
            <a:r>
              <a:rPr lang="en-US" sz="1400" b="1" dirty="0"/>
              <a:t>timing mismatches</a:t>
            </a:r>
            <a:r>
              <a:rPr lang="en-US" sz="1400" dirty="0"/>
              <a:t> in high-speed data transmission.</a:t>
            </a:r>
          </a:p>
          <a:p>
            <a:pPr lvl="1">
              <a:spcAft>
                <a:spcPts val="600"/>
              </a:spcAft>
            </a:pPr>
            <a:r>
              <a:rPr lang="en-US" sz="1400" dirty="0"/>
              <a:t>Essential for </a:t>
            </a:r>
            <a:r>
              <a:rPr lang="en-US" sz="1400" b="1" dirty="0"/>
              <a:t>daisy-chained devices</a:t>
            </a:r>
            <a:r>
              <a:rPr lang="en-US" sz="1400" dirty="0"/>
              <a:t>, where multiple devices rely on a common clock.</a:t>
            </a:r>
            <a:endParaRPr lang="en-IR" sz="1400" dirty="0"/>
          </a:p>
        </p:txBody>
      </p:sp>
      <p:sp>
        <p:nvSpPr>
          <p:cNvPr id="3" name="Title 2">
            <a:extLst>
              <a:ext uri="{FF2B5EF4-FFF2-40B4-BE49-F238E27FC236}">
                <a16:creationId xmlns:a16="http://schemas.microsoft.com/office/drawing/2014/main" id="{04D8D5AC-9846-826F-B343-EFA17C702FD2}"/>
              </a:ext>
            </a:extLst>
          </p:cNvPr>
          <p:cNvSpPr>
            <a:spLocks noGrp="1"/>
          </p:cNvSpPr>
          <p:nvPr>
            <p:ph type="title"/>
          </p:nvPr>
        </p:nvSpPr>
        <p:spPr>
          <a:xfrm>
            <a:off x="720000" y="482408"/>
            <a:ext cx="7710900" cy="572700"/>
          </a:xfrm>
        </p:spPr>
        <p:txBody>
          <a:bodyPr/>
          <a:lstStyle/>
          <a:p>
            <a:r>
              <a:rPr lang="en-US" dirty="0"/>
              <a:t>Is Thunderbolt Synchronous or Asynchronous?</a:t>
            </a:r>
            <a:endParaRPr lang="en-IR" dirty="0"/>
          </a:p>
        </p:txBody>
      </p:sp>
    </p:spTree>
    <p:extLst>
      <p:ext uri="{BB962C8B-B14F-4D97-AF65-F5344CB8AC3E}">
        <p14:creationId xmlns:p14="http://schemas.microsoft.com/office/powerpoint/2010/main" val="134927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5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5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25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250"/>
                                        <p:tgtEl>
                                          <p:spTgt spid="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250"/>
                                        <p:tgtEl>
                                          <p:spTgt spid="2">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250"/>
                                        <p:tgtEl>
                                          <p:spTgt spid="2">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fade">
                                      <p:cBhvr>
                                        <p:cTn id="30" dur="25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FC8682-1BC0-0102-0555-EA7499774355}"/>
              </a:ext>
            </a:extLst>
          </p:cNvPr>
          <p:cNvSpPr>
            <a:spLocks noGrp="1"/>
          </p:cNvSpPr>
          <p:nvPr>
            <p:ph type="body" idx="1"/>
          </p:nvPr>
        </p:nvSpPr>
        <p:spPr>
          <a:xfrm>
            <a:off x="720000" y="1682888"/>
            <a:ext cx="7710900" cy="2183434"/>
          </a:xfrm>
        </p:spPr>
        <p:txBody>
          <a:bodyPr/>
          <a:lstStyle/>
          <a:p>
            <a:pPr>
              <a:lnSpc>
                <a:spcPct val="150000"/>
              </a:lnSpc>
            </a:pPr>
            <a:r>
              <a:rPr lang="en-US" sz="1600" dirty="0"/>
              <a:t>The Thunderbolt protocol supports multiple device connections. It allows multiple peripherals (such as external GPUs, storage devices, and displays) to be connected in two ways:</a:t>
            </a:r>
          </a:p>
          <a:p>
            <a:pPr lvl="1">
              <a:lnSpc>
                <a:spcPct val="150000"/>
              </a:lnSpc>
              <a:buFont typeface="Courier New" panose="02070309020205020404" pitchFamily="49" charset="0"/>
              <a:buChar char="o"/>
            </a:pPr>
            <a:r>
              <a:rPr lang="en-US" sz="1600" b="1" dirty="0"/>
              <a:t>Daisy-Chaining</a:t>
            </a:r>
          </a:p>
          <a:p>
            <a:pPr lvl="1">
              <a:lnSpc>
                <a:spcPct val="150000"/>
              </a:lnSpc>
              <a:buFont typeface="Courier New" panose="02070309020205020404" pitchFamily="49" charset="0"/>
              <a:buChar char="o"/>
            </a:pPr>
            <a:r>
              <a:rPr lang="en-US" sz="1600" b="1" dirty="0"/>
              <a:t>Hub-Based Connection</a:t>
            </a:r>
            <a:endParaRPr lang="en-US" sz="1600" dirty="0"/>
          </a:p>
          <a:p>
            <a:endParaRPr lang="en-IR" dirty="0"/>
          </a:p>
        </p:txBody>
      </p:sp>
      <p:sp>
        <p:nvSpPr>
          <p:cNvPr id="3" name="Title 2">
            <a:extLst>
              <a:ext uri="{FF2B5EF4-FFF2-40B4-BE49-F238E27FC236}">
                <a16:creationId xmlns:a16="http://schemas.microsoft.com/office/drawing/2014/main" id="{2BF27642-21AE-157E-0A58-8DB3FA8F2E1F}"/>
              </a:ext>
            </a:extLst>
          </p:cNvPr>
          <p:cNvSpPr>
            <a:spLocks noGrp="1"/>
          </p:cNvSpPr>
          <p:nvPr>
            <p:ph type="title"/>
          </p:nvPr>
        </p:nvSpPr>
        <p:spPr/>
        <p:txBody>
          <a:bodyPr/>
          <a:lstStyle/>
          <a:p>
            <a:r>
              <a:rPr lang="en-US" dirty="0"/>
              <a:t>Multi-Device Connectivity in Thunderbolt</a:t>
            </a:r>
            <a:endParaRPr lang="en-IR" dirty="0"/>
          </a:p>
        </p:txBody>
      </p:sp>
    </p:spTree>
    <p:extLst>
      <p:ext uri="{BB962C8B-B14F-4D97-AF65-F5344CB8AC3E}">
        <p14:creationId xmlns:p14="http://schemas.microsoft.com/office/powerpoint/2010/main" val="3940039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564FF2-8DCF-E686-513F-02FD2549C9FC}"/>
              </a:ext>
            </a:extLst>
          </p:cNvPr>
          <p:cNvSpPr>
            <a:spLocks noGrp="1"/>
          </p:cNvSpPr>
          <p:nvPr>
            <p:ph type="body" idx="1"/>
          </p:nvPr>
        </p:nvSpPr>
        <p:spPr>
          <a:xfrm>
            <a:off x="720000" y="1215749"/>
            <a:ext cx="7710900" cy="1517511"/>
          </a:xfrm>
        </p:spPr>
        <p:txBody>
          <a:bodyPr/>
          <a:lstStyle/>
          <a:p>
            <a:pPr>
              <a:lnSpc>
                <a:spcPct val="150000"/>
              </a:lnSpc>
            </a:pPr>
            <a:r>
              <a:rPr lang="en-US" sz="1400" dirty="0"/>
              <a:t>Thunderbolt natively supports daisy-chaining.</a:t>
            </a:r>
          </a:p>
          <a:p>
            <a:pPr>
              <a:lnSpc>
                <a:spcPct val="150000"/>
              </a:lnSpc>
            </a:pPr>
            <a:r>
              <a:rPr lang="en-US" sz="1400" dirty="0"/>
              <a:t>Up to </a:t>
            </a:r>
            <a:r>
              <a:rPr lang="en-US" sz="1400" b="1" dirty="0"/>
              <a:t>6 devices </a:t>
            </a:r>
            <a:r>
              <a:rPr lang="en-US" sz="1400" dirty="0"/>
              <a:t>can be connected in a chain using a single Thunderbolt port.</a:t>
            </a:r>
          </a:p>
          <a:p>
            <a:pPr>
              <a:lnSpc>
                <a:spcPct val="150000"/>
              </a:lnSpc>
            </a:pPr>
            <a:r>
              <a:rPr lang="en-US" sz="1400" dirty="0"/>
              <a:t>Devices are connected </a:t>
            </a:r>
            <a:r>
              <a:rPr lang="en-US" sz="1400" b="1" dirty="0"/>
              <a:t>serially</a:t>
            </a:r>
            <a:r>
              <a:rPr lang="en-US" sz="1400" dirty="0"/>
              <a:t>, meaning each device acts as a relay for the next.</a:t>
            </a:r>
          </a:p>
          <a:p>
            <a:pPr>
              <a:lnSpc>
                <a:spcPct val="150000"/>
              </a:lnSpc>
            </a:pPr>
            <a:r>
              <a:rPr lang="en-US" sz="1400" dirty="0"/>
              <a:t>A single cable carries both PCIe and DisplayPort signals.</a:t>
            </a:r>
            <a:endParaRPr lang="en-IR" sz="1400" dirty="0"/>
          </a:p>
        </p:txBody>
      </p:sp>
      <p:sp>
        <p:nvSpPr>
          <p:cNvPr id="3" name="Title 2">
            <a:extLst>
              <a:ext uri="{FF2B5EF4-FFF2-40B4-BE49-F238E27FC236}">
                <a16:creationId xmlns:a16="http://schemas.microsoft.com/office/drawing/2014/main" id="{CE34DD93-A7ED-C74A-7DF9-0B60E8C9D9C3}"/>
              </a:ext>
            </a:extLst>
          </p:cNvPr>
          <p:cNvSpPr>
            <a:spLocks noGrp="1"/>
          </p:cNvSpPr>
          <p:nvPr>
            <p:ph type="title"/>
          </p:nvPr>
        </p:nvSpPr>
        <p:spPr/>
        <p:txBody>
          <a:bodyPr/>
          <a:lstStyle/>
          <a:p>
            <a:r>
              <a:rPr lang="en-US" dirty="0"/>
              <a:t>Daisy-Chaining in Thunderbolt</a:t>
            </a:r>
            <a:endParaRPr lang="en-IR" dirty="0"/>
          </a:p>
        </p:txBody>
      </p:sp>
    </p:spTree>
    <p:extLst>
      <p:ext uri="{BB962C8B-B14F-4D97-AF65-F5344CB8AC3E}">
        <p14:creationId xmlns:p14="http://schemas.microsoft.com/office/powerpoint/2010/main" val="3152412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2338D8-DFCA-2BEA-0CC5-D72E1E2B1F7A}"/>
              </a:ext>
            </a:extLst>
          </p:cNvPr>
          <p:cNvSpPr>
            <a:spLocks noGrp="1"/>
          </p:cNvSpPr>
          <p:nvPr>
            <p:ph type="title"/>
          </p:nvPr>
        </p:nvSpPr>
        <p:spPr/>
        <p:txBody>
          <a:bodyPr/>
          <a:lstStyle/>
          <a:p>
            <a:r>
              <a:rPr lang="en-IR" dirty="0"/>
              <a:t>How Daisy-Chaining Works:</a:t>
            </a:r>
          </a:p>
        </p:txBody>
      </p:sp>
      <p:pic>
        <p:nvPicPr>
          <p:cNvPr id="7" name="Picture 6">
            <a:extLst>
              <a:ext uri="{FF2B5EF4-FFF2-40B4-BE49-F238E27FC236}">
                <a16:creationId xmlns:a16="http://schemas.microsoft.com/office/drawing/2014/main" id="{E41D15B1-5281-B28A-C9A1-915D1DF6D896}"/>
              </a:ext>
            </a:extLst>
          </p:cNvPr>
          <p:cNvPicPr>
            <a:picLocks noChangeAspect="1"/>
          </p:cNvPicPr>
          <p:nvPr/>
        </p:nvPicPr>
        <p:blipFill>
          <a:blip r:embed="rId2"/>
          <a:stretch>
            <a:fillRect/>
          </a:stretch>
        </p:blipFill>
        <p:spPr>
          <a:xfrm>
            <a:off x="849795" y="1306741"/>
            <a:ext cx="7444409" cy="3215571"/>
          </a:xfrm>
          <a:prstGeom prst="rect">
            <a:avLst/>
          </a:prstGeom>
        </p:spPr>
      </p:pic>
    </p:spTree>
    <p:extLst>
      <p:ext uri="{BB962C8B-B14F-4D97-AF65-F5344CB8AC3E}">
        <p14:creationId xmlns:p14="http://schemas.microsoft.com/office/powerpoint/2010/main" val="2778444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A1FE88-D81B-07EB-9324-E78791BB3811}"/>
              </a:ext>
            </a:extLst>
          </p:cNvPr>
          <p:cNvSpPr>
            <a:spLocks noGrp="1"/>
          </p:cNvSpPr>
          <p:nvPr>
            <p:ph type="body" idx="1"/>
          </p:nvPr>
        </p:nvSpPr>
        <p:spPr>
          <a:xfrm>
            <a:off x="720000" y="1086943"/>
            <a:ext cx="7710900" cy="3058076"/>
          </a:xfrm>
        </p:spPr>
        <p:txBody>
          <a:bodyPr/>
          <a:lstStyle/>
          <a:p>
            <a:pPr>
              <a:spcAft>
                <a:spcPts val="600"/>
              </a:spcAft>
            </a:pPr>
            <a:r>
              <a:rPr lang="en-US" sz="1500" b="1" dirty="0"/>
              <a:t>How daisy-chaining works:</a:t>
            </a:r>
          </a:p>
          <a:p>
            <a:pPr marL="838200" lvl="1" indent="-228600">
              <a:spcAft>
                <a:spcPts val="600"/>
              </a:spcAft>
              <a:buFont typeface="+mj-lt"/>
              <a:buAutoNum type="arabicPeriod"/>
            </a:pPr>
            <a:r>
              <a:rPr lang="en-US" sz="1500" dirty="0"/>
              <a:t>The host device (computer) has a Thunderbolt controller.</a:t>
            </a:r>
          </a:p>
          <a:p>
            <a:pPr marL="838200" lvl="1" indent="-228600">
              <a:spcAft>
                <a:spcPts val="600"/>
              </a:spcAft>
              <a:buFont typeface="+mj-lt"/>
              <a:buAutoNum type="arabicPeriod"/>
            </a:pPr>
            <a:r>
              <a:rPr lang="en-US" sz="1500" dirty="0"/>
              <a:t>The first device connects to the host using a Thunderbolt cable.</a:t>
            </a:r>
          </a:p>
          <a:p>
            <a:pPr marL="838200" lvl="1" indent="-228600">
              <a:spcAft>
                <a:spcPts val="600"/>
              </a:spcAft>
              <a:buFont typeface="+mj-lt"/>
              <a:buAutoNum type="arabicPeriod"/>
            </a:pPr>
            <a:r>
              <a:rPr lang="en-US" sz="1500" dirty="0"/>
              <a:t>Each additional device is connected to the previous device rather than the host.</a:t>
            </a:r>
          </a:p>
          <a:p>
            <a:pPr marL="838200" lvl="1" indent="-228600">
              <a:spcAft>
                <a:spcPts val="600"/>
              </a:spcAft>
              <a:buFont typeface="+mj-lt"/>
              <a:buAutoNum type="arabicPeriod"/>
            </a:pPr>
            <a:r>
              <a:rPr lang="en-US" sz="1500" dirty="0"/>
              <a:t>The last device in the chain does not need to support Thunderbolt output.</a:t>
            </a:r>
          </a:p>
          <a:p>
            <a:pPr marL="609600" lvl="1" indent="0">
              <a:spcAft>
                <a:spcPts val="600"/>
              </a:spcAft>
              <a:buNone/>
            </a:pPr>
            <a:endParaRPr lang="en-US" sz="1500" dirty="0"/>
          </a:p>
          <a:p>
            <a:pPr>
              <a:spcAft>
                <a:spcPts val="600"/>
              </a:spcAft>
            </a:pPr>
            <a:r>
              <a:rPr lang="en-US" sz="1500" b="1" dirty="0"/>
              <a:t>Daisy-Chaining limitations:</a:t>
            </a:r>
          </a:p>
          <a:p>
            <a:pPr lvl="1">
              <a:spcAft>
                <a:spcPts val="600"/>
              </a:spcAft>
              <a:buFont typeface="Courier New" panose="02070309020205020404" pitchFamily="49" charset="0"/>
              <a:buChar char="o"/>
            </a:pPr>
            <a:r>
              <a:rPr lang="en-US" sz="1500" dirty="0"/>
              <a:t>Not all devices support daisy-chaining (e.g., some USB-C devices).</a:t>
            </a:r>
          </a:p>
          <a:p>
            <a:pPr lvl="1">
              <a:spcAft>
                <a:spcPts val="600"/>
              </a:spcAft>
              <a:buFont typeface="Courier New" panose="02070309020205020404" pitchFamily="49" charset="0"/>
              <a:buChar char="o"/>
            </a:pPr>
            <a:r>
              <a:rPr lang="en-US" sz="1500" dirty="0"/>
              <a:t>If a device in the middle of the chain fails, all devices connected after it lose connection.</a:t>
            </a:r>
          </a:p>
          <a:p>
            <a:pPr lvl="1">
              <a:spcAft>
                <a:spcPts val="600"/>
              </a:spcAft>
              <a:buFont typeface="Courier New" panose="02070309020205020404" pitchFamily="49" charset="0"/>
              <a:buChar char="o"/>
            </a:pPr>
            <a:r>
              <a:rPr lang="en-US" sz="1500" dirty="0"/>
              <a:t>Bandwidth is </a:t>
            </a:r>
            <a:r>
              <a:rPr lang="en-US" sz="1500" b="1" dirty="0"/>
              <a:t>shared</a:t>
            </a:r>
            <a:r>
              <a:rPr lang="en-US" sz="1500" dirty="0"/>
              <a:t> among all devices, potentially limiting performance.</a:t>
            </a:r>
          </a:p>
        </p:txBody>
      </p:sp>
      <p:sp>
        <p:nvSpPr>
          <p:cNvPr id="3" name="Title 2">
            <a:extLst>
              <a:ext uri="{FF2B5EF4-FFF2-40B4-BE49-F238E27FC236}">
                <a16:creationId xmlns:a16="http://schemas.microsoft.com/office/drawing/2014/main" id="{1F7110A0-BCA0-3900-BE1C-C7644F68639C}"/>
              </a:ext>
            </a:extLst>
          </p:cNvPr>
          <p:cNvSpPr>
            <a:spLocks noGrp="1"/>
          </p:cNvSpPr>
          <p:nvPr>
            <p:ph type="title"/>
          </p:nvPr>
        </p:nvSpPr>
        <p:spPr>
          <a:xfrm>
            <a:off x="720000" y="468523"/>
            <a:ext cx="7710900" cy="572700"/>
          </a:xfrm>
        </p:spPr>
        <p:txBody>
          <a:bodyPr/>
          <a:lstStyle/>
          <a:p>
            <a:r>
              <a:rPr lang="en-IR" dirty="0"/>
              <a:t>Thunderbolt Daisy-Chaining</a:t>
            </a:r>
          </a:p>
        </p:txBody>
      </p:sp>
    </p:spTree>
    <p:extLst>
      <p:ext uri="{BB962C8B-B14F-4D97-AF65-F5344CB8AC3E}">
        <p14:creationId xmlns:p14="http://schemas.microsoft.com/office/powerpoint/2010/main" val="177904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5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5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25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25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250"/>
                                        <p:tgtEl>
                                          <p:spTgt spid="2">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250"/>
                                        <p:tgtEl>
                                          <p:spTgt spid="2">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fade">
                                      <p:cBhvr>
                                        <p:cTn id="30" dur="250"/>
                                        <p:tgtEl>
                                          <p:spTgt spid="2">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fade">
                                      <p:cBhvr>
                                        <p:cTn id="33" dur="25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F1BC21-79ED-141B-F778-1ED9F329C9CD}"/>
              </a:ext>
            </a:extLst>
          </p:cNvPr>
          <p:cNvSpPr>
            <a:spLocks noGrp="1"/>
          </p:cNvSpPr>
          <p:nvPr>
            <p:ph type="body" idx="1"/>
          </p:nvPr>
        </p:nvSpPr>
        <p:spPr>
          <a:xfrm>
            <a:off x="720000" y="1215750"/>
            <a:ext cx="7710900" cy="3535154"/>
          </a:xfrm>
        </p:spPr>
        <p:txBody>
          <a:bodyPr/>
          <a:lstStyle/>
          <a:p>
            <a:pPr>
              <a:spcAft>
                <a:spcPts val="600"/>
              </a:spcAft>
            </a:pPr>
            <a:r>
              <a:rPr lang="en-US" sz="1600" dirty="0"/>
              <a:t>With </a:t>
            </a:r>
            <a:r>
              <a:rPr lang="en-US" sz="1600" b="1" dirty="0"/>
              <a:t>Thunderbolt 4</a:t>
            </a:r>
            <a:r>
              <a:rPr lang="en-US" sz="1600" dirty="0"/>
              <a:t>, multi-device connection is more efficient using a </a:t>
            </a:r>
            <a:r>
              <a:rPr lang="en-US" sz="1600" b="1" dirty="0"/>
              <a:t>Thunderbolt hub</a:t>
            </a:r>
            <a:r>
              <a:rPr lang="en-US" sz="1600" dirty="0"/>
              <a:t>.</a:t>
            </a:r>
          </a:p>
          <a:p>
            <a:pPr lvl="1">
              <a:spcAft>
                <a:spcPts val="600"/>
              </a:spcAft>
            </a:pPr>
            <a:r>
              <a:rPr lang="en-US" sz="1600" dirty="0"/>
              <a:t>Unlike daisy-chaining, </a:t>
            </a:r>
            <a:r>
              <a:rPr lang="en-US" sz="1600" b="1" dirty="0"/>
              <a:t>each device connects directly to a central hub.</a:t>
            </a:r>
          </a:p>
          <a:p>
            <a:pPr lvl="1">
              <a:spcAft>
                <a:spcPts val="600"/>
              </a:spcAft>
            </a:pPr>
            <a:r>
              <a:rPr lang="en-US" sz="1600" dirty="0"/>
              <a:t>All devices receive </a:t>
            </a:r>
            <a:r>
              <a:rPr lang="en-US" sz="1600" b="1" dirty="0"/>
              <a:t>full bandwidth</a:t>
            </a:r>
            <a:r>
              <a:rPr lang="en-US" sz="1600" dirty="0"/>
              <a:t> without relying on the previous device.</a:t>
            </a:r>
            <a:br>
              <a:rPr lang="en-US" sz="1600" dirty="0"/>
            </a:br>
            <a:endParaRPr lang="en-IR" sz="1600" dirty="0"/>
          </a:p>
        </p:txBody>
      </p:sp>
      <p:sp>
        <p:nvSpPr>
          <p:cNvPr id="3" name="Title 2">
            <a:extLst>
              <a:ext uri="{FF2B5EF4-FFF2-40B4-BE49-F238E27FC236}">
                <a16:creationId xmlns:a16="http://schemas.microsoft.com/office/drawing/2014/main" id="{6FE61A17-8EBD-94CF-69C6-052E2E434D43}"/>
              </a:ext>
            </a:extLst>
          </p:cNvPr>
          <p:cNvSpPr>
            <a:spLocks noGrp="1"/>
          </p:cNvSpPr>
          <p:nvPr>
            <p:ph type="title"/>
          </p:nvPr>
        </p:nvSpPr>
        <p:spPr/>
        <p:txBody>
          <a:bodyPr/>
          <a:lstStyle/>
          <a:p>
            <a:r>
              <a:rPr lang="en-US" dirty="0"/>
              <a:t>Thunderbolt Hub-Based Connection</a:t>
            </a:r>
            <a:endParaRPr lang="en-IR" dirty="0"/>
          </a:p>
        </p:txBody>
      </p:sp>
    </p:spTree>
    <p:extLst>
      <p:ext uri="{BB962C8B-B14F-4D97-AF65-F5344CB8AC3E}">
        <p14:creationId xmlns:p14="http://schemas.microsoft.com/office/powerpoint/2010/main" val="3194346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1DDB06A3-BE6E-357D-6FE2-81FA924E1921}"/>
              </a:ext>
            </a:extLst>
          </p:cNvPr>
          <p:cNvSpPr>
            <a:spLocks noGrp="1"/>
          </p:cNvSpPr>
          <p:nvPr>
            <p:ph type="body" idx="1"/>
          </p:nvPr>
        </p:nvSpPr>
        <p:spPr>
          <a:xfrm>
            <a:off x="720000" y="1215749"/>
            <a:ext cx="7710900" cy="2579416"/>
          </a:xfrm>
        </p:spPr>
        <p:txBody>
          <a:bodyPr/>
          <a:lstStyle/>
          <a:p>
            <a:pPr>
              <a:lnSpc>
                <a:spcPct val="150000"/>
              </a:lnSpc>
              <a:spcAft>
                <a:spcPts val="1200"/>
              </a:spcAft>
            </a:pPr>
            <a:r>
              <a:rPr lang="en-US" sz="1600" b="1" dirty="0"/>
              <a:t>Thunderbolt</a:t>
            </a:r>
            <a:r>
              <a:rPr lang="en-US" sz="1600" dirty="0"/>
              <a:t> is a high-speed data transfer and display technology developed by Intel in collaboration with Apple. It combines multiple protocols, including </a:t>
            </a:r>
            <a:r>
              <a:rPr lang="en-US" sz="1600" b="1" dirty="0"/>
              <a:t>PCIe, DisplayPort, and USB</a:t>
            </a:r>
            <a:r>
              <a:rPr lang="en-US" sz="1600" dirty="0"/>
              <a:t>, over a single high-bandwidth connection.</a:t>
            </a:r>
          </a:p>
          <a:p>
            <a:pPr>
              <a:lnSpc>
                <a:spcPct val="150000"/>
              </a:lnSpc>
              <a:spcAft>
                <a:spcPts val="1200"/>
              </a:spcAft>
            </a:pPr>
            <a:r>
              <a:rPr lang="en-US" sz="1600" dirty="0"/>
              <a:t>It also supports </a:t>
            </a:r>
            <a:r>
              <a:rPr lang="en-US" sz="1600" b="1" dirty="0"/>
              <a:t>power delivery</a:t>
            </a:r>
            <a:r>
              <a:rPr lang="en-US" sz="1600" dirty="0"/>
              <a:t>, making it ideal for connecting high-performance peripherals.</a:t>
            </a:r>
            <a:endParaRPr lang="en-IR" sz="1600" dirty="0"/>
          </a:p>
        </p:txBody>
      </p:sp>
      <p:sp>
        <p:nvSpPr>
          <p:cNvPr id="15" name="Title 14">
            <a:extLst>
              <a:ext uri="{FF2B5EF4-FFF2-40B4-BE49-F238E27FC236}">
                <a16:creationId xmlns:a16="http://schemas.microsoft.com/office/drawing/2014/main" id="{22203360-D021-E4E7-B720-34AFF08F5BF1}"/>
              </a:ext>
            </a:extLst>
          </p:cNvPr>
          <p:cNvSpPr>
            <a:spLocks noGrp="1"/>
          </p:cNvSpPr>
          <p:nvPr>
            <p:ph type="title"/>
          </p:nvPr>
        </p:nvSpPr>
        <p:spPr/>
        <p:txBody>
          <a:bodyPr/>
          <a:lstStyle/>
          <a:p>
            <a:r>
              <a:rPr lang="en-IR" sz="3200" dirty="0"/>
              <a:t>Overview of Thunderbolt</a:t>
            </a:r>
          </a:p>
        </p:txBody>
      </p:sp>
    </p:spTree>
    <p:extLst>
      <p:ext uri="{BB962C8B-B14F-4D97-AF65-F5344CB8AC3E}">
        <p14:creationId xmlns:p14="http://schemas.microsoft.com/office/powerpoint/2010/main" val="1916712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DAC869-41F9-25F6-9D51-0D946C90E986}"/>
              </a:ext>
            </a:extLst>
          </p:cNvPr>
          <p:cNvPicPr>
            <a:picLocks noChangeAspect="1"/>
          </p:cNvPicPr>
          <p:nvPr/>
        </p:nvPicPr>
        <p:blipFill>
          <a:blip r:embed="rId2"/>
          <a:stretch>
            <a:fillRect/>
          </a:stretch>
        </p:blipFill>
        <p:spPr>
          <a:xfrm>
            <a:off x="685800" y="750788"/>
            <a:ext cx="7772400" cy="3641924"/>
          </a:xfrm>
          <a:prstGeom prst="rect">
            <a:avLst/>
          </a:prstGeom>
        </p:spPr>
      </p:pic>
    </p:spTree>
    <p:extLst>
      <p:ext uri="{BB962C8B-B14F-4D97-AF65-F5344CB8AC3E}">
        <p14:creationId xmlns:p14="http://schemas.microsoft.com/office/powerpoint/2010/main" val="271056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939E40-EEE3-70BB-86FB-149E7B79E4C1}"/>
              </a:ext>
            </a:extLst>
          </p:cNvPr>
          <p:cNvSpPr>
            <a:spLocks noGrp="1"/>
          </p:cNvSpPr>
          <p:nvPr>
            <p:ph type="body" idx="1"/>
          </p:nvPr>
        </p:nvSpPr>
        <p:spPr>
          <a:xfrm>
            <a:off x="720000" y="1215749"/>
            <a:ext cx="7710900" cy="2412033"/>
          </a:xfrm>
        </p:spPr>
        <p:txBody>
          <a:bodyPr/>
          <a:lstStyle/>
          <a:p>
            <a:pPr>
              <a:lnSpc>
                <a:spcPct val="150000"/>
              </a:lnSpc>
            </a:pPr>
            <a:r>
              <a:rPr lang="en-US" sz="1600" dirty="0"/>
              <a:t>Advantages of Hub-Based Connection</a:t>
            </a:r>
          </a:p>
          <a:p>
            <a:pPr lvl="1">
              <a:lnSpc>
                <a:spcPct val="150000"/>
              </a:lnSpc>
              <a:buFont typeface="Courier New" panose="02070309020205020404" pitchFamily="49" charset="0"/>
              <a:buChar char="o"/>
            </a:pPr>
            <a:r>
              <a:rPr lang="en-US" sz="1600" b="1" dirty="0"/>
              <a:t>More reliable</a:t>
            </a:r>
            <a:r>
              <a:rPr lang="en-US" sz="1600" dirty="0"/>
              <a:t> (a failure in one device does not affect others).</a:t>
            </a:r>
          </a:p>
          <a:p>
            <a:pPr lvl="1">
              <a:lnSpc>
                <a:spcPct val="150000"/>
              </a:lnSpc>
              <a:buFont typeface="Courier New" panose="02070309020205020404" pitchFamily="49" charset="0"/>
              <a:buChar char="o"/>
            </a:pPr>
            <a:r>
              <a:rPr lang="en-US" sz="1600" b="1" dirty="0"/>
              <a:t>No need for Thunderbolt pass-through support</a:t>
            </a:r>
            <a:r>
              <a:rPr lang="en-US" sz="1600" dirty="0"/>
              <a:t> in connected devices.</a:t>
            </a:r>
          </a:p>
          <a:p>
            <a:pPr lvl="1">
              <a:lnSpc>
                <a:spcPct val="150000"/>
              </a:lnSpc>
              <a:buFont typeface="Courier New" panose="02070309020205020404" pitchFamily="49" charset="0"/>
              <a:buChar char="o"/>
            </a:pPr>
            <a:r>
              <a:rPr lang="en-US" sz="1600" b="1" dirty="0"/>
              <a:t>Better bandwidth allocation</a:t>
            </a:r>
            <a:r>
              <a:rPr lang="en-US" sz="1600" dirty="0"/>
              <a:t> since each device gets a dedicated connection.</a:t>
            </a:r>
            <a:endParaRPr lang="en-IR" dirty="0"/>
          </a:p>
        </p:txBody>
      </p:sp>
      <p:sp>
        <p:nvSpPr>
          <p:cNvPr id="3" name="Title 2">
            <a:extLst>
              <a:ext uri="{FF2B5EF4-FFF2-40B4-BE49-F238E27FC236}">
                <a16:creationId xmlns:a16="http://schemas.microsoft.com/office/drawing/2014/main" id="{CA1DFBF6-9598-1771-5958-926AD8F45C5E}"/>
              </a:ext>
            </a:extLst>
          </p:cNvPr>
          <p:cNvSpPr>
            <a:spLocks noGrp="1"/>
          </p:cNvSpPr>
          <p:nvPr>
            <p:ph type="title"/>
          </p:nvPr>
        </p:nvSpPr>
        <p:spPr/>
        <p:txBody>
          <a:bodyPr/>
          <a:lstStyle/>
          <a:p>
            <a:r>
              <a:rPr lang="en-US" dirty="0"/>
              <a:t>Thunderbolt Hub-Based Connection</a:t>
            </a:r>
            <a:endParaRPr lang="en-IR" dirty="0"/>
          </a:p>
        </p:txBody>
      </p:sp>
    </p:spTree>
    <p:extLst>
      <p:ext uri="{BB962C8B-B14F-4D97-AF65-F5344CB8AC3E}">
        <p14:creationId xmlns:p14="http://schemas.microsoft.com/office/powerpoint/2010/main" val="1325572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5E781F-A6D8-20EF-8374-E26EA5F55579}"/>
              </a:ext>
            </a:extLst>
          </p:cNvPr>
          <p:cNvSpPr>
            <a:spLocks noGrp="1"/>
          </p:cNvSpPr>
          <p:nvPr>
            <p:ph type="body" idx="1"/>
          </p:nvPr>
        </p:nvSpPr>
        <p:spPr>
          <a:xfrm>
            <a:off x="720000" y="1215749"/>
            <a:ext cx="7710900" cy="2958686"/>
          </a:xfrm>
        </p:spPr>
        <p:txBody>
          <a:bodyPr/>
          <a:lstStyle/>
          <a:p>
            <a:pPr>
              <a:spcAft>
                <a:spcPts val="1200"/>
              </a:spcAft>
            </a:pPr>
            <a:r>
              <a:rPr lang="en-US" sz="1400" dirty="0"/>
              <a:t>Since Thunderbolt allows multiple devices to communicate over a </a:t>
            </a:r>
            <a:r>
              <a:rPr lang="en-US" sz="1400" b="1" dirty="0"/>
              <a:t>single data link</a:t>
            </a:r>
            <a:r>
              <a:rPr lang="en-US" sz="1400" dirty="0"/>
              <a:t>, there must be an efficient method to handle </a:t>
            </a:r>
            <a:r>
              <a:rPr lang="en-US" sz="1400" b="1" dirty="0"/>
              <a:t>data collisions</a:t>
            </a:r>
            <a:r>
              <a:rPr lang="en-US" sz="1400" dirty="0"/>
              <a:t> and </a:t>
            </a:r>
            <a:r>
              <a:rPr lang="en-US" sz="1400" b="1" dirty="0"/>
              <a:t>bandwidth allocation</a:t>
            </a:r>
            <a:r>
              <a:rPr lang="en-US" sz="1400" dirty="0"/>
              <a:t>.</a:t>
            </a:r>
          </a:p>
          <a:p>
            <a:pPr>
              <a:spcAft>
                <a:spcPts val="1200"/>
              </a:spcAft>
            </a:pPr>
            <a:r>
              <a:rPr lang="en-US" sz="1400" dirty="0"/>
              <a:t>Thunderbolt uses a </a:t>
            </a:r>
            <a:r>
              <a:rPr lang="en-US" sz="1400" b="1" dirty="0"/>
              <a:t>time-division multiplexing (TDM)</a:t>
            </a:r>
            <a:r>
              <a:rPr lang="en-US" sz="1400" dirty="0"/>
              <a:t> approach for handling multiple data streams </a:t>
            </a:r>
            <a:r>
              <a:rPr lang="en-US" sz="1400" b="1" dirty="0"/>
              <a:t>without collisions</a:t>
            </a:r>
            <a:r>
              <a:rPr lang="en-US" sz="1400" dirty="0"/>
              <a:t>.</a:t>
            </a:r>
          </a:p>
          <a:p>
            <a:pPr lvl="1">
              <a:spcAft>
                <a:spcPts val="1200"/>
              </a:spcAft>
              <a:buFont typeface="Courier New" panose="02070309020205020404" pitchFamily="49" charset="0"/>
              <a:buChar char="o"/>
            </a:pPr>
            <a:r>
              <a:rPr lang="en-US" sz="1400" b="1" dirty="0"/>
              <a:t>Thunderbolt Controller</a:t>
            </a:r>
            <a:r>
              <a:rPr lang="en-US" sz="1400" dirty="0"/>
              <a:t> manages data traffic using a </a:t>
            </a:r>
            <a:r>
              <a:rPr lang="en-US" sz="1400" b="1" dirty="0"/>
              <a:t>centralized arbitration system</a:t>
            </a:r>
            <a:r>
              <a:rPr lang="en-US" sz="1400" dirty="0"/>
              <a:t>.</a:t>
            </a:r>
          </a:p>
          <a:p>
            <a:pPr lvl="1">
              <a:spcAft>
                <a:spcPts val="1200"/>
              </a:spcAft>
              <a:buFont typeface="Courier New" panose="02070309020205020404" pitchFamily="49" charset="0"/>
              <a:buChar char="o"/>
            </a:pPr>
            <a:r>
              <a:rPr lang="en-US" sz="1400" b="1" dirty="0"/>
              <a:t>Each device gets a dedicated time slot</a:t>
            </a:r>
            <a:r>
              <a:rPr lang="en-US" sz="1400" dirty="0"/>
              <a:t>, preventing simultaneous data transmission collisions.</a:t>
            </a:r>
          </a:p>
          <a:p>
            <a:pPr lvl="1">
              <a:spcAft>
                <a:spcPts val="1200"/>
              </a:spcAft>
              <a:buFont typeface="Courier New" panose="02070309020205020404" pitchFamily="49" charset="0"/>
              <a:buChar char="o"/>
            </a:pPr>
            <a:r>
              <a:rPr lang="en-US" sz="1400" dirty="0"/>
              <a:t>Devices </a:t>
            </a:r>
            <a:r>
              <a:rPr lang="en-US" sz="1400" b="1" dirty="0"/>
              <a:t>request bandwidth dynamically</a:t>
            </a:r>
            <a:r>
              <a:rPr lang="en-US" sz="1400" dirty="0"/>
              <a:t>, and the controller assigns it based on priority.</a:t>
            </a:r>
          </a:p>
        </p:txBody>
      </p:sp>
      <p:sp>
        <p:nvSpPr>
          <p:cNvPr id="3" name="Title 2">
            <a:extLst>
              <a:ext uri="{FF2B5EF4-FFF2-40B4-BE49-F238E27FC236}">
                <a16:creationId xmlns:a16="http://schemas.microsoft.com/office/drawing/2014/main" id="{48D6CD0F-B2EF-400E-AA49-D6EE369C7DDE}"/>
              </a:ext>
            </a:extLst>
          </p:cNvPr>
          <p:cNvSpPr>
            <a:spLocks noGrp="1"/>
          </p:cNvSpPr>
          <p:nvPr>
            <p:ph type="title"/>
          </p:nvPr>
        </p:nvSpPr>
        <p:spPr/>
        <p:txBody>
          <a:bodyPr/>
          <a:lstStyle/>
          <a:p>
            <a:r>
              <a:rPr lang="en-US" dirty="0"/>
              <a:t>Collision Management in Thunderbolt</a:t>
            </a:r>
            <a:endParaRPr lang="en-IR" dirty="0"/>
          </a:p>
        </p:txBody>
      </p:sp>
    </p:spTree>
    <p:extLst>
      <p:ext uri="{BB962C8B-B14F-4D97-AF65-F5344CB8AC3E}">
        <p14:creationId xmlns:p14="http://schemas.microsoft.com/office/powerpoint/2010/main" val="302186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B17FAC-9941-A629-F153-CE68615447E6}"/>
              </a:ext>
            </a:extLst>
          </p:cNvPr>
          <p:cNvPicPr>
            <a:picLocks noChangeAspect="1"/>
          </p:cNvPicPr>
          <p:nvPr/>
        </p:nvPicPr>
        <p:blipFill>
          <a:blip r:embed="rId2"/>
          <a:stretch>
            <a:fillRect/>
          </a:stretch>
        </p:blipFill>
        <p:spPr>
          <a:xfrm>
            <a:off x="941687" y="1214966"/>
            <a:ext cx="7260625" cy="2713567"/>
          </a:xfrm>
          <a:prstGeom prst="rect">
            <a:avLst/>
          </a:prstGeom>
        </p:spPr>
      </p:pic>
    </p:spTree>
    <p:extLst>
      <p:ext uri="{BB962C8B-B14F-4D97-AF65-F5344CB8AC3E}">
        <p14:creationId xmlns:p14="http://schemas.microsoft.com/office/powerpoint/2010/main" val="433546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7785BA-A428-25ED-FD68-1730F9B17B67}"/>
              </a:ext>
            </a:extLst>
          </p:cNvPr>
          <p:cNvSpPr>
            <a:spLocks noGrp="1"/>
          </p:cNvSpPr>
          <p:nvPr>
            <p:ph type="body" idx="1"/>
          </p:nvPr>
        </p:nvSpPr>
        <p:spPr>
          <a:xfrm>
            <a:off x="720000" y="1215749"/>
            <a:ext cx="7710900" cy="1925015"/>
          </a:xfrm>
        </p:spPr>
        <p:txBody>
          <a:bodyPr/>
          <a:lstStyle/>
          <a:p>
            <a:pPr>
              <a:lnSpc>
                <a:spcPct val="150000"/>
              </a:lnSpc>
            </a:pPr>
            <a:r>
              <a:rPr lang="en-US" sz="1600" dirty="0"/>
              <a:t>Thunderbolt flow control is managed through </a:t>
            </a:r>
            <a:r>
              <a:rPr lang="en-US" sz="1600" b="1" dirty="0"/>
              <a:t>three main techniques</a:t>
            </a:r>
            <a:r>
              <a:rPr lang="en-US" sz="1600" dirty="0"/>
              <a:t>:</a:t>
            </a:r>
          </a:p>
          <a:p>
            <a:pPr lvl="1">
              <a:lnSpc>
                <a:spcPct val="150000"/>
              </a:lnSpc>
              <a:buFont typeface="Courier New" panose="02070309020205020404" pitchFamily="49" charset="0"/>
              <a:buChar char="o"/>
            </a:pPr>
            <a:r>
              <a:rPr lang="en-US" sz="1600" b="1" dirty="0"/>
              <a:t>Time-Division Multiplexing (TDM) for Bandwidth Allocation</a:t>
            </a:r>
          </a:p>
          <a:p>
            <a:pPr lvl="1">
              <a:lnSpc>
                <a:spcPct val="150000"/>
              </a:lnSpc>
              <a:buFont typeface="Courier New" panose="02070309020205020404" pitchFamily="49" charset="0"/>
              <a:buChar char="o"/>
            </a:pPr>
            <a:r>
              <a:rPr lang="en-US" sz="1600" b="1" dirty="0"/>
              <a:t>Credit-Based Flow Control for PCIe Tunneling</a:t>
            </a:r>
          </a:p>
          <a:p>
            <a:pPr lvl="1">
              <a:lnSpc>
                <a:spcPct val="150000"/>
              </a:lnSpc>
              <a:buFont typeface="Courier New" panose="02070309020205020404" pitchFamily="49" charset="0"/>
              <a:buChar char="o"/>
            </a:pPr>
            <a:r>
              <a:rPr lang="en-US" sz="1600" b="1" dirty="0"/>
              <a:t>Frame Buffering for DisplayPort Streams</a:t>
            </a:r>
          </a:p>
          <a:p>
            <a:pPr marL="609600" lvl="1" indent="0">
              <a:lnSpc>
                <a:spcPct val="150000"/>
              </a:lnSpc>
              <a:buNone/>
            </a:pPr>
            <a:endParaRPr lang="en-US" sz="1600" dirty="0"/>
          </a:p>
          <a:p>
            <a:pPr>
              <a:lnSpc>
                <a:spcPct val="150000"/>
              </a:lnSpc>
            </a:pPr>
            <a:r>
              <a:rPr lang="en-US" sz="1600" dirty="0"/>
              <a:t>These mechanisms ensure that different types of traffic can share the Thunderbolt link </a:t>
            </a:r>
            <a:r>
              <a:rPr lang="en-US" sz="1600" b="1" dirty="0"/>
              <a:t>efficiently</a:t>
            </a:r>
            <a:r>
              <a:rPr lang="en-US" sz="1600" dirty="0"/>
              <a:t> without overwhelming the system.</a:t>
            </a:r>
          </a:p>
          <a:p>
            <a:endParaRPr lang="en-IR" dirty="0"/>
          </a:p>
        </p:txBody>
      </p:sp>
      <p:sp>
        <p:nvSpPr>
          <p:cNvPr id="3" name="Title 2">
            <a:extLst>
              <a:ext uri="{FF2B5EF4-FFF2-40B4-BE49-F238E27FC236}">
                <a16:creationId xmlns:a16="http://schemas.microsoft.com/office/drawing/2014/main" id="{18F5FDA2-DECF-CA17-219D-7C983258765A}"/>
              </a:ext>
            </a:extLst>
          </p:cNvPr>
          <p:cNvSpPr>
            <a:spLocks noGrp="1"/>
          </p:cNvSpPr>
          <p:nvPr>
            <p:ph type="title"/>
          </p:nvPr>
        </p:nvSpPr>
        <p:spPr/>
        <p:txBody>
          <a:bodyPr/>
          <a:lstStyle/>
          <a:p>
            <a:r>
              <a:rPr lang="en-US" dirty="0"/>
              <a:t>Flow Control in Thunderbolt</a:t>
            </a:r>
            <a:endParaRPr lang="en-IR" dirty="0"/>
          </a:p>
        </p:txBody>
      </p:sp>
    </p:spTree>
    <p:extLst>
      <p:ext uri="{BB962C8B-B14F-4D97-AF65-F5344CB8AC3E}">
        <p14:creationId xmlns:p14="http://schemas.microsoft.com/office/powerpoint/2010/main" val="253208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5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5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5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25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FB0B18-1286-7346-EEC7-83D4CF144288}"/>
              </a:ext>
            </a:extLst>
          </p:cNvPr>
          <p:cNvSpPr>
            <a:spLocks noGrp="1"/>
          </p:cNvSpPr>
          <p:nvPr>
            <p:ph type="body" idx="1"/>
          </p:nvPr>
        </p:nvSpPr>
        <p:spPr>
          <a:xfrm>
            <a:off x="632595" y="1823035"/>
            <a:ext cx="7878810" cy="2778790"/>
          </a:xfrm>
        </p:spPr>
        <p:txBody>
          <a:bodyPr/>
          <a:lstStyle/>
          <a:p>
            <a:pPr>
              <a:spcAft>
                <a:spcPts val="600"/>
              </a:spcAft>
            </a:pPr>
            <a:r>
              <a:rPr lang="en-US" sz="1400" dirty="0"/>
              <a:t>Thunderbolt, like many high-speed communication protocols, incorporates error detection and correction mechanisms across multiple layers to ensure data integrity. These mechanisms exist in:</a:t>
            </a:r>
          </a:p>
          <a:p>
            <a:pPr lvl="1">
              <a:spcAft>
                <a:spcPts val="600"/>
              </a:spcAft>
              <a:buFont typeface="Courier New" panose="02070309020205020404" pitchFamily="49" charset="0"/>
              <a:buChar char="o"/>
            </a:pPr>
            <a:r>
              <a:rPr lang="en-US" sz="1400" b="1" dirty="0"/>
              <a:t>Physical Layer (Bit-Level Error Detection)</a:t>
            </a:r>
          </a:p>
          <a:p>
            <a:pPr lvl="1">
              <a:spcAft>
                <a:spcPts val="600"/>
              </a:spcAft>
              <a:buFont typeface="Courier New" panose="02070309020205020404" pitchFamily="49" charset="0"/>
              <a:buChar char="o"/>
            </a:pPr>
            <a:r>
              <a:rPr lang="en-US" sz="1400" b="1" dirty="0"/>
              <a:t>Data Link Layer (Frame-Level Error Detection)</a:t>
            </a:r>
          </a:p>
          <a:p>
            <a:pPr lvl="1">
              <a:spcAft>
                <a:spcPts val="600"/>
              </a:spcAft>
              <a:buFont typeface="Courier New" panose="02070309020205020404" pitchFamily="49" charset="0"/>
              <a:buChar char="o"/>
            </a:pPr>
            <a:r>
              <a:rPr lang="en-US" sz="1400" b="1" dirty="0"/>
              <a:t>Transport &amp; Protocol Layers (Higher-Level Error Detection)</a:t>
            </a:r>
          </a:p>
          <a:p>
            <a:pPr marL="609600" lvl="1" indent="0">
              <a:spcAft>
                <a:spcPts val="600"/>
              </a:spcAft>
              <a:buNone/>
            </a:pPr>
            <a:endParaRPr lang="en-US" sz="1400" b="1" dirty="0"/>
          </a:p>
          <a:p>
            <a:pPr>
              <a:spcAft>
                <a:spcPts val="600"/>
              </a:spcAft>
            </a:pPr>
            <a:r>
              <a:rPr lang="en-US" sz="1400" dirty="0"/>
              <a:t>Each layer has specific techniques to detect and correct transmission errors, ensuring reliability across PCIe, DisplayPort, and USB tunneling.</a:t>
            </a:r>
            <a:endParaRPr lang="en-US" sz="1400" b="1" dirty="0"/>
          </a:p>
        </p:txBody>
      </p:sp>
      <p:sp>
        <p:nvSpPr>
          <p:cNvPr id="3" name="Title 2">
            <a:extLst>
              <a:ext uri="{FF2B5EF4-FFF2-40B4-BE49-F238E27FC236}">
                <a16:creationId xmlns:a16="http://schemas.microsoft.com/office/drawing/2014/main" id="{A9A24023-0539-B63E-0150-A1C45F66061E}"/>
              </a:ext>
            </a:extLst>
          </p:cNvPr>
          <p:cNvSpPr>
            <a:spLocks noGrp="1"/>
          </p:cNvSpPr>
          <p:nvPr>
            <p:ph type="title"/>
          </p:nvPr>
        </p:nvSpPr>
        <p:spPr>
          <a:xfrm>
            <a:off x="720000" y="541675"/>
            <a:ext cx="7710900" cy="1128996"/>
          </a:xfrm>
        </p:spPr>
        <p:txBody>
          <a:bodyPr/>
          <a:lstStyle/>
          <a:p>
            <a:r>
              <a:rPr lang="en-US" b="1" dirty="0"/>
              <a:t>Error Detection in Thunderbolt Protocol</a:t>
            </a:r>
            <a:br>
              <a:rPr lang="en-US" b="1" dirty="0"/>
            </a:br>
            <a:endParaRPr lang="en-IR" dirty="0"/>
          </a:p>
        </p:txBody>
      </p:sp>
    </p:spTree>
    <p:extLst>
      <p:ext uri="{BB962C8B-B14F-4D97-AF65-F5344CB8AC3E}">
        <p14:creationId xmlns:p14="http://schemas.microsoft.com/office/powerpoint/2010/main" val="156398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5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5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25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25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82F5DA-7E89-2533-FD25-F8BD6C242A14}"/>
              </a:ext>
            </a:extLst>
          </p:cNvPr>
          <p:cNvSpPr>
            <a:spLocks noGrp="1"/>
          </p:cNvSpPr>
          <p:nvPr>
            <p:ph type="body" idx="1"/>
          </p:nvPr>
        </p:nvSpPr>
        <p:spPr>
          <a:xfrm>
            <a:off x="720000" y="1215749"/>
            <a:ext cx="7710900" cy="2179383"/>
          </a:xfrm>
        </p:spPr>
        <p:txBody>
          <a:bodyPr/>
          <a:lstStyle/>
          <a:p>
            <a:pPr>
              <a:spcAft>
                <a:spcPts val="600"/>
              </a:spcAft>
            </a:pPr>
            <a:r>
              <a:rPr lang="en-US" sz="1400" b="1" dirty="0"/>
              <a:t>8B/10B Encoding (Thunderbolt 1 &amp; 2) / 128B/130B Encoding (Thunderbolt 3 &amp; 4)</a:t>
            </a:r>
            <a:endParaRPr lang="en-US" sz="1400" dirty="0"/>
          </a:p>
          <a:p>
            <a:pPr lvl="1">
              <a:spcAft>
                <a:spcPts val="600"/>
              </a:spcAft>
              <a:buFont typeface="Courier New" panose="02070309020205020404" pitchFamily="49" charset="0"/>
              <a:buChar char="o"/>
            </a:pPr>
            <a:r>
              <a:rPr lang="en-US" sz="1400" dirty="0"/>
              <a:t>Adds </a:t>
            </a:r>
            <a:r>
              <a:rPr lang="en-US" sz="1400" b="1" dirty="0"/>
              <a:t>redundant bits</a:t>
            </a:r>
            <a:r>
              <a:rPr lang="en-US" sz="1400" dirty="0"/>
              <a:t> for detecting invalid bit patterns.</a:t>
            </a:r>
          </a:p>
          <a:p>
            <a:pPr lvl="1">
              <a:spcAft>
                <a:spcPts val="600"/>
              </a:spcAft>
              <a:buFont typeface="Courier New" panose="02070309020205020404" pitchFamily="49" charset="0"/>
              <a:buChar char="o"/>
            </a:pPr>
            <a:r>
              <a:rPr lang="en-US" sz="1400" dirty="0"/>
              <a:t>Ensures </a:t>
            </a:r>
            <a:r>
              <a:rPr lang="en-US" sz="1400" b="1" dirty="0"/>
              <a:t>signal synchronization and bit recovery</a:t>
            </a:r>
            <a:r>
              <a:rPr lang="en-US" sz="1400" dirty="0"/>
              <a:t>.</a:t>
            </a:r>
          </a:p>
          <a:p>
            <a:pPr marL="609600" lvl="1" indent="0">
              <a:spcAft>
                <a:spcPts val="600"/>
              </a:spcAft>
              <a:buNone/>
            </a:pPr>
            <a:endParaRPr lang="en-US" sz="1400" dirty="0"/>
          </a:p>
          <a:p>
            <a:pPr>
              <a:spcAft>
                <a:spcPts val="600"/>
              </a:spcAft>
            </a:pPr>
            <a:r>
              <a:rPr lang="en-US" sz="1400" b="1" dirty="0"/>
              <a:t>CRC (Cyclic Redundancy Check) for Physical Frames</a:t>
            </a:r>
            <a:endParaRPr lang="en-US" sz="1400" dirty="0"/>
          </a:p>
          <a:p>
            <a:pPr lvl="1">
              <a:spcAft>
                <a:spcPts val="600"/>
              </a:spcAft>
              <a:buFont typeface="Courier New" panose="02070309020205020404" pitchFamily="49" charset="0"/>
              <a:buChar char="o"/>
            </a:pPr>
            <a:r>
              <a:rPr lang="en-US" sz="1400" dirty="0"/>
              <a:t>Each transmitted block has a </a:t>
            </a:r>
            <a:r>
              <a:rPr lang="en-US" sz="1400" b="1" dirty="0"/>
              <a:t>CRC checksum</a:t>
            </a:r>
            <a:r>
              <a:rPr lang="en-US" sz="1400" dirty="0"/>
              <a:t>.</a:t>
            </a:r>
          </a:p>
          <a:p>
            <a:pPr lvl="1">
              <a:spcAft>
                <a:spcPts val="600"/>
              </a:spcAft>
              <a:buFont typeface="Courier New" panose="02070309020205020404" pitchFamily="49" charset="0"/>
              <a:buChar char="o"/>
            </a:pPr>
            <a:r>
              <a:rPr lang="en-US" sz="1400" dirty="0"/>
              <a:t>The receiver </a:t>
            </a:r>
            <a:r>
              <a:rPr lang="en-US" sz="1400" b="1" dirty="0"/>
              <a:t>recalculates the CRC</a:t>
            </a:r>
            <a:r>
              <a:rPr lang="en-US" sz="1400" dirty="0"/>
              <a:t> and checks for mismatches.</a:t>
            </a:r>
          </a:p>
          <a:p>
            <a:pPr marL="609600" lvl="1" indent="0">
              <a:spcAft>
                <a:spcPts val="600"/>
              </a:spcAft>
              <a:buNone/>
            </a:pPr>
            <a:endParaRPr lang="en-US" sz="1400" dirty="0"/>
          </a:p>
          <a:p>
            <a:pPr>
              <a:spcAft>
                <a:spcPts val="600"/>
              </a:spcAft>
            </a:pPr>
            <a:r>
              <a:rPr lang="en-US" sz="1400" b="1" dirty="0"/>
              <a:t>Error Handling</a:t>
            </a:r>
            <a:endParaRPr lang="en-US" sz="1400" dirty="0"/>
          </a:p>
          <a:p>
            <a:pPr lvl="1">
              <a:spcAft>
                <a:spcPts val="600"/>
              </a:spcAft>
              <a:buFont typeface="Courier New" panose="02070309020205020404" pitchFamily="49" charset="0"/>
              <a:buChar char="o"/>
            </a:pPr>
            <a:r>
              <a:rPr lang="en-US" sz="1400" dirty="0"/>
              <a:t>If an error is detected, the receiver </a:t>
            </a:r>
            <a:r>
              <a:rPr lang="en-US" sz="1400" b="1" dirty="0"/>
              <a:t>requests retransmission</a:t>
            </a:r>
            <a:r>
              <a:rPr lang="en-US" sz="1400" dirty="0"/>
              <a:t> or </a:t>
            </a:r>
            <a:r>
              <a:rPr lang="en-US" sz="1400" b="1" dirty="0"/>
              <a:t>drops the corrupted data</a:t>
            </a:r>
            <a:r>
              <a:rPr lang="en-US" sz="1400" dirty="0"/>
              <a:t>.</a:t>
            </a:r>
          </a:p>
          <a:p>
            <a:pPr>
              <a:spcAft>
                <a:spcPts val="600"/>
              </a:spcAft>
            </a:pPr>
            <a:endParaRPr lang="en-IR" sz="1400" dirty="0"/>
          </a:p>
        </p:txBody>
      </p:sp>
      <p:sp>
        <p:nvSpPr>
          <p:cNvPr id="3" name="Title 2">
            <a:extLst>
              <a:ext uri="{FF2B5EF4-FFF2-40B4-BE49-F238E27FC236}">
                <a16:creationId xmlns:a16="http://schemas.microsoft.com/office/drawing/2014/main" id="{3EC28134-FA66-99E1-116D-CA215E9E8DB0}"/>
              </a:ext>
            </a:extLst>
          </p:cNvPr>
          <p:cNvSpPr>
            <a:spLocks noGrp="1"/>
          </p:cNvSpPr>
          <p:nvPr>
            <p:ph type="title"/>
          </p:nvPr>
        </p:nvSpPr>
        <p:spPr/>
        <p:txBody>
          <a:bodyPr/>
          <a:lstStyle/>
          <a:p>
            <a:r>
              <a:rPr lang="en-US" dirty="0"/>
              <a:t>Error Detection in the Physical Layer</a:t>
            </a:r>
            <a:endParaRPr lang="en-IR" dirty="0"/>
          </a:p>
        </p:txBody>
      </p:sp>
    </p:spTree>
    <p:extLst>
      <p:ext uri="{BB962C8B-B14F-4D97-AF65-F5344CB8AC3E}">
        <p14:creationId xmlns:p14="http://schemas.microsoft.com/office/powerpoint/2010/main" val="423923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5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5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250"/>
                                        <p:tgtEl>
                                          <p:spTgt spid="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250"/>
                                        <p:tgtEl>
                                          <p:spTgt spid="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250"/>
                                        <p:tgtEl>
                                          <p:spTgt spid="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250"/>
                                        <p:tgtEl>
                                          <p:spTgt spid="2">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fade">
                                      <p:cBhvr>
                                        <p:cTn id="32" dur="25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61FF5B-B0FE-283A-5F0E-143695BBECD7}"/>
              </a:ext>
            </a:extLst>
          </p:cNvPr>
          <p:cNvSpPr>
            <a:spLocks noGrp="1"/>
          </p:cNvSpPr>
          <p:nvPr>
            <p:ph type="body" idx="1"/>
          </p:nvPr>
        </p:nvSpPr>
        <p:spPr>
          <a:xfrm>
            <a:off x="720000" y="1215749"/>
            <a:ext cx="7710900" cy="2230183"/>
          </a:xfrm>
        </p:spPr>
        <p:txBody>
          <a:bodyPr/>
          <a:lstStyle/>
          <a:p>
            <a:pPr>
              <a:spcAft>
                <a:spcPts val="600"/>
              </a:spcAft>
            </a:pPr>
            <a:r>
              <a:rPr lang="en-US" sz="1400" b="1" dirty="0"/>
              <a:t>CRC for Data Packets</a:t>
            </a:r>
            <a:endParaRPr lang="en-US" sz="1400" dirty="0"/>
          </a:p>
          <a:p>
            <a:pPr lvl="1">
              <a:spcAft>
                <a:spcPts val="600"/>
              </a:spcAft>
              <a:buFont typeface="Courier New" panose="02070309020205020404" pitchFamily="49" charset="0"/>
              <a:buChar char="o"/>
            </a:pPr>
            <a:r>
              <a:rPr lang="en-US" sz="1400" dirty="0"/>
              <a:t>Thunderbolt packets include a </a:t>
            </a:r>
            <a:r>
              <a:rPr lang="en-US" sz="1400" b="1" dirty="0"/>
              <a:t>CRC field</a:t>
            </a:r>
            <a:r>
              <a:rPr lang="en-US" sz="1400" dirty="0"/>
              <a:t> that protects against transmission errors.</a:t>
            </a:r>
          </a:p>
          <a:p>
            <a:pPr lvl="1">
              <a:spcAft>
                <a:spcPts val="600"/>
              </a:spcAft>
              <a:buFont typeface="Courier New" panose="02070309020205020404" pitchFamily="49" charset="0"/>
              <a:buChar char="o"/>
            </a:pPr>
            <a:r>
              <a:rPr lang="en-US" sz="1400" dirty="0"/>
              <a:t>If a CRC mismatch occurs, the frame is </a:t>
            </a:r>
            <a:r>
              <a:rPr lang="en-US" sz="1400" b="1" dirty="0"/>
              <a:t>discarded and retransmitted</a:t>
            </a:r>
            <a:r>
              <a:rPr lang="en-US" sz="1400" dirty="0"/>
              <a:t>.</a:t>
            </a:r>
          </a:p>
          <a:p>
            <a:pPr lvl="1">
              <a:spcAft>
                <a:spcPts val="600"/>
              </a:spcAft>
              <a:buFont typeface="Courier New" panose="02070309020205020404" pitchFamily="49" charset="0"/>
              <a:buChar char="o"/>
            </a:pPr>
            <a:endParaRPr lang="en-US" sz="1400" dirty="0"/>
          </a:p>
          <a:p>
            <a:pPr>
              <a:spcAft>
                <a:spcPts val="600"/>
              </a:spcAft>
            </a:pPr>
            <a:r>
              <a:rPr lang="en-US" sz="1400" b="1" dirty="0"/>
              <a:t>Flow Control to Prevent Data Loss</a:t>
            </a:r>
            <a:endParaRPr lang="en-US" sz="1400" dirty="0"/>
          </a:p>
          <a:p>
            <a:pPr lvl="1">
              <a:spcAft>
                <a:spcPts val="600"/>
              </a:spcAft>
              <a:buFont typeface="Courier New" panose="02070309020205020404" pitchFamily="49" charset="0"/>
              <a:buChar char="o"/>
            </a:pPr>
            <a:r>
              <a:rPr lang="en-US" sz="1400" dirty="0"/>
              <a:t>Credit-based </a:t>
            </a:r>
            <a:r>
              <a:rPr lang="en-US" sz="1400" b="1" dirty="0"/>
              <a:t>flow control</a:t>
            </a:r>
            <a:r>
              <a:rPr lang="en-US" sz="1400" dirty="0"/>
              <a:t> ensures that data is only sent when </a:t>
            </a:r>
            <a:r>
              <a:rPr lang="en-US" sz="1400" b="1" dirty="0"/>
              <a:t>buffer space is available</a:t>
            </a:r>
            <a:r>
              <a:rPr lang="en-US" sz="1400" dirty="0"/>
              <a:t>.</a:t>
            </a:r>
          </a:p>
          <a:p>
            <a:pPr lvl="1">
              <a:spcAft>
                <a:spcPts val="600"/>
              </a:spcAft>
              <a:buFont typeface="Courier New" panose="02070309020205020404" pitchFamily="49" charset="0"/>
              <a:buChar char="o"/>
            </a:pPr>
            <a:r>
              <a:rPr lang="en-US" sz="1400" dirty="0"/>
              <a:t>This reduces </a:t>
            </a:r>
            <a:r>
              <a:rPr lang="en-US" sz="1400" b="1" dirty="0"/>
              <a:t>buffer overflows</a:t>
            </a:r>
            <a:r>
              <a:rPr lang="en-US" sz="1400" dirty="0"/>
              <a:t> that can cause packet corruption.</a:t>
            </a:r>
          </a:p>
          <a:p>
            <a:pPr>
              <a:spcAft>
                <a:spcPts val="600"/>
              </a:spcAft>
            </a:pPr>
            <a:endParaRPr lang="en-IR" sz="1400" dirty="0"/>
          </a:p>
        </p:txBody>
      </p:sp>
      <p:sp>
        <p:nvSpPr>
          <p:cNvPr id="3" name="Title 2">
            <a:extLst>
              <a:ext uri="{FF2B5EF4-FFF2-40B4-BE49-F238E27FC236}">
                <a16:creationId xmlns:a16="http://schemas.microsoft.com/office/drawing/2014/main" id="{9BF98243-44D7-F46B-1E1C-07DB1B1F6751}"/>
              </a:ext>
            </a:extLst>
          </p:cNvPr>
          <p:cNvSpPr>
            <a:spLocks noGrp="1"/>
          </p:cNvSpPr>
          <p:nvPr>
            <p:ph type="title"/>
          </p:nvPr>
        </p:nvSpPr>
        <p:spPr/>
        <p:txBody>
          <a:bodyPr/>
          <a:lstStyle/>
          <a:p>
            <a:r>
              <a:rPr lang="en-US" dirty="0"/>
              <a:t>Error Detection in the Data Link Layer</a:t>
            </a:r>
            <a:endParaRPr lang="en-IR" dirty="0"/>
          </a:p>
        </p:txBody>
      </p:sp>
    </p:spTree>
    <p:extLst>
      <p:ext uri="{BB962C8B-B14F-4D97-AF65-F5344CB8AC3E}">
        <p14:creationId xmlns:p14="http://schemas.microsoft.com/office/powerpoint/2010/main" val="44915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5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250"/>
                                        <p:tgtEl>
                                          <p:spTgt spid="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250"/>
                                        <p:tgtEl>
                                          <p:spTgt spid="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25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846923-7963-D849-6269-3A4556C0B25F}"/>
              </a:ext>
            </a:extLst>
          </p:cNvPr>
          <p:cNvSpPr>
            <a:spLocks noGrp="1"/>
          </p:cNvSpPr>
          <p:nvPr>
            <p:ph type="body" idx="1"/>
          </p:nvPr>
        </p:nvSpPr>
        <p:spPr>
          <a:xfrm>
            <a:off x="716550" y="1706817"/>
            <a:ext cx="7710900" cy="2501116"/>
          </a:xfrm>
        </p:spPr>
        <p:txBody>
          <a:bodyPr/>
          <a:lstStyle/>
          <a:p>
            <a:r>
              <a:rPr lang="en-US" sz="1400" b="1" dirty="0"/>
              <a:t>PCIe Error Detection and Correction</a:t>
            </a:r>
            <a:endParaRPr lang="en-US" sz="1400" dirty="0"/>
          </a:p>
          <a:p>
            <a:pPr lvl="1">
              <a:buFont typeface="Courier New" panose="02070309020205020404" pitchFamily="49" charset="0"/>
              <a:buChar char="o"/>
            </a:pPr>
            <a:r>
              <a:rPr lang="en-US" sz="1400" dirty="0"/>
              <a:t>Uses </a:t>
            </a:r>
            <a:r>
              <a:rPr lang="en-US" sz="1400" b="1" dirty="0"/>
              <a:t>End-to-End CRC</a:t>
            </a:r>
            <a:r>
              <a:rPr lang="en-US" sz="1400" dirty="0"/>
              <a:t> to check for errors in PCIe packets.</a:t>
            </a:r>
          </a:p>
          <a:p>
            <a:pPr lvl="1">
              <a:buFont typeface="Courier New" panose="02070309020205020404" pitchFamily="49" charset="0"/>
              <a:buChar char="o"/>
            </a:pPr>
            <a:r>
              <a:rPr lang="en-US" sz="1400" dirty="0"/>
              <a:t>Implements </a:t>
            </a:r>
            <a:r>
              <a:rPr lang="en-US" sz="1400" b="1" dirty="0"/>
              <a:t>Automatic Retransmission Requests (ARQ)</a:t>
            </a:r>
            <a:r>
              <a:rPr lang="en-US" sz="1400" dirty="0"/>
              <a:t> if errors are detected.</a:t>
            </a:r>
          </a:p>
          <a:p>
            <a:pPr marL="609600" lvl="1" indent="0">
              <a:buNone/>
            </a:pPr>
            <a:endParaRPr lang="en-US" sz="1400" dirty="0"/>
          </a:p>
          <a:p>
            <a:r>
              <a:rPr lang="en-US" sz="1400" b="1" dirty="0"/>
              <a:t>DisplayPort Frame Buffering &amp; Error Checking</a:t>
            </a:r>
            <a:endParaRPr lang="en-US" sz="1400" dirty="0"/>
          </a:p>
          <a:p>
            <a:pPr lvl="1">
              <a:buFont typeface="Courier New" panose="02070309020205020404" pitchFamily="49" charset="0"/>
              <a:buChar char="o"/>
            </a:pPr>
            <a:r>
              <a:rPr lang="en-US" sz="1400" dirty="0"/>
              <a:t>Uses </a:t>
            </a:r>
            <a:r>
              <a:rPr lang="en-US" sz="1400" b="1" dirty="0"/>
              <a:t>frame buffering</a:t>
            </a:r>
            <a:r>
              <a:rPr lang="en-US" sz="1400" dirty="0"/>
              <a:t> to detect dropped frames.</a:t>
            </a:r>
          </a:p>
          <a:p>
            <a:pPr lvl="1">
              <a:buFont typeface="Courier New" panose="02070309020205020404" pitchFamily="49" charset="0"/>
              <a:buChar char="o"/>
            </a:pPr>
            <a:r>
              <a:rPr lang="en-US" sz="1400" dirty="0"/>
              <a:t>Monitors </a:t>
            </a:r>
            <a:r>
              <a:rPr lang="en-US" sz="1400" b="1" dirty="0"/>
              <a:t>video stream consistency</a:t>
            </a:r>
            <a:r>
              <a:rPr lang="en-US" sz="1400" dirty="0"/>
              <a:t> to detect frame errors.</a:t>
            </a:r>
          </a:p>
          <a:p>
            <a:pPr marL="609600" lvl="1" indent="0">
              <a:buNone/>
            </a:pPr>
            <a:endParaRPr lang="en-US" sz="1400" dirty="0"/>
          </a:p>
          <a:p>
            <a:r>
              <a:rPr lang="en-US" sz="1400" b="1" dirty="0"/>
              <a:t>USB Protocol Error Checking</a:t>
            </a:r>
            <a:endParaRPr lang="en-US" sz="1400" dirty="0"/>
          </a:p>
          <a:p>
            <a:pPr lvl="1">
              <a:buFont typeface="Courier New" panose="02070309020205020404" pitchFamily="49" charset="0"/>
              <a:buChar char="o"/>
            </a:pPr>
            <a:r>
              <a:rPr lang="en-US" sz="1400" dirty="0"/>
              <a:t>USB tunneling uses </a:t>
            </a:r>
            <a:r>
              <a:rPr lang="en-US" sz="1400" b="1" dirty="0"/>
              <a:t>error-checking codes</a:t>
            </a:r>
            <a:r>
              <a:rPr lang="en-US" sz="1400" dirty="0"/>
              <a:t> at the transport layer.</a:t>
            </a:r>
          </a:p>
          <a:p>
            <a:pPr lvl="1">
              <a:buFont typeface="Courier New" panose="02070309020205020404" pitchFamily="49" charset="0"/>
              <a:buChar char="o"/>
            </a:pPr>
            <a:r>
              <a:rPr lang="en-US" sz="1400" dirty="0"/>
              <a:t>If an error is detected, USB </a:t>
            </a:r>
            <a:r>
              <a:rPr lang="en-US" sz="1400" b="1" dirty="0"/>
              <a:t>requests retransmission</a:t>
            </a:r>
            <a:r>
              <a:rPr lang="en-US" sz="1400" dirty="0"/>
              <a:t> or drops corrupt data.</a:t>
            </a:r>
          </a:p>
          <a:p>
            <a:endParaRPr lang="en-IR" sz="1400" dirty="0"/>
          </a:p>
        </p:txBody>
      </p:sp>
      <p:sp>
        <p:nvSpPr>
          <p:cNvPr id="3" name="Title 2">
            <a:extLst>
              <a:ext uri="{FF2B5EF4-FFF2-40B4-BE49-F238E27FC236}">
                <a16:creationId xmlns:a16="http://schemas.microsoft.com/office/drawing/2014/main" id="{DC6AB02E-5958-FFB5-08BD-82E464D2413F}"/>
              </a:ext>
            </a:extLst>
          </p:cNvPr>
          <p:cNvSpPr>
            <a:spLocks noGrp="1"/>
          </p:cNvSpPr>
          <p:nvPr>
            <p:ph type="title"/>
          </p:nvPr>
        </p:nvSpPr>
        <p:spPr/>
        <p:txBody>
          <a:bodyPr/>
          <a:lstStyle/>
          <a:p>
            <a:r>
              <a:rPr lang="en-US" dirty="0"/>
              <a:t>Error Detection Mechanism in Higher Layers</a:t>
            </a:r>
            <a:endParaRPr lang="en-IR" dirty="0"/>
          </a:p>
        </p:txBody>
      </p:sp>
    </p:spTree>
    <p:extLst>
      <p:ext uri="{BB962C8B-B14F-4D97-AF65-F5344CB8AC3E}">
        <p14:creationId xmlns:p14="http://schemas.microsoft.com/office/powerpoint/2010/main" val="182223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5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5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250"/>
                                        <p:tgtEl>
                                          <p:spTgt spid="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250"/>
                                        <p:tgtEl>
                                          <p:spTgt spid="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250"/>
                                        <p:tgtEl>
                                          <p:spTgt spid="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250"/>
                                        <p:tgtEl>
                                          <p:spTgt spid="2">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fade">
                                      <p:cBhvr>
                                        <p:cTn id="32" dur="250"/>
                                        <p:tgtEl>
                                          <p:spTgt spid="2">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animEffect transition="in" filter="fade">
                                      <p:cBhvr>
                                        <p:cTn id="35" dur="25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0C916E-0607-1EE0-640D-E1BCD6ED777B}"/>
              </a:ext>
            </a:extLst>
          </p:cNvPr>
          <p:cNvSpPr>
            <a:spLocks noGrp="1"/>
          </p:cNvSpPr>
          <p:nvPr>
            <p:ph type="body" idx="1"/>
          </p:nvPr>
        </p:nvSpPr>
        <p:spPr>
          <a:xfrm>
            <a:off x="716550" y="1783017"/>
            <a:ext cx="7710900" cy="2399516"/>
          </a:xfrm>
        </p:spPr>
        <p:txBody>
          <a:bodyPr/>
          <a:lstStyle/>
          <a:p>
            <a:r>
              <a:rPr lang="en-US" sz="1400" dirty="0"/>
              <a:t>Thunderbolt communication involves several types of messages, each serving a distinct function within the system. These messages are transmitted across different layers, including:</a:t>
            </a:r>
          </a:p>
          <a:p>
            <a:pPr lvl="1"/>
            <a:r>
              <a:rPr lang="en-US" sz="1400" b="1" dirty="0"/>
              <a:t>Physical Layer</a:t>
            </a:r>
          </a:p>
          <a:p>
            <a:pPr lvl="1"/>
            <a:r>
              <a:rPr lang="en-US" sz="1400" b="1" dirty="0"/>
              <a:t>Data Link Layer</a:t>
            </a:r>
          </a:p>
          <a:p>
            <a:pPr lvl="1"/>
            <a:r>
              <a:rPr lang="en-US" sz="1400" b="1" dirty="0"/>
              <a:t>Transport Layer</a:t>
            </a:r>
            <a:r>
              <a:rPr lang="en-US" sz="1400" dirty="0"/>
              <a:t>. </a:t>
            </a:r>
          </a:p>
          <a:p>
            <a:endParaRPr lang="en-US" sz="1400" dirty="0"/>
          </a:p>
          <a:p>
            <a:r>
              <a:rPr lang="en-US" sz="1400" dirty="0"/>
              <a:t>The types of messages can be grouped into:</a:t>
            </a:r>
          </a:p>
          <a:p>
            <a:pPr lvl="1"/>
            <a:r>
              <a:rPr lang="en-US" sz="1400" b="1" dirty="0"/>
              <a:t>Control Messages</a:t>
            </a:r>
          </a:p>
          <a:p>
            <a:pPr lvl="1"/>
            <a:r>
              <a:rPr lang="en-US" sz="1400" b="1" dirty="0"/>
              <a:t>Data Messages</a:t>
            </a:r>
          </a:p>
          <a:p>
            <a:pPr lvl="1"/>
            <a:r>
              <a:rPr lang="en-US" sz="1400" b="1" dirty="0"/>
              <a:t>Error Handling Messages</a:t>
            </a:r>
            <a:r>
              <a:rPr lang="en-US" sz="1400" dirty="0"/>
              <a:t>.</a:t>
            </a:r>
            <a:endParaRPr lang="en-IR" sz="1400" dirty="0"/>
          </a:p>
        </p:txBody>
      </p:sp>
      <p:sp>
        <p:nvSpPr>
          <p:cNvPr id="3" name="Title 2">
            <a:extLst>
              <a:ext uri="{FF2B5EF4-FFF2-40B4-BE49-F238E27FC236}">
                <a16:creationId xmlns:a16="http://schemas.microsoft.com/office/drawing/2014/main" id="{96315D47-9C44-8DD2-1586-382328ADF0A5}"/>
              </a:ext>
            </a:extLst>
          </p:cNvPr>
          <p:cNvSpPr>
            <a:spLocks noGrp="1"/>
          </p:cNvSpPr>
          <p:nvPr>
            <p:ph type="title"/>
          </p:nvPr>
        </p:nvSpPr>
        <p:spPr/>
        <p:txBody>
          <a:bodyPr/>
          <a:lstStyle/>
          <a:p>
            <a:r>
              <a:rPr lang="en-US" dirty="0"/>
              <a:t>Types of Messages in Thunderbolt Protocol</a:t>
            </a:r>
            <a:endParaRPr lang="en-IR" dirty="0"/>
          </a:p>
        </p:txBody>
      </p:sp>
    </p:spTree>
    <p:extLst>
      <p:ext uri="{BB962C8B-B14F-4D97-AF65-F5344CB8AC3E}">
        <p14:creationId xmlns:p14="http://schemas.microsoft.com/office/powerpoint/2010/main" val="70933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5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5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25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250"/>
                                        <p:tgtEl>
                                          <p:spTgt spid="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250"/>
                                        <p:tgtEl>
                                          <p:spTgt spid="2">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250"/>
                                        <p:tgtEl>
                                          <p:spTgt spid="2">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fade">
                                      <p:cBhvr>
                                        <p:cTn id="30" dur="25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8CAA1-50F7-741A-F46A-556415C49652}"/>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0FE65E9C-B612-C755-2A89-A058FF0B35D7}"/>
              </a:ext>
            </a:extLst>
          </p:cNvPr>
          <p:cNvSpPr>
            <a:spLocks noGrp="1"/>
          </p:cNvSpPr>
          <p:nvPr>
            <p:ph type="title"/>
          </p:nvPr>
        </p:nvSpPr>
        <p:spPr/>
        <p:txBody>
          <a:bodyPr/>
          <a:lstStyle/>
          <a:p>
            <a:r>
              <a:rPr lang="en-IR" sz="3200" dirty="0"/>
              <a:t>Generations of Thunderbolt</a:t>
            </a:r>
          </a:p>
        </p:txBody>
      </p:sp>
      <p:graphicFrame>
        <p:nvGraphicFramePr>
          <p:cNvPr id="2" name="Table 1">
            <a:extLst>
              <a:ext uri="{FF2B5EF4-FFF2-40B4-BE49-F238E27FC236}">
                <a16:creationId xmlns:a16="http://schemas.microsoft.com/office/drawing/2014/main" id="{98EA6F44-FEA2-B786-5DF0-5E6982468199}"/>
              </a:ext>
            </a:extLst>
          </p:cNvPr>
          <p:cNvGraphicFramePr>
            <a:graphicFrameLocks noGrp="1"/>
          </p:cNvGraphicFramePr>
          <p:nvPr>
            <p:extLst>
              <p:ext uri="{D42A27DB-BD31-4B8C-83A1-F6EECF244321}">
                <p14:modId xmlns:p14="http://schemas.microsoft.com/office/powerpoint/2010/main" val="1071318934"/>
              </p:ext>
            </p:extLst>
          </p:nvPr>
        </p:nvGraphicFramePr>
        <p:xfrm>
          <a:off x="716550" y="1476308"/>
          <a:ext cx="7710900" cy="2190883"/>
        </p:xfrm>
        <a:graphic>
          <a:graphicData uri="http://schemas.openxmlformats.org/drawingml/2006/table">
            <a:tbl>
              <a:tblPr firstRow="1" bandRow="1">
                <a:tableStyleId>{7E9639D4-E3E2-4D34-9284-5A2195B3D0D7}</a:tableStyleId>
              </a:tblPr>
              <a:tblGrid>
                <a:gridCol w="1542180">
                  <a:extLst>
                    <a:ext uri="{9D8B030D-6E8A-4147-A177-3AD203B41FA5}">
                      <a16:colId xmlns:a16="http://schemas.microsoft.com/office/drawing/2014/main" val="1538088435"/>
                    </a:ext>
                  </a:extLst>
                </a:gridCol>
                <a:gridCol w="1542180">
                  <a:extLst>
                    <a:ext uri="{9D8B030D-6E8A-4147-A177-3AD203B41FA5}">
                      <a16:colId xmlns:a16="http://schemas.microsoft.com/office/drawing/2014/main" val="3596060380"/>
                    </a:ext>
                  </a:extLst>
                </a:gridCol>
                <a:gridCol w="1542180">
                  <a:extLst>
                    <a:ext uri="{9D8B030D-6E8A-4147-A177-3AD203B41FA5}">
                      <a16:colId xmlns:a16="http://schemas.microsoft.com/office/drawing/2014/main" val="3262269699"/>
                    </a:ext>
                  </a:extLst>
                </a:gridCol>
                <a:gridCol w="1542180">
                  <a:extLst>
                    <a:ext uri="{9D8B030D-6E8A-4147-A177-3AD203B41FA5}">
                      <a16:colId xmlns:a16="http://schemas.microsoft.com/office/drawing/2014/main" val="1021924989"/>
                    </a:ext>
                  </a:extLst>
                </a:gridCol>
                <a:gridCol w="1542180">
                  <a:extLst>
                    <a:ext uri="{9D8B030D-6E8A-4147-A177-3AD203B41FA5}">
                      <a16:colId xmlns:a16="http://schemas.microsoft.com/office/drawing/2014/main" val="1307980381"/>
                    </a:ext>
                  </a:extLst>
                </a:gridCol>
              </a:tblGrid>
              <a:tr h="567183">
                <a:tc>
                  <a:txBody>
                    <a:bodyPr/>
                    <a:lstStyle/>
                    <a:p>
                      <a:pPr algn="ctr"/>
                      <a:r>
                        <a:rPr lang="en-IR" dirty="0"/>
                        <a:t>Generation</a:t>
                      </a:r>
                    </a:p>
                  </a:txBody>
                  <a:tcPr anchor="ctr">
                    <a:solidFill>
                      <a:schemeClr val="tx1">
                        <a:lumMod val="75000"/>
                        <a:lumOff val="25000"/>
                      </a:schemeClr>
                    </a:solidFill>
                  </a:tcPr>
                </a:tc>
                <a:tc>
                  <a:txBody>
                    <a:bodyPr/>
                    <a:lstStyle/>
                    <a:p>
                      <a:pPr algn="ctr"/>
                      <a:r>
                        <a:rPr lang="en-IR" dirty="0"/>
                        <a:t>Max Speed</a:t>
                      </a:r>
                    </a:p>
                  </a:txBody>
                  <a:tcPr anchor="ctr">
                    <a:solidFill>
                      <a:schemeClr val="tx1">
                        <a:lumMod val="75000"/>
                        <a:lumOff val="25000"/>
                      </a:schemeClr>
                    </a:solidFill>
                  </a:tcPr>
                </a:tc>
                <a:tc>
                  <a:txBody>
                    <a:bodyPr/>
                    <a:lstStyle/>
                    <a:p>
                      <a:pPr algn="ctr"/>
                      <a:r>
                        <a:rPr lang="en-IR" dirty="0"/>
                        <a:t>PCIe Version</a:t>
                      </a:r>
                    </a:p>
                  </a:txBody>
                  <a:tcPr anchor="ctr">
                    <a:solidFill>
                      <a:schemeClr val="tx1">
                        <a:lumMod val="75000"/>
                        <a:lumOff val="25000"/>
                      </a:schemeClr>
                    </a:solidFill>
                  </a:tcPr>
                </a:tc>
                <a:tc>
                  <a:txBody>
                    <a:bodyPr/>
                    <a:lstStyle/>
                    <a:p>
                      <a:pPr algn="ctr"/>
                      <a:r>
                        <a:rPr lang="en-IR" dirty="0"/>
                        <a:t>DisplayPort Version</a:t>
                      </a:r>
                    </a:p>
                  </a:txBody>
                  <a:tcPr anchor="ctr">
                    <a:solidFill>
                      <a:schemeClr val="tx1">
                        <a:lumMod val="75000"/>
                        <a:lumOff val="25000"/>
                      </a:schemeClr>
                    </a:solidFill>
                  </a:tcPr>
                </a:tc>
                <a:tc>
                  <a:txBody>
                    <a:bodyPr/>
                    <a:lstStyle/>
                    <a:p>
                      <a:pPr algn="ctr"/>
                      <a:r>
                        <a:rPr lang="en-IR" dirty="0"/>
                        <a:t>Connector Type</a:t>
                      </a:r>
                    </a:p>
                  </a:txBody>
                  <a:tcPr anchor="ctr">
                    <a:solidFill>
                      <a:schemeClr val="tx1">
                        <a:lumMod val="75000"/>
                        <a:lumOff val="25000"/>
                      </a:schemeClr>
                    </a:solidFill>
                  </a:tcPr>
                </a:tc>
                <a:extLst>
                  <a:ext uri="{0D108BD9-81ED-4DB2-BD59-A6C34878D82A}">
                    <a16:rowId xmlns:a16="http://schemas.microsoft.com/office/drawing/2014/main" val="1927907546"/>
                  </a:ext>
                </a:extLst>
              </a:tr>
              <a:tr h="405925">
                <a:tc>
                  <a:txBody>
                    <a:bodyPr/>
                    <a:lstStyle/>
                    <a:p>
                      <a:pPr algn="ctr"/>
                      <a:r>
                        <a:rPr lang="en-US" b="1" dirty="0"/>
                        <a:t>Thunderbolt 1</a:t>
                      </a:r>
                      <a:endParaRPr lang="en-US" dirty="0"/>
                    </a:p>
                  </a:txBody>
                  <a:tcPr anchor="ctr"/>
                </a:tc>
                <a:tc>
                  <a:txBody>
                    <a:bodyPr/>
                    <a:lstStyle/>
                    <a:p>
                      <a:pPr algn="ctr"/>
                      <a:r>
                        <a:rPr lang="en-US"/>
                        <a:t>10 Gbps</a:t>
                      </a:r>
                    </a:p>
                  </a:txBody>
                  <a:tcPr anchor="ctr"/>
                </a:tc>
                <a:tc>
                  <a:txBody>
                    <a:bodyPr/>
                    <a:lstStyle/>
                    <a:p>
                      <a:pPr algn="ctr"/>
                      <a:r>
                        <a:rPr lang="en-US"/>
                        <a:t>PCIe 2.0</a:t>
                      </a:r>
                    </a:p>
                  </a:txBody>
                  <a:tcPr anchor="ctr"/>
                </a:tc>
                <a:tc>
                  <a:txBody>
                    <a:bodyPr/>
                    <a:lstStyle/>
                    <a:p>
                      <a:pPr algn="ctr"/>
                      <a:r>
                        <a:rPr lang="en-US"/>
                        <a:t>DP 1.1</a:t>
                      </a:r>
                    </a:p>
                  </a:txBody>
                  <a:tcPr anchor="ctr"/>
                </a:tc>
                <a:tc>
                  <a:txBody>
                    <a:bodyPr/>
                    <a:lstStyle/>
                    <a:p>
                      <a:pPr algn="ctr"/>
                      <a:r>
                        <a:rPr lang="en-US" dirty="0"/>
                        <a:t>Mini DisplayPort</a:t>
                      </a:r>
                    </a:p>
                  </a:txBody>
                  <a:tcPr anchor="ctr"/>
                </a:tc>
                <a:extLst>
                  <a:ext uri="{0D108BD9-81ED-4DB2-BD59-A6C34878D82A}">
                    <a16:rowId xmlns:a16="http://schemas.microsoft.com/office/drawing/2014/main" val="3570827056"/>
                  </a:ext>
                </a:extLst>
              </a:tr>
              <a:tr h="405925">
                <a:tc>
                  <a:txBody>
                    <a:bodyPr/>
                    <a:lstStyle/>
                    <a:p>
                      <a:pPr algn="ctr"/>
                      <a:r>
                        <a:rPr lang="en-US" b="1" dirty="0"/>
                        <a:t>Thunderbolt 2</a:t>
                      </a:r>
                      <a:endParaRPr lang="en-US" dirty="0"/>
                    </a:p>
                  </a:txBody>
                  <a:tcPr anchor="ctr"/>
                </a:tc>
                <a:tc>
                  <a:txBody>
                    <a:bodyPr/>
                    <a:lstStyle/>
                    <a:p>
                      <a:pPr algn="ctr"/>
                      <a:r>
                        <a:rPr lang="en-US"/>
                        <a:t>20 Gbps</a:t>
                      </a:r>
                    </a:p>
                  </a:txBody>
                  <a:tcPr anchor="ctr"/>
                </a:tc>
                <a:tc>
                  <a:txBody>
                    <a:bodyPr/>
                    <a:lstStyle/>
                    <a:p>
                      <a:pPr algn="ctr"/>
                      <a:r>
                        <a:rPr lang="en-US"/>
                        <a:t>PCIe 2.0</a:t>
                      </a:r>
                    </a:p>
                  </a:txBody>
                  <a:tcPr anchor="ctr"/>
                </a:tc>
                <a:tc>
                  <a:txBody>
                    <a:bodyPr/>
                    <a:lstStyle/>
                    <a:p>
                      <a:pPr algn="ctr"/>
                      <a:r>
                        <a:rPr lang="en-US"/>
                        <a:t>DP 1.2</a:t>
                      </a:r>
                    </a:p>
                  </a:txBody>
                  <a:tcPr anchor="ctr"/>
                </a:tc>
                <a:tc>
                  <a:txBody>
                    <a:bodyPr/>
                    <a:lstStyle/>
                    <a:p>
                      <a:pPr algn="ctr"/>
                      <a:r>
                        <a:rPr lang="en-US" dirty="0"/>
                        <a:t>Mini DisplayPort</a:t>
                      </a:r>
                    </a:p>
                  </a:txBody>
                  <a:tcPr anchor="ctr"/>
                </a:tc>
                <a:extLst>
                  <a:ext uri="{0D108BD9-81ED-4DB2-BD59-A6C34878D82A}">
                    <a16:rowId xmlns:a16="http://schemas.microsoft.com/office/drawing/2014/main" val="4110830843"/>
                  </a:ext>
                </a:extLst>
              </a:tr>
              <a:tr h="405925">
                <a:tc>
                  <a:txBody>
                    <a:bodyPr/>
                    <a:lstStyle/>
                    <a:p>
                      <a:pPr algn="ctr"/>
                      <a:r>
                        <a:rPr lang="en-US" b="1" dirty="0"/>
                        <a:t>Thunderbolt 3</a:t>
                      </a:r>
                      <a:endParaRPr lang="en-US" dirty="0"/>
                    </a:p>
                  </a:txBody>
                  <a:tcPr anchor="ctr"/>
                </a:tc>
                <a:tc>
                  <a:txBody>
                    <a:bodyPr/>
                    <a:lstStyle/>
                    <a:p>
                      <a:pPr algn="ctr"/>
                      <a:r>
                        <a:rPr lang="en-US"/>
                        <a:t>40 Gbps</a:t>
                      </a:r>
                    </a:p>
                  </a:txBody>
                  <a:tcPr anchor="ctr"/>
                </a:tc>
                <a:tc>
                  <a:txBody>
                    <a:bodyPr/>
                    <a:lstStyle/>
                    <a:p>
                      <a:pPr algn="ctr"/>
                      <a:r>
                        <a:rPr lang="en-US" dirty="0"/>
                        <a:t>PCIe 3.0</a:t>
                      </a:r>
                    </a:p>
                  </a:txBody>
                  <a:tcPr anchor="ctr"/>
                </a:tc>
                <a:tc>
                  <a:txBody>
                    <a:bodyPr/>
                    <a:lstStyle/>
                    <a:p>
                      <a:pPr algn="ctr"/>
                      <a:r>
                        <a:rPr lang="en-US"/>
                        <a:t>DP 1.2</a:t>
                      </a:r>
                    </a:p>
                  </a:txBody>
                  <a:tcPr anchor="ctr"/>
                </a:tc>
                <a:tc>
                  <a:txBody>
                    <a:bodyPr/>
                    <a:lstStyle/>
                    <a:p>
                      <a:pPr algn="ctr"/>
                      <a:r>
                        <a:rPr lang="en-US" dirty="0"/>
                        <a:t>USB-C</a:t>
                      </a:r>
                    </a:p>
                  </a:txBody>
                  <a:tcPr anchor="ctr"/>
                </a:tc>
                <a:extLst>
                  <a:ext uri="{0D108BD9-81ED-4DB2-BD59-A6C34878D82A}">
                    <a16:rowId xmlns:a16="http://schemas.microsoft.com/office/drawing/2014/main" val="3549235699"/>
                  </a:ext>
                </a:extLst>
              </a:tr>
              <a:tr h="405925">
                <a:tc>
                  <a:txBody>
                    <a:bodyPr/>
                    <a:lstStyle/>
                    <a:p>
                      <a:pPr algn="ctr"/>
                      <a:r>
                        <a:rPr lang="en-US" b="1" dirty="0"/>
                        <a:t>Thunderbolt 4</a:t>
                      </a:r>
                      <a:endParaRPr lang="en-US" dirty="0"/>
                    </a:p>
                  </a:txBody>
                  <a:tcPr anchor="ctr"/>
                </a:tc>
                <a:tc>
                  <a:txBody>
                    <a:bodyPr/>
                    <a:lstStyle/>
                    <a:p>
                      <a:pPr algn="ctr"/>
                      <a:r>
                        <a:rPr lang="en-US" dirty="0"/>
                        <a:t>40 Gbps</a:t>
                      </a:r>
                    </a:p>
                  </a:txBody>
                  <a:tcPr anchor="ctr"/>
                </a:tc>
                <a:tc>
                  <a:txBody>
                    <a:bodyPr/>
                    <a:lstStyle/>
                    <a:p>
                      <a:pPr algn="ctr"/>
                      <a:r>
                        <a:rPr lang="en-US" dirty="0"/>
                        <a:t>PCIe 3.0</a:t>
                      </a:r>
                    </a:p>
                  </a:txBody>
                  <a:tcPr anchor="ctr"/>
                </a:tc>
                <a:tc>
                  <a:txBody>
                    <a:bodyPr/>
                    <a:lstStyle/>
                    <a:p>
                      <a:pPr algn="ctr"/>
                      <a:r>
                        <a:rPr lang="en-US" dirty="0"/>
                        <a:t>DP 1.4</a:t>
                      </a:r>
                    </a:p>
                  </a:txBody>
                  <a:tcPr anchor="ctr"/>
                </a:tc>
                <a:tc>
                  <a:txBody>
                    <a:bodyPr/>
                    <a:lstStyle/>
                    <a:p>
                      <a:pPr algn="ctr"/>
                      <a:r>
                        <a:rPr lang="en-US" dirty="0"/>
                        <a:t>USB-C</a:t>
                      </a:r>
                    </a:p>
                  </a:txBody>
                  <a:tcPr anchor="ctr"/>
                </a:tc>
                <a:extLst>
                  <a:ext uri="{0D108BD9-81ED-4DB2-BD59-A6C34878D82A}">
                    <a16:rowId xmlns:a16="http://schemas.microsoft.com/office/drawing/2014/main" val="2838781438"/>
                  </a:ext>
                </a:extLst>
              </a:tr>
            </a:tbl>
          </a:graphicData>
        </a:graphic>
      </p:graphicFrame>
    </p:spTree>
    <p:extLst>
      <p:ext uri="{BB962C8B-B14F-4D97-AF65-F5344CB8AC3E}">
        <p14:creationId xmlns:p14="http://schemas.microsoft.com/office/powerpoint/2010/main" val="1397887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AE00C7-5F8B-4163-BC9C-40EC23E06B72}"/>
              </a:ext>
            </a:extLst>
          </p:cNvPr>
          <p:cNvSpPr>
            <a:spLocks noGrp="1"/>
          </p:cNvSpPr>
          <p:nvPr>
            <p:ph type="body" idx="1"/>
          </p:nvPr>
        </p:nvSpPr>
        <p:spPr>
          <a:xfrm>
            <a:off x="720000" y="1215749"/>
            <a:ext cx="6061800" cy="2966784"/>
          </a:xfrm>
        </p:spPr>
        <p:txBody>
          <a:bodyPr/>
          <a:lstStyle/>
          <a:p>
            <a:pPr>
              <a:spcAft>
                <a:spcPts val="600"/>
              </a:spcAft>
            </a:pPr>
            <a:r>
              <a:rPr lang="en-US" sz="1400" dirty="0"/>
              <a:t>Control messages are used for </a:t>
            </a:r>
            <a:r>
              <a:rPr lang="en-US" sz="1400" b="1" dirty="0"/>
              <a:t>management and configuration</a:t>
            </a:r>
            <a:r>
              <a:rPr lang="en-US" sz="1400" dirty="0"/>
              <a:t> of the Thunderbolt link. They include handshakes, link initialization, and link maintenance.</a:t>
            </a:r>
          </a:p>
          <a:p>
            <a:pPr>
              <a:spcAft>
                <a:spcPts val="600"/>
              </a:spcAft>
            </a:pPr>
            <a:endParaRPr lang="en-US" sz="1400" dirty="0"/>
          </a:p>
          <a:p>
            <a:pPr>
              <a:spcAft>
                <a:spcPts val="600"/>
              </a:spcAft>
            </a:pPr>
            <a:r>
              <a:rPr lang="en-US" sz="1400" b="1" dirty="0"/>
              <a:t>Message Types:</a:t>
            </a:r>
          </a:p>
          <a:p>
            <a:pPr lvl="1">
              <a:spcAft>
                <a:spcPts val="600"/>
              </a:spcAft>
              <a:buFont typeface="Courier New" panose="02070309020205020404" pitchFamily="49" charset="0"/>
              <a:buChar char="o"/>
            </a:pPr>
            <a:r>
              <a:rPr lang="en-US" sz="1400" b="1" dirty="0"/>
              <a:t>Link Initialization Messages</a:t>
            </a:r>
            <a:r>
              <a:rPr lang="en-US" sz="1400" dirty="0"/>
              <a:t>: Used during the establishment of the connection to configure the link.</a:t>
            </a:r>
          </a:p>
          <a:p>
            <a:pPr lvl="1">
              <a:spcAft>
                <a:spcPts val="600"/>
              </a:spcAft>
              <a:buFont typeface="Courier New" panose="02070309020205020404" pitchFamily="49" charset="0"/>
              <a:buChar char="o"/>
            </a:pPr>
            <a:r>
              <a:rPr lang="en-US" sz="1400" b="1" dirty="0"/>
              <a:t>Link Maintenance Messages</a:t>
            </a:r>
            <a:r>
              <a:rPr lang="en-US" sz="1400" dirty="0"/>
              <a:t>: Used to manage the state of the link (e.g., link up, link down).</a:t>
            </a:r>
          </a:p>
          <a:p>
            <a:pPr lvl="1">
              <a:spcAft>
                <a:spcPts val="600"/>
              </a:spcAft>
              <a:buFont typeface="Courier New" panose="02070309020205020404" pitchFamily="49" charset="0"/>
              <a:buChar char="o"/>
            </a:pPr>
            <a:r>
              <a:rPr lang="en-US" sz="1400" b="1" dirty="0"/>
              <a:t>Hot Plug Events</a:t>
            </a:r>
            <a:r>
              <a:rPr lang="en-US" sz="1400" dirty="0"/>
              <a:t>: Notifications when a new device is inserted or removed.</a:t>
            </a:r>
          </a:p>
          <a:p>
            <a:pPr lvl="1">
              <a:spcAft>
                <a:spcPts val="600"/>
              </a:spcAft>
              <a:buFont typeface="Courier New" panose="02070309020205020404" pitchFamily="49" charset="0"/>
              <a:buChar char="o"/>
            </a:pPr>
            <a:r>
              <a:rPr lang="en-US" sz="1400" b="1" dirty="0"/>
              <a:t>Power Management Messages</a:t>
            </a:r>
            <a:r>
              <a:rPr lang="en-US" sz="1400" dirty="0"/>
              <a:t>: Control the power state of devices.</a:t>
            </a:r>
          </a:p>
          <a:p>
            <a:pPr algn="just">
              <a:spcAft>
                <a:spcPts val="600"/>
              </a:spcAft>
            </a:pPr>
            <a:endParaRPr lang="en-IR" sz="1400" dirty="0"/>
          </a:p>
        </p:txBody>
      </p:sp>
      <p:sp>
        <p:nvSpPr>
          <p:cNvPr id="3" name="Title 2">
            <a:extLst>
              <a:ext uri="{FF2B5EF4-FFF2-40B4-BE49-F238E27FC236}">
                <a16:creationId xmlns:a16="http://schemas.microsoft.com/office/drawing/2014/main" id="{54F6A245-C8BA-EFDA-5682-3139D4B609B3}"/>
              </a:ext>
            </a:extLst>
          </p:cNvPr>
          <p:cNvSpPr>
            <a:spLocks noGrp="1"/>
          </p:cNvSpPr>
          <p:nvPr>
            <p:ph type="title"/>
          </p:nvPr>
        </p:nvSpPr>
        <p:spPr/>
        <p:txBody>
          <a:bodyPr/>
          <a:lstStyle/>
          <a:p>
            <a:r>
              <a:rPr lang="en-US" dirty="0"/>
              <a:t>Control Messages</a:t>
            </a:r>
            <a:endParaRPr lang="en-IR" dirty="0"/>
          </a:p>
        </p:txBody>
      </p:sp>
      <p:graphicFrame>
        <p:nvGraphicFramePr>
          <p:cNvPr id="4" name="Table 3">
            <a:extLst>
              <a:ext uri="{FF2B5EF4-FFF2-40B4-BE49-F238E27FC236}">
                <a16:creationId xmlns:a16="http://schemas.microsoft.com/office/drawing/2014/main" id="{14537312-BEFD-7DEC-4C0C-C6F499D449AD}"/>
              </a:ext>
            </a:extLst>
          </p:cNvPr>
          <p:cNvGraphicFramePr>
            <a:graphicFrameLocks noGrp="1"/>
          </p:cNvGraphicFramePr>
          <p:nvPr>
            <p:extLst>
              <p:ext uri="{D42A27DB-BD31-4B8C-83A1-F6EECF244321}">
                <p14:modId xmlns:p14="http://schemas.microsoft.com/office/powerpoint/2010/main" val="4027027388"/>
              </p:ext>
            </p:extLst>
          </p:nvPr>
        </p:nvGraphicFramePr>
        <p:xfrm>
          <a:off x="7323666" y="1535430"/>
          <a:ext cx="1388534" cy="2072640"/>
        </p:xfrm>
        <a:graphic>
          <a:graphicData uri="http://schemas.openxmlformats.org/drawingml/2006/table">
            <a:tbl>
              <a:tblPr firstRow="1" bandRow="1">
                <a:tableStyleId>{EAA74031-676A-4C25-884E-C66272CBE61F}</a:tableStyleId>
              </a:tblPr>
              <a:tblGrid>
                <a:gridCol w="1388534">
                  <a:extLst>
                    <a:ext uri="{9D8B030D-6E8A-4147-A177-3AD203B41FA5}">
                      <a16:colId xmlns:a16="http://schemas.microsoft.com/office/drawing/2014/main" val="4125611840"/>
                    </a:ext>
                  </a:extLst>
                </a:gridCol>
              </a:tblGrid>
              <a:tr h="370840">
                <a:tc>
                  <a:txBody>
                    <a:bodyPr/>
                    <a:lstStyle/>
                    <a:p>
                      <a:pPr algn="ctr"/>
                      <a:r>
                        <a:rPr lang="en-IR" dirty="0"/>
                        <a:t>Message Type (8 bits)</a:t>
                      </a:r>
                    </a:p>
                  </a:txBody>
                  <a:tcPr anchor="ctr">
                    <a:solidFill>
                      <a:srgbClr val="DCF8CF"/>
                    </a:solidFill>
                  </a:tcPr>
                </a:tc>
                <a:extLst>
                  <a:ext uri="{0D108BD9-81ED-4DB2-BD59-A6C34878D82A}">
                    <a16:rowId xmlns:a16="http://schemas.microsoft.com/office/drawing/2014/main" val="1651666469"/>
                  </a:ext>
                </a:extLst>
              </a:tr>
              <a:tr h="370840">
                <a:tc>
                  <a:txBody>
                    <a:bodyPr/>
                    <a:lstStyle/>
                    <a:p>
                      <a:pPr algn="ctr"/>
                      <a:r>
                        <a:rPr lang="en-IR" dirty="0"/>
                        <a:t>Message Length (8 bits)</a:t>
                      </a:r>
                    </a:p>
                  </a:txBody>
                  <a:tcPr anchor="ctr">
                    <a:solidFill>
                      <a:srgbClr val="FFF5B1"/>
                    </a:solidFill>
                  </a:tcPr>
                </a:tc>
                <a:extLst>
                  <a:ext uri="{0D108BD9-81ED-4DB2-BD59-A6C34878D82A}">
                    <a16:rowId xmlns:a16="http://schemas.microsoft.com/office/drawing/2014/main" val="134769810"/>
                  </a:ext>
                </a:extLst>
              </a:tr>
              <a:tr h="370840">
                <a:tc>
                  <a:txBody>
                    <a:bodyPr/>
                    <a:lstStyle/>
                    <a:p>
                      <a:pPr algn="ctr"/>
                      <a:r>
                        <a:rPr lang="en-IR" dirty="0"/>
                        <a:t>Message Data (Variable)</a:t>
                      </a:r>
                    </a:p>
                  </a:txBody>
                  <a:tcPr anchor="ctr">
                    <a:solidFill>
                      <a:schemeClr val="tx2">
                        <a:lumMod val="20000"/>
                        <a:lumOff val="80000"/>
                      </a:schemeClr>
                    </a:solidFill>
                  </a:tcPr>
                </a:tc>
                <a:extLst>
                  <a:ext uri="{0D108BD9-81ED-4DB2-BD59-A6C34878D82A}">
                    <a16:rowId xmlns:a16="http://schemas.microsoft.com/office/drawing/2014/main" val="1000850918"/>
                  </a:ext>
                </a:extLst>
              </a:tr>
              <a:tr h="370840">
                <a:tc>
                  <a:txBody>
                    <a:bodyPr/>
                    <a:lstStyle/>
                    <a:p>
                      <a:pPr algn="ctr"/>
                      <a:r>
                        <a:rPr lang="en-US" dirty="0"/>
                        <a:t>C</a:t>
                      </a:r>
                      <a:r>
                        <a:rPr lang="en-IR" dirty="0"/>
                        <a:t>hecksum</a:t>
                      </a:r>
                    </a:p>
                    <a:p>
                      <a:pPr algn="ctr"/>
                      <a:r>
                        <a:rPr lang="en-IR" dirty="0"/>
                        <a:t>(32 bits)</a:t>
                      </a:r>
                    </a:p>
                  </a:txBody>
                  <a:tcPr anchor="ctr">
                    <a:solidFill>
                      <a:srgbClr val="FFD89F"/>
                    </a:solidFill>
                  </a:tcPr>
                </a:tc>
                <a:extLst>
                  <a:ext uri="{0D108BD9-81ED-4DB2-BD59-A6C34878D82A}">
                    <a16:rowId xmlns:a16="http://schemas.microsoft.com/office/drawing/2014/main" val="3702405467"/>
                  </a:ext>
                </a:extLst>
              </a:tr>
            </a:tbl>
          </a:graphicData>
        </a:graphic>
      </p:graphicFrame>
    </p:spTree>
    <p:extLst>
      <p:ext uri="{BB962C8B-B14F-4D97-AF65-F5344CB8AC3E}">
        <p14:creationId xmlns:p14="http://schemas.microsoft.com/office/powerpoint/2010/main" val="333348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5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25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250"/>
                                        <p:tgtEl>
                                          <p:spTgt spid="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250"/>
                                        <p:tgtEl>
                                          <p:spTgt spid="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250"/>
                                        <p:tgtEl>
                                          <p:spTgt spid="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3BF085-3906-72EC-69A2-F36A032245EF}"/>
              </a:ext>
            </a:extLst>
          </p:cNvPr>
          <p:cNvSpPr>
            <a:spLocks noGrp="1"/>
          </p:cNvSpPr>
          <p:nvPr>
            <p:ph type="body" idx="1"/>
          </p:nvPr>
        </p:nvSpPr>
        <p:spPr>
          <a:xfrm>
            <a:off x="720000" y="1215749"/>
            <a:ext cx="6290400" cy="3059917"/>
          </a:xfrm>
        </p:spPr>
        <p:txBody>
          <a:bodyPr/>
          <a:lstStyle/>
          <a:p>
            <a:pPr>
              <a:spcAft>
                <a:spcPts val="600"/>
              </a:spcAft>
            </a:pPr>
            <a:r>
              <a:rPr lang="en-US" sz="1400" dirty="0"/>
              <a:t>Data messages carry </a:t>
            </a:r>
            <a:r>
              <a:rPr lang="en-US" sz="1400" b="1" dirty="0"/>
              <a:t>user data</a:t>
            </a:r>
            <a:r>
              <a:rPr lang="en-US" sz="1400" dirty="0"/>
              <a:t> across the Thunderbolt connection, such as files or streaming video. These messages are often transmitted using </a:t>
            </a:r>
            <a:r>
              <a:rPr lang="en-US" sz="1400" b="1" dirty="0"/>
              <a:t>tunneling protocols</a:t>
            </a:r>
            <a:r>
              <a:rPr lang="en-US" sz="1400" dirty="0"/>
              <a:t> such as PCIe, DisplayPort, and USB.</a:t>
            </a:r>
          </a:p>
          <a:p>
            <a:pPr>
              <a:spcAft>
                <a:spcPts val="600"/>
              </a:spcAft>
            </a:pPr>
            <a:endParaRPr lang="en-US" sz="1400" dirty="0"/>
          </a:p>
          <a:p>
            <a:pPr>
              <a:spcAft>
                <a:spcPts val="600"/>
              </a:spcAft>
            </a:pPr>
            <a:r>
              <a:rPr lang="en-US" sz="1400" b="1" dirty="0"/>
              <a:t>Message Types:</a:t>
            </a:r>
          </a:p>
          <a:p>
            <a:pPr lvl="1">
              <a:spcAft>
                <a:spcPts val="600"/>
              </a:spcAft>
              <a:buFont typeface="Courier New" panose="02070309020205020404" pitchFamily="49" charset="0"/>
              <a:buChar char="o"/>
            </a:pPr>
            <a:r>
              <a:rPr lang="en-US" sz="1400" b="1" dirty="0"/>
              <a:t>PCIe Data Messages</a:t>
            </a:r>
            <a:r>
              <a:rPr lang="en-US" sz="1400" dirty="0"/>
              <a:t>: Used to transport data from the host to peripheral devices and vice versa.</a:t>
            </a:r>
          </a:p>
          <a:p>
            <a:pPr lvl="1">
              <a:spcAft>
                <a:spcPts val="600"/>
              </a:spcAft>
              <a:buFont typeface="Courier New" panose="02070309020205020404" pitchFamily="49" charset="0"/>
              <a:buChar char="o"/>
            </a:pPr>
            <a:r>
              <a:rPr lang="en-US" sz="1400" b="1" dirty="0"/>
              <a:t>DisplayPort Data Messages</a:t>
            </a:r>
            <a:r>
              <a:rPr lang="en-US" sz="1400" dirty="0"/>
              <a:t>: Carry video signals.</a:t>
            </a:r>
          </a:p>
          <a:p>
            <a:pPr lvl="1">
              <a:spcAft>
                <a:spcPts val="600"/>
              </a:spcAft>
              <a:buFont typeface="Courier New" panose="02070309020205020404" pitchFamily="49" charset="0"/>
              <a:buChar char="o"/>
            </a:pPr>
            <a:r>
              <a:rPr lang="en-US" sz="1400" b="1" dirty="0"/>
              <a:t>USB Data Messages</a:t>
            </a:r>
            <a:r>
              <a:rPr lang="en-US" sz="1400" dirty="0"/>
              <a:t>: Carry USB data packets.</a:t>
            </a:r>
          </a:p>
          <a:p>
            <a:pPr lvl="1">
              <a:spcAft>
                <a:spcPts val="600"/>
              </a:spcAft>
              <a:buFont typeface="Courier New" panose="02070309020205020404" pitchFamily="49" charset="0"/>
              <a:buChar char="o"/>
            </a:pPr>
            <a:r>
              <a:rPr lang="en-US" sz="1400" b="1" dirty="0"/>
              <a:t>Isochronous Data</a:t>
            </a:r>
            <a:r>
              <a:rPr lang="en-US" sz="1400" dirty="0"/>
              <a:t>: Used for time-sensitive data streams like video or audio.</a:t>
            </a:r>
          </a:p>
        </p:txBody>
      </p:sp>
      <p:sp>
        <p:nvSpPr>
          <p:cNvPr id="3" name="Title 2">
            <a:extLst>
              <a:ext uri="{FF2B5EF4-FFF2-40B4-BE49-F238E27FC236}">
                <a16:creationId xmlns:a16="http://schemas.microsoft.com/office/drawing/2014/main" id="{08FFFADF-665B-57FE-7CC8-1494D2FC6E5F}"/>
              </a:ext>
            </a:extLst>
          </p:cNvPr>
          <p:cNvSpPr>
            <a:spLocks noGrp="1"/>
          </p:cNvSpPr>
          <p:nvPr>
            <p:ph type="title"/>
          </p:nvPr>
        </p:nvSpPr>
        <p:spPr/>
        <p:txBody>
          <a:bodyPr/>
          <a:lstStyle/>
          <a:p>
            <a:r>
              <a:rPr lang="en-US" dirty="0"/>
              <a:t>Data Messages</a:t>
            </a:r>
            <a:endParaRPr lang="en-IR" dirty="0"/>
          </a:p>
        </p:txBody>
      </p:sp>
      <p:graphicFrame>
        <p:nvGraphicFramePr>
          <p:cNvPr id="4" name="Table 3">
            <a:extLst>
              <a:ext uri="{FF2B5EF4-FFF2-40B4-BE49-F238E27FC236}">
                <a16:creationId xmlns:a16="http://schemas.microsoft.com/office/drawing/2014/main" id="{A03631B6-AACA-1A8C-5899-E12F373EE916}"/>
              </a:ext>
            </a:extLst>
          </p:cNvPr>
          <p:cNvGraphicFramePr>
            <a:graphicFrameLocks noGrp="1"/>
          </p:cNvGraphicFramePr>
          <p:nvPr>
            <p:extLst>
              <p:ext uri="{D42A27DB-BD31-4B8C-83A1-F6EECF244321}">
                <p14:modId xmlns:p14="http://schemas.microsoft.com/office/powerpoint/2010/main" val="3081951917"/>
              </p:ext>
            </p:extLst>
          </p:nvPr>
        </p:nvGraphicFramePr>
        <p:xfrm>
          <a:off x="7384521" y="1794510"/>
          <a:ext cx="1388534" cy="1554480"/>
        </p:xfrm>
        <a:graphic>
          <a:graphicData uri="http://schemas.openxmlformats.org/drawingml/2006/table">
            <a:tbl>
              <a:tblPr firstRow="1" bandRow="1">
                <a:tableStyleId>{EAA74031-676A-4C25-884E-C66272CBE61F}</a:tableStyleId>
              </a:tblPr>
              <a:tblGrid>
                <a:gridCol w="1388534">
                  <a:extLst>
                    <a:ext uri="{9D8B030D-6E8A-4147-A177-3AD203B41FA5}">
                      <a16:colId xmlns:a16="http://schemas.microsoft.com/office/drawing/2014/main" val="1435565046"/>
                    </a:ext>
                  </a:extLst>
                </a:gridCol>
              </a:tblGrid>
              <a:tr h="370840">
                <a:tc>
                  <a:txBody>
                    <a:bodyPr/>
                    <a:lstStyle/>
                    <a:p>
                      <a:pPr algn="ctr"/>
                      <a:r>
                        <a:rPr lang="en-IR" dirty="0"/>
                        <a:t>Header</a:t>
                      </a:r>
                    </a:p>
                    <a:p>
                      <a:pPr algn="ctr"/>
                      <a:r>
                        <a:rPr lang="en-IR" dirty="0"/>
                        <a:t>(32 bits)</a:t>
                      </a:r>
                    </a:p>
                  </a:txBody>
                  <a:tcPr anchor="ctr">
                    <a:solidFill>
                      <a:srgbClr val="FFF5B1"/>
                    </a:solidFill>
                  </a:tcPr>
                </a:tc>
                <a:extLst>
                  <a:ext uri="{0D108BD9-81ED-4DB2-BD59-A6C34878D82A}">
                    <a16:rowId xmlns:a16="http://schemas.microsoft.com/office/drawing/2014/main" val="85153334"/>
                  </a:ext>
                </a:extLst>
              </a:tr>
              <a:tr h="370840">
                <a:tc>
                  <a:txBody>
                    <a:bodyPr/>
                    <a:lstStyle/>
                    <a:p>
                      <a:pPr algn="ctr"/>
                      <a:r>
                        <a:rPr lang="en-IR" dirty="0"/>
                        <a:t>Payload (Variable)</a:t>
                      </a:r>
                    </a:p>
                  </a:txBody>
                  <a:tcPr anchor="ctr">
                    <a:solidFill>
                      <a:schemeClr val="tx2">
                        <a:lumMod val="20000"/>
                        <a:lumOff val="80000"/>
                      </a:schemeClr>
                    </a:solidFill>
                  </a:tcPr>
                </a:tc>
                <a:extLst>
                  <a:ext uri="{0D108BD9-81ED-4DB2-BD59-A6C34878D82A}">
                    <a16:rowId xmlns:a16="http://schemas.microsoft.com/office/drawing/2014/main" val="1249492025"/>
                  </a:ext>
                </a:extLst>
              </a:tr>
              <a:tr h="370840">
                <a:tc>
                  <a:txBody>
                    <a:bodyPr/>
                    <a:lstStyle/>
                    <a:p>
                      <a:pPr algn="ctr"/>
                      <a:r>
                        <a:rPr lang="en-US" dirty="0"/>
                        <a:t>C</a:t>
                      </a:r>
                      <a:r>
                        <a:rPr lang="en-IR" dirty="0"/>
                        <a:t>hecksum</a:t>
                      </a:r>
                    </a:p>
                    <a:p>
                      <a:pPr algn="ctr"/>
                      <a:r>
                        <a:rPr lang="en-IR" dirty="0"/>
                        <a:t>(32 bits)</a:t>
                      </a:r>
                    </a:p>
                  </a:txBody>
                  <a:tcPr anchor="ctr">
                    <a:solidFill>
                      <a:srgbClr val="DCF8CF"/>
                    </a:solidFill>
                  </a:tcPr>
                </a:tc>
                <a:extLst>
                  <a:ext uri="{0D108BD9-81ED-4DB2-BD59-A6C34878D82A}">
                    <a16:rowId xmlns:a16="http://schemas.microsoft.com/office/drawing/2014/main" val="946336423"/>
                  </a:ext>
                </a:extLst>
              </a:tr>
            </a:tbl>
          </a:graphicData>
        </a:graphic>
      </p:graphicFrame>
    </p:spTree>
    <p:extLst>
      <p:ext uri="{BB962C8B-B14F-4D97-AF65-F5344CB8AC3E}">
        <p14:creationId xmlns:p14="http://schemas.microsoft.com/office/powerpoint/2010/main" val="381852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5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25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250"/>
                                        <p:tgtEl>
                                          <p:spTgt spid="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250"/>
                                        <p:tgtEl>
                                          <p:spTgt spid="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250"/>
                                        <p:tgtEl>
                                          <p:spTgt spid="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69FA1B-C62A-B5B8-AB78-57E0B20EFC71}"/>
              </a:ext>
            </a:extLst>
          </p:cNvPr>
          <p:cNvSpPr>
            <a:spLocks noGrp="1"/>
          </p:cNvSpPr>
          <p:nvPr>
            <p:ph type="body" idx="1"/>
          </p:nvPr>
        </p:nvSpPr>
        <p:spPr>
          <a:xfrm>
            <a:off x="720000" y="1215750"/>
            <a:ext cx="6180333" cy="2924450"/>
          </a:xfrm>
        </p:spPr>
        <p:txBody>
          <a:bodyPr/>
          <a:lstStyle/>
          <a:p>
            <a:pPr>
              <a:spcAft>
                <a:spcPts val="600"/>
              </a:spcAft>
            </a:pPr>
            <a:r>
              <a:rPr lang="en-US" sz="1400" dirty="0"/>
              <a:t>Error handling messages are used to manage errors in the system, such as data corruption or transmission failures. These messages ensure that the system can recover from issues by requesting retransmissions or adjusting configurations.</a:t>
            </a:r>
          </a:p>
          <a:p>
            <a:pPr>
              <a:spcAft>
                <a:spcPts val="600"/>
              </a:spcAft>
            </a:pPr>
            <a:endParaRPr lang="en-US" sz="1400" dirty="0"/>
          </a:p>
          <a:p>
            <a:pPr>
              <a:spcAft>
                <a:spcPts val="600"/>
              </a:spcAft>
            </a:pPr>
            <a:r>
              <a:rPr lang="en-US" sz="1400" b="1" dirty="0"/>
              <a:t>Message Types:</a:t>
            </a:r>
          </a:p>
          <a:p>
            <a:pPr lvl="1">
              <a:spcAft>
                <a:spcPts val="600"/>
              </a:spcAft>
              <a:buFont typeface="Courier New" panose="02070309020205020404" pitchFamily="49" charset="0"/>
              <a:buChar char="o"/>
            </a:pPr>
            <a:r>
              <a:rPr lang="en-US" sz="1400" b="1" dirty="0"/>
              <a:t>Error Detection</a:t>
            </a:r>
            <a:r>
              <a:rPr lang="en-US" sz="1400" dirty="0"/>
              <a:t>: Messages indicating errors, such as corrupted frames or invalid packets.</a:t>
            </a:r>
          </a:p>
          <a:p>
            <a:pPr lvl="1">
              <a:spcAft>
                <a:spcPts val="600"/>
              </a:spcAft>
              <a:buFont typeface="Courier New" panose="02070309020205020404" pitchFamily="49" charset="0"/>
              <a:buChar char="o"/>
            </a:pPr>
            <a:r>
              <a:rPr lang="en-US" sz="1400" b="1" dirty="0"/>
              <a:t>Error Recovery</a:t>
            </a:r>
            <a:r>
              <a:rPr lang="en-US" sz="1400" dirty="0"/>
              <a:t>: Messages requesting retransmission of corrupted or lost data.</a:t>
            </a:r>
          </a:p>
          <a:p>
            <a:pPr lvl="1">
              <a:spcAft>
                <a:spcPts val="600"/>
              </a:spcAft>
              <a:buFont typeface="Courier New" panose="02070309020205020404" pitchFamily="49" charset="0"/>
              <a:buChar char="o"/>
            </a:pPr>
            <a:r>
              <a:rPr lang="en-US" sz="1400" b="1" dirty="0"/>
              <a:t>Flow Control</a:t>
            </a:r>
            <a:r>
              <a:rPr lang="en-US" sz="1400" dirty="0"/>
              <a:t>: Messages that manage the flow of data to avoid congestion and prevent errors.</a:t>
            </a:r>
          </a:p>
        </p:txBody>
      </p:sp>
      <p:sp>
        <p:nvSpPr>
          <p:cNvPr id="3" name="Title 2">
            <a:extLst>
              <a:ext uri="{FF2B5EF4-FFF2-40B4-BE49-F238E27FC236}">
                <a16:creationId xmlns:a16="http://schemas.microsoft.com/office/drawing/2014/main" id="{0CDF9894-8A52-0783-7AAF-BF8CA2C11C24}"/>
              </a:ext>
            </a:extLst>
          </p:cNvPr>
          <p:cNvSpPr>
            <a:spLocks noGrp="1"/>
          </p:cNvSpPr>
          <p:nvPr>
            <p:ph type="title"/>
          </p:nvPr>
        </p:nvSpPr>
        <p:spPr/>
        <p:txBody>
          <a:bodyPr/>
          <a:lstStyle/>
          <a:p>
            <a:r>
              <a:rPr lang="en-US" dirty="0"/>
              <a:t>Error Handling Messages</a:t>
            </a:r>
            <a:endParaRPr lang="en-IR" dirty="0"/>
          </a:p>
        </p:txBody>
      </p:sp>
      <p:graphicFrame>
        <p:nvGraphicFramePr>
          <p:cNvPr id="4" name="Table 3">
            <a:extLst>
              <a:ext uri="{FF2B5EF4-FFF2-40B4-BE49-F238E27FC236}">
                <a16:creationId xmlns:a16="http://schemas.microsoft.com/office/drawing/2014/main" id="{1730DC93-5A8E-48DF-BEB7-7B80BDACFD18}"/>
              </a:ext>
            </a:extLst>
          </p:cNvPr>
          <p:cNvGraphicFramePr>
            <a:graphicFrameLocks noGrp="1"/>
          </p:cNvGraphicFramePr>
          <p:nvPr>
            <p:extLst>
              <p:ext uri="{D42A27DB-BD31-4B8C-83A1-F6EECF244321}">
                <p14:modId xmlns:p14="http://schemas.microsoft.com/office/powerpoint/2010/main" val="4193996752"/>
              </p:ext>
            </p:extLst>
          </p:nvPr>
        </p:nvGraphicFramePr>
        <p:xfrm>
          <a:off x="7282921" y="1794510"/>
          <a:ext cx="1388534" cy="1554480"/>
        </p:xfrm>
        <a:graphic>
          <a:graphicData uri="http://schemas.openxmlformats.org/drawingml/2006/table">
            <a:tbl>
              <a:tblPr firstRow="1" bandRow="1">
                <a:tableStyleId>{EAA74031-676A-4C25-884E-C66272CBE61F}</a:tableStyleId>
              </a:tblPr>
              <a:tblGrid>
                <a:gridCol w="1388534">
                  <a:extLst>
                    <a:ext uri="{9D8B030D-6E8A-4147-A177-3AD203B41FA5}">
                      <a16:colId xmlns:a16="http://schemas.microsoft.com/office/drawing/2014/main" val="1435565046"/>
                    </a:ext>
                  </a:extLst>
                </a:gridCol>
              </a:tblGrid>
              <a:tr h="370840">
                <a:tc>
                  <a:txBody>
                    <a:bodyPr/>
                    <a:lstStyle/>
                    <a:p>
                      <a:pPr algn="ctr"/>
                      <a:r>
                        <a:rPr lang="en-IR" dirty="0"/>
                        <a:t>Error Type</a:t>
                      </a:r>
                    </a:p>
                    <a:p>
                      <a:pPr algn="ctr"/>
                      <a:r>
                        <a:rPr lang="en-IR" dirty="0"/>
                        <a:t>(8 bits)</a:t>
                      </a:r>
                    </a:p>
                  </a:txBody>
                  <a:tcPr anchor="ctr">
                    <a:solidFill>
                      <a:srgbClr val="FFF5B1"/>
                    </a:solidFill>
                  </a:tcPr>
                </a:tc>
                <a:extLst>
                  <a:ext uri="{0D108BD9-81ED-4DB2-BD59-A6C34878D82A}">
                    <a16:rowId xmlns:a16="http://schemas.microsoft.com/office/drawing/2014/main" val="85153334"/>
                  </a:ext>
                </a:extLst>
              </a:tr>
              <a:tr h="370840">
                <a:tc>
                  <a:txBody>
                    <a:bodyPr/>
                    <a:lstStyle/>
                    <a:p>
                      <a:pPr algn="ctr"/>
                      <a:r>
                        <a:rPr lang="en-IR" dirty="0"/>
                        <a:t>Error Details (Variable)</a:t>
                      </a:r>
                    </a:p>
                  </a:txBody>
                  <a:tcPr anchor="ctr">
                    <a:solidFill>
                      <a:schemeClr val="tx2">
                        <a:lumMod val="20000"/>
                        <a:lumOff val="80000"/>
                      </a:schemeClr>
                    </a:solidFill>
                  </a:tcPr>
                </a:tc>
                <a:extLst>
                  <a:ext uri="{0D108BD9-81ED-4DB2-BD59-A6C34878D82A}">
                    <a16:rowId xmlns:a16="http://schemas.microsoft.com/office/drawing/2014/main" val="1249492025"/>
                  </a:ext>
                </a:extLst>
              </a:tr>
              <a:tr h="370840">
                <a:tc>
                  <a:txBody>
                    <a:bodyPr/>
                    <a:lstStyle/>
                    <a:p>
                      <a:pPr algn="ctr"/>
                      <a:r>
                        <a:rPr lang="en-US" dirty="0"/>
                        <a:t>Action</a:t>
                      </a:r>
                    </a:p>
                    <a:p>
                      <a:pPr algn="ctr"/>
                      <a:r>
                        <a:rPr lang="en-US" dirty="0"/>
                        <a:t>(8 bits)</a:t>
                      </a:r>
                      <a:endParaRPr lang="en-IR" dirty="0"/>
                    </a:p>
                  </a:txBody>
                  <a:tcPr anchor="ctr">
                    <a:solidFill>
                      <a:srgbClr val="FFD89F"/>
                    </a:solidFill>
                  </a:tcPr>
                </a:tc>
                <a:extLst>
                  <a:ext uri="{0D108BD9-81ED-4DB2-BD59-A6C34878D82A}">
                    <a16:rowId xmlns:a16="http://schemas.microsoft.com/office/drawing/2014/main" val="946336423"/>
                  </a:ext>
                </a:extLst>
              </a:tr>
            </a:tbl>
          </a:graphicData>
        </a:graphic>
      </p:graphicFrame>
    </p:spTree>
    <p:extLst>
      <p:ext uri="{BB962C8B-B14F-4D97-AF65-F5344CB8AC3E}">
        <p14:creationId xmlns:p14="http://schemas.microsoft.com/office/powerpoint/2010/main" val="50779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5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25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250"/>
                                        <p:tgtEl>
                                          <p:spTgt spid="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250"/>
                                        <p:tgtEl>
                                          <p:spTgt spid="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2D79A4-BD6F-32FD-0BED-05A113EB631C}"/>
              </a:ext>
            </a:extLst>
          </p:cNvPr>
          <p:cNvSpPr>
            <a:spLocks noGrp="1"/>
          </p:cNvSpPr>
          <p:nvPr>
            <p:ph type="body" idx="1"/>
          </p:nvPr>
        </p:nvSpPr>
        <p:spPr>
          <a:xfrm>
            <a:off x="720000" y="1215749"/>
            <a:ext cx="7841294" cy="2558391"/>
          </a:xfrm>
        </p:spPr>
        <p:txBody>
          <a:bodyPr/>
          <a:lstStyle/>
          <a:p>
            <a:pPr>
              <a:spcAft>
                <a:spcPts val="1200"/>
              </a:spcAft>
            </a:pPr>
            <a:r>
              <a:rPr lang="en-US" dirty="0">
                <a:hlinkClick r:id="rId2"/>
              </a:rPr>
              <a:t>https://www.intel.com/content/dam/doc/technology-brief/thunderbolt-technology-brief.pdf</a:t>
            </a:r>
            <a:endParaRPr lang="en-US" dirty="0"/>
          </a:p>
          <a:p>
            <a:pPr>
              <a:spcAft>
                <a:spcPts val="1200"/>
              </a:spcAft>
            </a:pPr>
            <a:r>
              <a:rPr lang="en-US" dirty="0">
                <a:hlinkClick r:id="rId3"/>
              </a:rPr>
              <a:t>https://www.thunderbolttechnology.net/sites/default/files/Thunderbolt3_TechBrief_FINAL.pdf</a:t>
            </a:r>
            <a:endParaRPr lang="en-US" dirty="0"/>
          </a:p>
          <a:p>
            <a:pPr>
              <a:spcAft>
                <a:spcPts val="1200"/>
              </a:spcAft>
            </a:pPr>
            <a:r>
              <a:rPr lang="en-US" dirty="0">
                <a:hlinkClick r:id="rId4"/>
              </a:rPr>
              <a:t>https://www.intel.com/content/www/us/en/gaming/resources/upgrade-gaming-accessories-thunderbolt-4.html</a:t>
            </a:r>
            <a:endParaRPr lang="en-US" dirty="0"/>
          </a:p>
          <a:p>
            <a:pPr>
              <a:spcAft>
                <a:spcPts val="1200"/>
              </a:spcAft>
            </a:pPr>
            <a:r>
              <a:rPr lang="en-US" dirty="0">
                <a:hlinkClick r:id="rId5"/>
              </a:rPr>
              <a:t>https://www.thunderbolttechnology.net/sites/default/files/Thunderbolt_3_Overview_Brief_FINAL.pdf</a:t>
            </a:r>
            <a:endParaRPr lang="en-US" dirty="0"/>
          </a:p>
          <a:p>
            <a:pPr>
              <a:spcAft>
                <a:spcPts val="1200"/>
              </a:spcAft>
            </a:pPr>
            <a:r>
              <a:rPr lang="en-US" dirty="0">
                <a:hlinkClick r:id="rId6"/>
              </a:rPr>
              <a:t>https://www.erpublications.com/uploaded_files/download/download_01_04_2014_11_41_43.pdf</a:t>
            </a:r>
            <a:endParaRPr lang="en-US" dirty="0"/>
          </a:p>
          <a:p>
            <a:pPr>
              <a:spcAft>
                <a:spcPts val="1200"/>
              </a:spcAft>
            </a:pPr>
            <a:r>
              <a:rPr lang="en-US" dirty="0"/>
              <a:t>https://</a:t>
            </a:r>
            <a:r>
              <a:rPr lang="en-US" dirty="0" err="1"/>
              <a:t>www.ti.com.cn</a:t>
            </a:r>
            <a:r>
              <a:rPr lang="en-US" dirty="0"/>
              <a:t>/</a:t>
            </a:r>
            <a:r>
              <a:rPr lang="en-US" dirty="0" err="1"/>
              <a:t>cn</a:t>
            </a:r>
            <a:r>
              <a:rPr lang="en-US" dirty="0"/>
              <a:t>/lit/ds/</a:t>
            </a:r>
            <a:r>
              <a:rPr lang="en-US" dirty="0" err="1"/>
              <a:t>symlink</a:t>
            </a:r>
            <a:r>
              <a:rPr lang="en-US" dirty="0"/>
              <a:t>/hd3ss0001.pdf?ts=1738578627921&amp;ref_url=https%253A%252F%252Fwww.google.com%252F</a:t>
            </a:r>
            <a:endParaRPr lang="en-IR" dirty="0"/>
          </a:p>
        </p:txBody>
      </p:sp>
      <p:sp>
        <p:nvSpPr>
          <p:cNvPr id="3" name="Title 2">
            <a:extLst>
              <a:ext uri="{FF2B5EF4-FFF2-40B4-BE49-F238E27FC236}">
                <a16:creationId xmlns:a16="http://schemas.microsoft.com/office/drawing/2014/main" id="{7DCE15AC-DCE7-D91E-0584-BBA7B9209DEE}"/>
              </a:ext>
            </a:extLst>
          </p:cNvPr>
          <p:cNvSpPr>
            <a:spLocks noGrp="1"/>
          </p:cNvSpPr>
          <p:nvPr>
            <p:ph type="title"/>
          </p:nvPr>
        </p:nvSpPr>
        <p:spPr/>
        <p:txBody>
          <a:bodyPr/>
          <a:lstStyle/>
          <a:p>
            <a:r>
              <a:rPr lang="en-IR" dirty="0"/>
              <a:t>References</a:t>
            </a:r>
          </a:p>
        </p:txBody>
      </p:sp>
    </p:spTree>
    <p:extLst>
      <p:ext uri="{BB962C8B-B14F-4D97-AF65-F5344CB8AC3E}">
        <p14:creationId xmlns:p14="http://schemas.microsoft.com/office/powerpoint/2010/main" val="2392551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D3E1EB50-125C-25D9-AE87-7C8991889FCF}"/>
              </a:ext>
            </a:extLst>
          </p:cNvPr>
          <p:cNvSpPr txBox="1">
            <a:spLocks/>
          </p:cNvSpPr>
          <p:nvPr/>
        </p:nvSpPr>
        <p:spPr>
          <a:xfrm>
            <a:off x="648817" y="2285400"/>
            <a:ext cx="7710900" cy="572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b="1" dirty="0">
                <a:latin typeface="Titillium Web" pitchFamily="2" charset="77"/>
              </a:rPr>
              <a:t>Thank you for your attention</a:t>
            </a:r>
            <a:endParaRPr lang="en-IR" sz="2800" b="1" dirty="0">
              <a:latin typeface="Titillium Web" pitchFamily="2" charset="77"/>
            </a:endParaRPr>
          </a:p>
        </p:txBody>
      </p:sp>
    </p:spTree>
    <p:extLst>
      <p:ext uri="{BB962C8B-B14F-4D97-AF65-F5344CB8AC3E}">
        <p14:creationId xmlns:p14="http://schemas.microsoft.com/office/powerpoint/2010/main" val="3755596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7CE234-7F6E-C137-1C83-32FADAD2A3DC}"/>
              </a:ext>
            </a:extLst>
          </p:cNvPr>
          <p:cNvSpPr>
            <a:spLocks noGrp="1"/>
          </p:cNvSpPr>
          <p:nvPr>
            <p:ph type="body" idx="1"/>
          </p:nvPr>
        </p:nvSpPr>
        <p:spPr>
          <a:xfrm>
            <a:off x="720000" y="1215749"/>
            <a:ext cx="7365221" cy="3187809"/>
          </a:xfrm>
        </p:spPr>
        <p:txBody>
          <a:bodyPr/>
          <a:lstStyle/>
          <a:p>
            <a:pPr marL="495300" indent="-342900">
              <a:lnSpc>
                <a:spcPct val="150000"/>
              </a:lnSpc>
              <a:buFont typeface="+mj-lt"/>
              <a:buAutoNum type="arabicPeriod"/>
            </a:pPr>
            <a:r>
              <a:rPr lang="en-US" sz="1600" b="1" dirty="0"/>
              <a:t>High-Speed Data Transfer</a:t>
            </a:r>
          </a:p>
          <a:p>
            <a:pPr marL="495300" indent="-342900">
              <a:lnSpc>
                <a:spcPct val="150000"/>
              </a:lnSpc>
              <a:buFont typeface="+mj-lt"/>
              <a:buAutoNum type="arabicPeriod"/>
            </a:pPr>
            <a:r>
              <a:rPr lang="en-US" sz="1600" b="1" dirty="0"/>
              <a:t>Daisy-Chaining</a:t>
            </a:r>
          </a:p>
          <a:p>
            <a:pPr marL="495300" indent="-342900">
              <a:lnSpc>
                <a:spcPct val="150000"/>
              </a:lnSpc>
              <a:buFont typeface="+mj-lt"/>
              <a:buAutoNum type="arabicPeriod"/>
            </a:pPr>
            <a:r>
              <a:rPr lang="en-US" sz="1600" b="1" dirty="0"/>
              <a:t>Multiple Protocols</a:t>
            </a:r>
          </a:p>
          <a:p>
            <a:pPr marL="495300" indent="-342900">
              <a:lnSpc>
                <a:spcPct val="150000"/>
              </a:lnSpc>
              <a:buFont typeface="+mj-lt"/>
              <a:buAutoNum type="arabicPeriod"/>
            </a:pPr>
            <a:r>
              <a:rPr lang="en-US" sz="1600" b="1" dirty="0"/>
              <a:t>External GPU (</a:t>
            </a:r>
            <a:r>
              <a:rPr lang="en-US" sz="1600" b="1" dirty="0" err="1"/>
              <a:t>eGPU</a:t>
            </a:r>
            <a:r>
              <a:rPr lang="en-US" sz="1600" b="1" dirty="0"/>
              <a:t>) Support</a:t>
            </a:r>
          </a:p>
          <a:p>
            <a:pPr marL="495300" indent="-342900">
              <a:lnSpc>
                <a:spcPct val="150000"/>
              </a:lnSpc>
              <a:buFont typeface="+mj-lt"/>
              <a:buAutoNum type="arabicPeriod"/>
            </a:pPr>
            <a:r>
              <a:rPr lang="en-US" sz="1600" b="1" dirty="0"/>
              <a:t>Power Delivery (PD)</a:t>
            </a:r>
          </a:p>
          <a:p>
            <a:pPr marL="495300" indent="-342900">
              <a:lnSpc>
                <a:spcPct val="150000"/>
              </a:lnSpc>
              <a:buFont typeface="+mj-lt"/>
              <a:buAutoNum type="arabicPeriod"/>
            </a:pPr>
            <a:r>
              <a:rPr lang="en-US" sz="1600" b="1" dirty="0"/>
              <a:t>Backward Compatibility</a:t>
            </a:r>
            <a:endParaRPr lang="en-IR" sz="1600" dirty="0"/>
          </a:p>
        </p:txBody>
      </p:sp>
      <p:sp>
        <p:nvSpPr>
          <p:cNvPr id="3" name="Title 2">
            <a:extLst>
              <a:ext uri="{FF2B5EF4-FFF2-40B4-BE49-F238E27FC236}">
                <a16:creationId xmlns:a16="http://schemas.microsoft.com/office/drawing/2014/main" id="{9EE50D47-DF1A-6367-2E91-C1DA76DCCA49}"/>
              </a:ext>
            </a:extLst>
          </p:cNvPr>
          <p:cNvSpPr>
            <a:spLocks noGrp="1"/>
          </p:cNvSpPr>
          <p:nvPr>
            <p:ph type="title"/>
          </p:nvPr>
        </p:nvSpPr>
        <p:spPr/>
        <p:txBody>
          <a:bodyPr/>
          <a:lstStyle/>
          <a:p>
            <a:r>
              <a:rPr lang="en-IR" sz="3200" dirty="0"/>
              <a:t>Key Features of Thunderbolt</a:t>
            </a:r>
          </a:p>
        </p:txBody>
      </p:sp>
    </p:spTree>
    <p:extLst>
      <p:ext uri="{BB962C8B-B14F-4D97-AF65-F5344CB8AC3E}">
        <p14:creationId xmlns:p14="http://schemas.microsoft.com/office/powerpoint/2010/main" val="317674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5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5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5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5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25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4D2A24-F312-B927-02FF-95738879EB97}"/>
              </a:ext>
            </a:extLst>
          </p:cNvPr>
          <p:cNvSpPr>
            <a:spLocks noGrp="1"/>
          </p:cNvSpPr>
          <p:nvPr>
            <p:ph type="body" idx="1"/>
          </p:nvPr>
        </p:nvSpPr>
        <p:spPr>
          <a:xfrm>
            <a:off x="720000" y="1215749"/>
            <a:ext cx="7710900" cy="2869867"/>
          </a:xfrm>
        </p:spPr>
        <p:txBody>
          <a:bodyPr/>
          <a:lstStyle/>
          <a:p>
            <a:pPr>
              <a:lnSpc>
                <a:spcPct val="150000"/>
              </a:lnSpc>
            </a:pPr>
            <a:r>
              <a:rPr lang="en-US" sz="1400" b="1" dirty="0"/>
              <a:t>Transceivers (TX/RX):</a:t>
            </a:r>
            <a:r>
              <a:rPr lang="en-US" sz="1400" dirty="0"/>
              <a:t> Convert digital data into electrical signals and vice versa</a:t>
            </a:r>
          </a:p>
          <a:p>
            <a:pPr>
              <a:lnSpc>
                <a:spcPct val="150000"/>
              </a:lnSpc>
            </a:pPr>
            <a:r>
              <a:rPr lang="en-US" sz="1400" b="1" dirty="0"/>
              <a:t>Differential Signaling Circuit:</a:t>
            </a:r>
            <a:r>
              <a:rPr lang="en-US" sz="1400" dirty="0"/>
              <a:t> Uses </a:t>
            </a:r>
            <a:r>
              <a:rPr lang="en-US" sz="1400" b="1" dirty="0"/>
              <a:t>Low Voltage Differential Signaling (LVDS)</a:t>
            </a:r>
            <a:r>
              <a:rPr lang="en-US" sz="1400" dirty="0"/>
              <a:t> to reduce noise</a:t>
            </a:r>
          </a:p>
          <a:p>
            <a:pPr>
              <a:lnSpc>
                <a:spcPct val="150000"/>
              </a:lnSpc>
            </a:pPr>
            <a:r>
              <a:rPr lang="en-US" sz="1400" b="1" dirty="0"/>
              <a:t>Multiplexers/Demultiplexers (MUX/DEMUX):</a:t>
            </a:r>
            <a:r>
              <a:rPr lang="en-US" sz="1400" dirty="0"/>
              <a:t> Switch between PCIe, DisplayPort, and USB signals</a:t>
            </a:r>
          </a:p>
          <a:p>
            <a:pPr>
              <a:lnSpc>
                <a:spcPct val="150000"/>
              </a:lnSpc>
            </a:pPr>
            <a:r>
              <a:rPr lang="en-US" sz="1400" b="1" dirty="0"/>
              <a:t>Clock Management Unit:</a:t>
            </a:r>
            <a:r>
              <a:rPr lang="en-US" sz="1400" dirty="0"/>
              <a:t> Provides timing for accurate data transmission</a:t>
            </a:r>
          </a:p>
          <a:p>
            <a:pPr>
              <a:lnSpc>
                <a:spcPct val="150000"/>
              </a:lnSpc>
            </a:pPr>
            <a:r>
              <a:rPr lang="en-US" sz="1400" b="1" dirty="0"/>
              <a:t>Power Delivery Circuitry:</a:t>
            </a:r>
            <a:r>
              <a:rPr lang="en-US" sz="1400" dirty="0"/>
              <a:t> Manages power supply (up to </a:t>
            </a:r>
            <a:r>
              <a:rPr lang="en-US" sz="1400" b="1" dirty="0"/>
              <a:t>100W</a:t>
            </a:r>
            <a:r>
              <a:rPr lang="en-US" sz="1400" dirty="0"/>
              <a:t> for charging)</a:t>
            </a:r>
          </a:p>
          <a:p>
            <a:pPr>
              <a:lnSpc>
                <a:spcPct val="150000"/>
              </a:lnSpc>
            </a:pPr>
            <a:r>
              <a:rPr lang="en-US" sz="1400" b="1" dirty="0"/>
              <a:t>Encoding/Decoding Units:</a:t>
            </a:r>
            <a:r>
              <a:rPr lang="en-US" sz="1400" dirty="0"/>
              <a:t> Convert data into a format suitable for transmission.</a:t>
            </a:r>
            <a:endParaRPr lang="en-IR" sz="1400" dirty="0"/>
          </a:p>
        </p:txBody>
      </p:sp>
      <p:sp>
        <p:nvSpPr>
          <p:cNvPr id="3" name="Title 2">
            <a:extLst>
              <a:ext uri="{FF2B5EF4-FFF2-40B4-BE49-F238E27FC236}">
                <a16:creationId xmlns:a16="http://schemas.microsoft.com/office/drawing/2014/main" id="{6033228B-3104-A840-DCAA-354EAF5FC6DC}"/>
              </a:ext>
            </a:extLst>
          </p:cNvPr>
          <p:cNvSpPr>
            <a:spLocks noGrp="1"/>
          </p:cNvSpPr>
          <p:nvPr>
            <p:ph type="title"/>
          </p:nvPr>
        </p:nvSpPr>
        <p:spPr/>
        <p:txBody>
          <a:bodyPr/>
          <a:lstStyle/>
          <a:p>
            <a:r>
              <a:rPr lang="en-US" sz="3200" dirty="0"/>
              <a:t>Thunderbolt Physical Layer Blocks</a:t>
            </a:r>
            <a:endParaRPr lang="en-IR" sz="3200" dirty="0"/>
          </a:p>
        </p:txBody>
      </p:sp>
    </p:spTree>
    <p:extLst>
      <p:ext uri="{BB962C8B-B14F-4D97-AF65-F5344CB8AC3E}">
        <p14:creationId xmlns:p14="http://schemas.microsoft.com/office/powerpoint/2010/main" val="277299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5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5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5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5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25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DFDB558A-5F0B-9BAE-2346-BBC380AB119C}"/>
                  </a:ext>
                </a:extLst>
              </p:cNvPr>
              <p:cNvSpPr>
                <a:spLocks noGrp="1"/>
              </p:cNvSpPr>
              <p:nvPr>
                <p:ph type="body" idx="1"/>
              </p:nvPr>
            </p:nvSpPr>
            <p:spPr>
              <a:xfrm>
                <a:off x="720000" y="1215749"/>
                <a:ext cx="7710900" cy="1502737"/>
              </a:xfrm>
            </p:spPr>
            <p:txBody>
              <a:bodyPr/>
              <a:lstStyle/>
              <a:p>
                <a:r>
                  <a:rPr lang="en-US" sz="1600" dirty="0"/>
                  <a:t>The transmitter sends </a:t>
                </a:r>
                <a:r>
                  <a:rPr lang="en-US" sz="1600" b="1" dirty="0"/>
                  <a:t>two complementary signals</a:t>
                </a:r>
                <a:r>
                  <a:rPr lang="en-US" sz="1600" dirty="0"/>
                  <a:t> over two wires</a:t>
                </a:r>
              </a:p>
              <a:p>
                <a:pPr marL="152400" indent="0">
                  <a:buNone/>
                </a:pPr>
                <a:endParaRPr lang="en-US" sz="1600" dirty="0"/>
              </a:p>
              <a:p>
                <a:r>
                  <a:rPr lang="en-US" sz="1600" dirty="0"/>
                  <a:t>The receiver calculates the </a:t>
                </a:r>
                <a:r>
                  <a:rPr lang="en-US" sz="1600" b="1" dirty="0"/>
                  <a:t>voltage difference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𝑑𝑖𝑓𝑓</m:t>
                        </m:r>
                      </m:sub>
                    </m:sSub>
                  </m:oMath>
                </a14:m>
                <a:r>
                  <a:rPr lang="en-US" sz="1600" b="1" dirty="0"/>
                  <a:t>)</a:t>
                </a:r>
                <a:r>
                  <a:rPr lang="en-US" sz="1600" dirty="0"/>
                  <a:t>:</a:t>
                </a:r>
              </a:p>
              <a:p>
                <a:pPr marL="152400" indent="0">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𝑑𝑖𝑓𝑓</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𝑉</m:t>
                          </m:r>
                        </m:e>
                        <m:sub>
                          <m:r>
                            <a:rPr lang="en-US" sz="1600" b="0" i="1" smtClean="0">
                              <a:latin typeface="Cambria Math" panose="02040503050406030204" pitchFamily="18" charset="0"/>
                            </a:rPr>
                            <m:t>−</m:t>
                          </m:r>
                        </m:sub>
                      </m:sSub>
                    </m:oMath>
                  </m:oMathPara>
                </a14:m>
                <a:endParaRPr lang="en-US" sz="1600" dirty="0"/>
              </a:p>
              <a:p>
                <a:pPr marL="152400" indent="0">
                  <a:buNone/>
                </a:pPr>
                <a:endParaRPr lang="en-US" sz="1600" dirty="0"/>
              </a:p>
              <a:p>
                <a:r>
                  <a:rPr lang="en-US" sz="1600" dirty="0"/>
                  <a:t>​Since noise affects both wires equally, the difference remains </a:t>
                </a:r>
                <a:r>
                  <a:rPr lang="en-US" sz="1600" b="1" dirty="0"/>
                  <a:t>constant</a:t>
                </a:r>
                <a:r>
                  <a:rPr lang="en-US" sz="1600" dirty="0"/>
                  <a:t>, making the system </a:t>
                </a:r>
                <a:r>
                  <a:rPr lang="en-US" sz="1600" b="1" dirty="0"/>
                  <a:t>immune to external interference</a:t>
                </a:r>
                <a:r>
                  <a:rPr lang="en-US" sz="1600" dirty="0"/>
                  <a:t>.</a:t>
                </a:r>
              </a:p>
            </p:txBody>
          </p:sp>
        </mc:Choice>
        <mc:Fallback xmlns="">
          <p:sp>
            <p:nvSpPr>
              <p:cNvPr id="2" name="Text Placeholder 1">
                <a:extLst>
                  <a:ext uri="{FF2B5EF4-FFF2-40B4-BE49-F238E27FC236}">
                    <a16:creationId xmlns:a16="http://schemas.microsoft.com/office/drawing/2014/main" id="{DFDB558A-5F0B-9BAE-2346-BBC380AB119C}"/>
                  </a:ext>
                </a:extLst>
              </p:cNvPr>
              <p:cNvSpPr>
                <a:spLocks noGrp="1" noRot="1" noChangeAspect="1" noMove="1" noResize="1" noEditPoints="1" noAdjustHandles="1" noChangeArrowheads="1" noChangeShapeType="1" noTextEdit="1"/>
              </p:cNvSpPr>
              <p:nvPr>
                <p:ph type="body" idx="1"/>
              </p:nvPr>
            </p:nvSpPr>
            <p:spPr>
              <a:xfrm>
                <a:off x="720000" y="1215749"/>
                <a:ext cx="7710900" cy="1502737"/>
              </a:xfrm>
              <a:blipFill>
                <a:blip r:embed="rId2"/>
                <a:stretch>
                  <a:fillRect b="-29167"/>
                </a:stretch>
              </a:blipFill>
            </p:spPr>
            <p:txBody>
              <a:bodyPr/>
              <a:lstStyle/>
              <a:p>
                <a:r>
                  <a:rPr lang="en-IR">
                    <a:noFill/>
                  </a:rPr>
                  <a:t> </a:t>
                </a:r>
              </a:p>
            </p:txBody>
          </p:sp>
        </mc:Fallback>
      </mc:AlternateContent>
      <p:sp>
        <p:nvSpPr>
          <p:cNvPr id="3" name="Title 2">
            <a:extLst>
              <a:ext uri="{FF2B5EF4-FFF2-40B4-BE49-F238E27FC236}">
                <a16:creationId xmlns:a16="http://schemas.microsoft.com/office/drawing/2014/main" id="{8EBBA91A-C655-505F-01A7-47972F75B6D3}"/>
              </a:ext>
            </a:extLst>
          </p:cNvPr>
          <p:cNvSpPr>
            <a:spLocks noGrp="1"/>
          </p:cNvSpPr>
          <p:nvPr>
            <p:ph type="title"/>
          </p:nvPr>
        </p:nvSpPr>
        <p:spPr/>
        <p:txBody>
          <a:bodyPr/>
          <a:lstStyle/>
          <a:p>
            <a:r>
              <a:rPr lang="en-US" dirty="0"/>
              <a:t>Differential Signaling in Thunderbolt</a:t>
            </a:r>
            <a:endParaRPr lang="en-IR" dirty="0"/>
          </a:p>
        </p:txBody>
      </p:sp>
      <p:graphicFrame>
        <p:nvGraphicFramePr>
          <p:cNvPr id="6" name="Table 5">
            <a:extLst>
              <a:ext uri="{FF2B5EF4-FFF2-40B4-BE49-F238E27FC236}">
                <a16:creationId xmlns:a16="http://schemas.microsoft.com/office/drawing/2014/main" id="{D78446DD-F541-8EBF-EAE0-1E1667FE0DDB}"/>
              </a:ext>
            </a:extLst>
          </p:cNvPr>
          <p:cNvGraphicFramePr>
            <a:graphicFrameLocks noGrp="1"/>
          </p:cNvGraphicFramePr>
          <p:nvPr>
            <p:extLst>
              <p:ext uri="{D42A27DB-BD31-4B8C-83A1-F6EECF244321}">
                <p14:modId xmlns:p14="http://schemas.microsoft.com/office/powerpoint/2010/main" val="2761951795"/>
              </p:ext>
            </p:extLst>
          </p:nvPr>
        </p:nvGraphicFramePr>
        <p:xfrm>
          <a:off x="784249" y="3318151"/>
          <a:ext cx="7575501" cy="1219200"/>
        </p:xfrm>
        <a:graphic>
          <a:graphicData uri="http://schemas.openxmlformats.org/drawingml/2006/table">
            <a:tbl>
              <a:tblPr firstRow="1" bandRow="1">
                <a:tableStyleId>{7E9639D4-E3E2-4D34-9284-5A2195B3D0D7}</a:tableStyleId>
              </a:tblPr>
              <a:tblGrid>
                <a:gridCol w="2336237">
                  <a:extLst>
                    <a:ext uri="{9D8B030D-6E8A-4147-A177-3AD203B41FA5}">
                      <a16:colId xmlns:a16="http://schemas.microsoft.com/office/drawing/2014/main" val="1538088435"/>
                    </a:ext>
                  </a:extLst>
                </a:gridCol>
                <a:gridCol w="3599935">
                  <a:extLst>
                    <a:ext uri="{9D8B030D-6E8A-4147-A177-3AD203B41FA5}">
                      <a16:colId xmlns:a16="http://schemas.microsoft.com/office/drawing/2014/main" val="3596060380"/>
                    </a:ext>
                  </a:extLst>
                </a:gridCol>
                <a:gridCol w="1639329">
                  <a:extLst>
                    <a:ext uri="{9D8B030D-6E8A-4147-A177-3AD203B41FA5}">
                      <a16:colId xmlns:a16="http://schemas.microsoft.com/office/drawing/2014/main" val="2229427155"/>
                    </a:ext>
                  </a:extLst>
                </a:gridCol>
              </a:tblGrid>
              <a:tr h="283850">
                <a:tc>
                  <a:txBody>
                    <a:bodyPr/>
                    <a:lstStyle/>
                    <a:p>
                      <a:pPr algn="ctr"/>
                      <a:r>
                        <a:rPr lang="en-US" b="1" dirty="0"/>
                        <a:t>Thunderbolt Version</a:t>
                      </a:r>
                      <a:endParaRPr lang="en-US"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en-US" b="1" dirty="0"/>
                        <a:t>Encoding Scheme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1">
                        <a:lumMod val="75000"/>
                        <a:lumOff val="25000"/>
                      </a:schemeClr>
                    </a:solidFill>
                  </a:tcPr>
                </a:tc>
                <a:tc>
                  <a:txBody>
                    <a:bodyPr/>
                    <a:lstStyle/>
                    <a:p>
                      <a:pPr algn="ctr"/>
                      <a:r>
                        <a:rPr lang="en-US" b="1" dirty="0"/>
                        <a:t>Efficiency</a:t>
                      </a:r>
                      <a:endParaRPr lang="en-US"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927907546"/>
                  </a:ext>
                </a:extLst>
              </a:tr>
              <a:tr h="203148">
                <a:tc>
                  <a:txBody>
                    <a:bodyPr/>
                    <a:lstStyle/>
                    <a:p>
                      <a:pPr algn="ctr"/>
                      <a:r>
                        <a:rPr lang="en-US" b="0"/>
                        <a:t>Thunderbolt 1 &amp; 2</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8b/10b Encoding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R"/>
                        <a:t>80%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0827056"/>
                  </a:ext>
                </a:extLst>
              </a:tr>
              <a:tr h="203148">
                <a:tc>
                  <a:txBody>
                    <a:bodyPr/>
                    <a:lstStyle/>
                    <a:p>
                      <a:pPr algn="ctr"/>
                      <a:r>
                        <a:rPr lang="en-US" b="0"/>
                        <a:t>Thunderbolt 3</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128b/130b Encoding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R" dirty="0"/>
                        <a:t>98%</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0830843"/>
                  </a:ext>
                </a:extLst>
              </a:tr>
              <a:tr h="203148">
                <a:tc>
                  <a:txBody>
                    <a:bodyPr/>
                    <a:lstStyle/>
                    <a:p>
                      <a:pPr algn="ctr"/>
                      <a:r>
                        <a:rPr lang="en-US" b="0" dirty="0"/>
                        <a:t>Thunderbolt 4</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R" b="0" dirty="0"/>
                        <a:t>PAM-3 (Pulse Amplitude Modulation)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b="0" dirty="0"/>
                        <a:t>~100%</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49235699"/>
                  </a:ext>
                </a:extLst>
              </a:tr>
            </a:tbl>
          </a:graphicData>
        </a:graphic>
      </p:graphicFrame>
    </p:spTree>
    <p:extLst>
      <p:ext uri="{BB962C8B-B14F-4D97-AF65-F5344CB8AC3E}">
        <p14:creationId xmlns:p14="http://schemas.microsoft.com/office/powerpoint/2010/main" val="138570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5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25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250"/>
                                        <p:tgtEl>
                                          <p:spTgt spid="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9EB22F-C7F2-7090-C7AE-928578DE0FE0}"/>
              </a:ext>
            </a:extLst>
          </p:cNvPr>
          <p:cNvSpPr>
            <a:spLocks noGrp="1"/>
          </p:cNvSpPr>
          <p:nvPr>
            <p:ph type="title"/>
          </p:nvPr>
        </p:nvSpPr>
        <p:spPr/>
        <p:txBody>
          <a:bodyPr/>
          <a:lstStyle/>
          <a:p>
            <a:r>
              <a:rPr lang="en-IR" dirty="0"/>
              <a:t>Essential Connections in Thunderbolt</a:t>
            </a:r>
          </a:p>
        </p:txBody>
      </p:sp>
      <p:graphicFrame>
        <p:nvGraphicFramePr>
          <p:cNvPr id="5" name="Table 4">
            <a:extLst>
              <a:ext uri="{FF2B5EF4-FFF2-40B4-BE49-F238E27FC236}">
                <a16:creationId xmlns:a16="http://schemas.microsoft.com/office/drawing/2014/main" id="{F251C138-D253-D170-68FB-4A1351C3CB71}"/>
              </a:ext>
            </a:extLst>
          </p:cNvPr>
          <p:cNvGraphicFramePr>
            <a:graphicFrameLocks noGrp="1"/>
          </p:cNvGraphicFramePr>
          <p:nvPr>
            <p:extLst>
              <p:ext uri="{D42A27DB-BD31-4B8C-83A1-F6EECF244321}">
                <p14:modId xmlns:p14="http://schemas.microsoft.com/office/powerpoint/2010/main" val="766663556"/>
              </p:ext>
            </p:extLst>
          </p:nvPr>
        </p:nvGraphicFramePr>
        <p:xfrm>
          <a:off x="1223555" y="1336971"/>
          <a:ext cx="6696890" cy="3002733"/>
        </p:xfrm>
        <a:graphic>
          <a:graphicData uri="http://schemas.openxmlformats.org/drawingml/2006/table">
            <a:tbl>
              <a:tblPr firstRow="1" bandRow="1">
                <a:tableStyleId>{7E9639D4-E3E2-4D34-9284-5A2195B3D0D7}</a:tableStyleId>
              </a:tblPr>
              <a:tblGrid>
                <a:gridCol w="3348445">
                  <a:extLst>
                    <a:ext uri="{9D8B030D-6E8A-4147-A177-3AD203B41FA5}">
                      <a16:colId xmlns:a16="http://schemas.microsoft.com/office/drawing/2014/main" val="1538088435"/>
                    </a:ext>
                  </a:extLst>
                </a:gridCol>
                <a:gridCol w="3348445">
                  <a:extLst>
                    <a:ext uri="{9D8B030D-6E8A-4147-A177-3AD203B41FA5}">
                      <a16:colId xmlns:a16="http://schemas.microsoft.com/office/drawing/2014/main" val="3596060380"/>
                    </a:ext>
                  </a:extLst>
                </a:gridCol>
              </a:tblGrid>
              <a:tr h="567183">
                <a:tc>
                  <a:txBody>
                    <a:bodyPr/>
                    <a:lstStyle/>
                    <a:p>
                      <a:pPr algn="ctr"/>
                      <a:r>
                        <a:rPr lang="en-IR" dirty="0"/>
                        <a:t>Pin</a:t>
                      </a:r>
                    </a:p>
                  </a:txBody>
                  <a:tcPr anchor="ctr">
                    <a:solidFill>
                      <a:schemeClr val="tx1">
                        <a:lumMod val="75000"/>
                        <a:lumOff val="25000"/>
                      </a:schemeClr>
                    </a:solidFill>
                  </a:tcPr>
                </a:tc>
                <a:tc>
                  <a:txBody>
                    <a:bodyPr/>
                    <a:lstStyle/>
                    <a:p>
                      <a:pPr algn="ctr"/>
                      <a:r>
                        <a:rPr lang="en-IR" dirty="0"/>
                        <a:t>Function</a:t>
                      </a:r>
                    </a:p>
                  </a:txBody>
                  <a:tcPr anchor="ctr">
                    <a:solidFill>
                      <a:schemeClr val="tx1">
                        <a:lumMod val="75000"/>
                        <a:lumOff val="25000"/>
                      </a:schemeClr>
                    </a:solidFill>
                  </a:tcPr>
                </a:tc>
                <a:extLst>
                  <a:ext uri="{0D108BD9-81ED-4DB2-BD59-A6C34878D82A}">
                    <a16:rowId xmlns:a16="http://schemas.microsoft.com/office/drawing/2014/main" val="1927907546"/>
                  </a:ext>
                </a:extLst>
              </a:tr>
              <a:tr h="405925">
                <a:tc>
                  <a:txBody>
                    <a:bodyPr/>
                    <a:lstStyle/>
                    <a:p>
                      <a:pPr algn="ctr"/>
                      <a:r>
                        <a:rPr lang="en-US" b="1"/>
                        <a:t>TX+ / TX-</a:t>
                      </a:r>
                      <a:endParaRPr lang="en-US"/>
                    </a:p>
                  </a:txBody>
                  <a:tcPr anchor="ctr"/>
                </a:tc>
                <a:tc>
                  <a:txBody>
                    <a:bodyPr/>
                    <a:lstStyle/>
                    <a:p>
                      <a:pPr algn="ctr"/>
                      <a:r>
                        <a:rPr lang="en-US" dirty="0"/>
                        <a:t>Differential data transmission</a:t>
                      </a:r>
                    </a:p>
                  </a:txBody>
                  <a:tcPr anchor="ctr"/>
                </a:tc>
                <a:extLst>
                  <a:ext uri="{0D108BD9-81ED-4DB2-BD59-A6C34878D82A}">
                    <a16:rowId xmlns:a16="http://schemas.microsoft.com/office/drawing/2014/main" val="3570827056"/>
                  </a:ext>
                </a:extLst>
              </a:tr>
              <a:tr h="405925">
                <a:tc>
                  <a:txBody>
                    <a:bodyPr/>
                    <a:lstStyle/>
                    <a:p>
                      <a:pPr algn="ctr"/>
                      <a:r>
                        <a:rPr lang="en-US" b="1"/>
                        <a:t>RX+ / RX-</a:t>
                      </a:r>
                      <a:endParaRPr lang="en-US"/>
                    </a:p>
                  </a:txBody>
                  <a:tcPr anchor="ctr"/>
                </a:tc>
                <a:tc>
                  <a:txBody>
                    <a:bodyPr/>
                    <a:lstStyle/>
                    <a:p>
                      <a:pPr algn="ctr"/>
                      <a:r>
                        <a:rPr lang="en-US" dirty="0"/>
                        <a:t>Differential data reception</a:t>
                      </a:r>
                    </a:p>
                  </a:txBody>
                  <a:tcPr anchor="ctr"/>
                </a:tc>
                <a:extLst>
                  <a:ext uri="{0D108BD9-81ED-4DB2-BD59-A6C34878D82A}">
                    <a16:rowId xmlns:a16="http://schemas.microsoft.com/office/drawing/2014/main" val="4110830843"/>
                  </a:ext>
                </a:extLst>
              </a:tr>
              <a:tr h="405925">
                <a:tc>
                  <a:txBody>
                    <a:bodyPr/>
                    <a:lstStyle/>
                    <a:p>
                      <a:pPr algn="ctr"/>
                      <a:r>
                        <a:rPr lang="en-US" b="1" dirty="0"/>
                        <a:t>GND (Ground)</a:t>
                      </a:r>
                      <a:endParaRPr lang="en-US" dirty="0"/>
                    </a:p>
                  </a:txBody>
                  <a:tcPr anchor="ctr"/>
                </a:tc>
                <a:tc>
                  <a:txBody>
                    <a:bodyPr/>
                    <a:lstStyle/>
                    <a:p>
                      <a:pPr algn="ctr"/>
                      <a:r>
                        <a:rPr lang="en-US"/>
                        <a:t>Power return path</a:t>
                      </a:r>
                    </a:p>
                  </a:txBody>
                  <a:tcPr anchor="ctr"/>
                </a:tc>
                <a:extLst>
                  <a:ext uri="{0D108BD9-81ED-4DB2-BD59-A6C34878D82A}">
                    <a16:rowId xmlns:a16="http://schemas.microsoft.com/office/drawing/2014/main" val="3549235699"/>
                  </a:ext>
                </a:extLst>
              </a:tr>
              <a:tr h="405925">
                <a:tc>
                  <a:txBody>
                    <a:bodyPr/>
                    <a:lstStyle/>
                    <a:p>
                      <a:pPr algn="ctr"/>
                      <a:r>
                        <a:rPr lang="en-US" b="1"/>
                        <a:t>Vbus (Power Delivery)</a:t>
                      </a:r>
                      <a:endParaRPr lang="en-US"/>
                    </a:p>
                  </a:txBody>
                  <a:tcPr anchor="ctr"/>
                </a:tc>
                <a:tc>
                  <a:txBody>
                    <a:bodyPr/>
                    <a:lstStyle/>
                    <a:p>
                      <a:pPr algn="ctr"/>
                      <a:r>
                        <a:rPr lang="en-US" dirty="0"/>
                        <a:t>Up to 100W for charging</a:t>
                      </a:r>
                    </a:p>
                  </a:txBody>
                  <a:tcPr anchor="ctr"/>
                </a:tc>
                <a:extLst>
                  <a:ext uri="{0D108BD9-81ED-4DB2-BD59-A6C34878D82A}">
                    <a16:rowId xmlns:a16="http://schemas.microsoft.com/office/drawing/2014/main" val="2838781438"/>
                  </a:ext>
                </a:extLst>
              </a:tr>
              <a:tr h="405925">
                <a:tc>
                  <a:txBody>
                    <a:bodyPr/>
                    <a:lstStyle/>
                    <a:p>
                      <a:pPr algn="ctr"/>
                      <a:r>
                        <a:rPr lang="en-US" b="1" dirty="0"/>
                        <a:t>CC (Configuration Channel)</a:t>
                      </a:r>
                      <a:endParaRPr lang="en-US" dirty="0"/>
                    </a:p>
                  </a:txBody>
                  <a:tcPr anchor="ctr"/>
                </a:tc>
                <a:tc>
                  <a:txBody>
                    <a:bodyPr/>
                    <a:lstStyle/>
                    <a:p>
                      <a:pPr algn="ctr"/>
                      <a:r>
                        <a:rPr lang="en-US" dirty="0"/>
                        <a:t>Manages device connection</a:t>
                      </a:r>
                    </a:p>
                  </a:txBody>
                  <a:tcPr anchor="ctr"/>
                </a:tc>
                <a:extLst>
                  <a:ext uri="{0D108BD9-81ED-4DB2-BD59-A6C34878D82A}">
                    <a16:rowId xmlns:a16="http://schemas.microsoft.com/office/drawing/2014/main" val="3380008785"/>
                  </a:ext>
                </a:extLst>
              </a:tr>
              <a:tr h="405925">
                <a:tc>
                  <a:txBody>
                    <a:bodyPr/>
                    <a:lstStyle/>
                    <a:p>
                      <a:pPr algn="ctr"/>
                      <a:r>
                        <a:rPr lang="en-US" b="1" dirty="0"/>
                        <a:t>SBU (Sideband Use)</a:t>
                      </a:r>
                      <a:endParaRPr lang="en-US" dirty="0"/>
                    </a:p>
                  </a:txBody>
                  <a:tcPr anchor="ctr"/>
                </a:tc>
                <a:tc>
                  <a:txBody>
                    <a:bodyPr/>
                    <a:lstStyle/>
                    <a:p>
                      <a:pPr algn="ctr"/>
                      <a:r>
                        <a:rPr lang="en-IR" dirty="0"/>
                        <a:t>Auxiliary signal for DisplayPort</a:t>
                      </a:r>
                    </a:p>
                  </a:txBody>
                  <a:tcPr anchor="ctr"/>
                </a:tc>
                <a:extLst>
                  <a:ext uri="{0D108BD9-81ED-4DB2-BD59-A6C34878D82A}">
                    <a16:rowId xmlns:a16="http://schemas.microsoft.com/office/drawing/2014/main" val="3076336572"/>
                  </a:ext>
                </a:extLst>
              </a:tr>
            </a:tbl>
          </a:graphicData>
        </a:graphic>
      </p:graphicFrame>
    </p:spTree>
    <p:extLst>
      <p:ext uri="{BB962C8B-B14F-4D97-AF65-F5344CB8AC3E}">
        <p14:creationId xmlns:p14="http://schemas.microsoft.com/office/powerpoint/2010/main" val="1321218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EAC0AB-9D3F-7A68-D00B-8764C575DF47}"/>
              </a:ext>
            </a:extLst>
          </p:cNvPr>
          <p:cNvPicPr>
            <a:picLocks noChangeAspect="1"/>
          </p:cNvPicPr>
          <p:nvPr/>
        </p:nvPicPr>
        <p:blipFill>
          <a:blip r:embed="rId2"/>
          <a:stretch>
            <a:fillRect/>
          </a:stretch>
        </p:blipFill>
        <p:spPr>
          <a:xfrm>
            <a:off x="923699" y="941070"/>
            <a:ext cx="7296602" cy="3261360"/>
          </a:xfrm>
          <a:prstGeom prst="rect">
            <a:avLst/>
          </a:prstGeom>
        </p:spPr>
      </p:pic>
    </p:spTree>
    <p:extLst>
      <p:ext uri="{BB962C8B-B14F-4D97-AF65-F5344CB8AC3E}">
        <p14:creationId xmlns:p14="http://schemas.microsoft.com/office/powerpoint/2010/main" val="3022075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ADA067-F048-BD92-3BB9-4B1A91661934}"/>
              </a:ext>
            </a:extLst>
          </p:cNvPr>
          <p:cNvSpPr>
            <a:spLocks noGrp="1"/>
          </p:cNvSpPr>
          <p:nvPr>
            <p:ph type="body" idx="1"/>
          </p:nvPr>
        </p:nvSpPr>
        <p:spPr>
          <a:xfrm>
            <a:off x="720000" y="1114375"/>
            <a:ext cx="7710900" cy="3158792"/>
          </a:xfrm>
        </p:spPr>
        <p:txBody>
          <a:bodyPr/>
          <a:lstStyle/>
          <a:p>
            <a:r>
              <a:rPr lang="en-US" sz="1500" dirty="0"/>
              <a:t>Thunderbolt transmits data over multiple lanes, with each lane operating </a:t>
            </a:r>
            <a:r>
              <a:rPr lang="en-US" sz="1500" b="1" dirty="0"/>
              <a:t>independently</a:t>
            </a:r>
            <a:r>
              <a:rPr lang="en-US" sz="1500" dirty="0"/>
              <a:t>.</a:t>
            </a:r>
          </a:p>
          <a:p>
            <a:pPr marL="152400" indent="0">
              <a:buNone/>
            </a:pPr>
            <a:endParaRPr lang="en-US" sz="1500" dirty="0"/>
          </a:p>
          <a:p>
            <a:r>
              <a:rPr lang="en-US" sz="1500" b="1" dirty="0"/>
              <a:t>Thunderbolt 1 &amp; 2:</a:t>
            </a:r>
          </a:p>
          <a:p>
            <a:pPr lvl="1">
              <a:buFont typeface="Courier New" panose="02070309020205020404" pitchFamily="49" charset="0"/>
              <a:buChar char="o"/>
            </a:pPr>
            <a:r>
              <a:rPr lang="en-US" sz="1500" dirty="0"/>
              <a:t>Uses </a:t>
            </a:r>
            <a:r>
              <a:rPr lang="en-US" sz="1500" b="1" dirty="0"/>
              <a:t>two lanes</a:t>
            </a:r>
            <a:r>
              <a:rPr lang="en-US" sz="1500" dirty="0"/>
              <a:t> of </a:t>
            </a:r>
            <a:r>
              <a:rPr lang="en-US" sz="1500" b="1" dirty="0"/>
              <a:t>10 Gbps each</a:t>
            </a:r>
            <a:r>
              <a:rPr lang="en-US" sz="1500" dirty="0"/>
              <a:t> (20 Gbps total).</a:t>
            </a:r>
          </a:p>
          <a:p>
            <a:pPr lvl="1">
              <a:buFont typeface="Courier New" panose="02070309020205020404" pitchFamily="49" charset="0"/>
              <a:buChar char="o"/>
            </a:pPr>
            <a:r>
              <a:rPr lang="en-US" sz="1500" dirty="0"/>
              <a:t>Each lane carries either </a:t>
            </a:r>
            <a:r>
              <a:rPr lang="en-US" sz="1500" b="1" dirty="0"/>
              <a:t>PCIe or DisplayPort</a:t>
            </a:r>
            <a:r>
              <a:rPr lang="en-US" sz="1500" dirty="0"/>
              <a:t>.</a:t>
            </a:r>
          </a:p>
          <a:p>
            <a:pPr marL="609600" lvl="1" indent="0">
              <a:buNone/>
            </a:pPr>
            <a:endParaRPr lang="en-US" sz="1500" dirty="0"/>
          </a:p>
          <a:p>
            <a:r>
              <a:rPr lang="en-US" sz="1500" b="1" dirty="0"/>
              <a:t>Thunderbolt 3 &amp; 4:</a:t>
            </a:r>
          </a:p>
          <a:p>
            <a:pPr lvl="1">
              <a:buFont typeface="Courier New" panose="02070309020205020404" pitchFamily="49" charset="0"/>
              <a:buChar char="o"/>
            </a:pPr>
            <a:r>
              <a:rPr lang="en-US" sz="1500" dirty="0"/>
              <a:t>Uses </a:t>
            </a:r>
            <a:r>
              <a:rPr lang="en-US" sz="1500" b="1" dirty="0"/>
              <a:t>four lanes</a:t>
            </a:r>
            <a:r>
              <a:rPr lang="en-US" sz="1500" dirty="0"/>
              <a:t> of </a:t>
            </a:r>
            <a:r>
              <a:rPr lang="en-US" sz="1500" b="1" dirty="0"/>
              <a:t>10 Gbps each</a:t>
            </a:r>
            <a:r>
              <a:rPr lang="en-US" sz="1500" dirty="0"/>
              <a:t> (40 Gbps total).</a:t>
            </a:r>
          </a:p>
          <a:p>
            <a:pPr lvl="1">
              <a:buFont typeface="Courier New" panose="02070309020205020404" pitchFamily="49" charset="0"/>
              <a:buChar char="o"/>
            </a:pPr>
            <a:r>
              <a:rPr lang="en-US" sz="1500" dirty="0"/>
              <a:t>Can dynamically switch between </a:t>
            </a:r>
            <a:r>
              <a:rPr lang="en-US" sz="1500" b="1" dirty="0"/>
              <a:t>PCIe and DisplayPort</a:t>
            </a:r>
            <a:r>
              <a:rPr lang="en-US" sz="1500" dirty="0"/>
              <a:t> based on requirements.</a:t>
            </a:r>
          </a:p>
          <a:p>
            <a:pPr marL="609600" lvl="1" indent="0">
              <a:buNone/>
            </a:pPr>
            <a:endParaRPr lang="en-US" sz="1500" dirty="0"/>
          </a:p>
          <a:p>
            <a:r>
              <a:rPr lang="en-US" sz="1500" b="1" dirty="0"/>
              <a:t>Key Advantage:</a:t>
            </a:r>
            <a:r>
              <a:rPr lang="en-US" sz="1500" dirty="0"/>
              <a:t> If DisplayPort needs more bandwidth, Thunderbolt dynamically allocates lanes accordingly.</a:t>
            </a:r>
          </a:p>
          <a:p>
            <a:endParaRPr lang="en-IR" dirty="0"/>
          </a:p>
        </p:txBody>
      </p:sp>
      <p:sp>
        <p:nvSpPr>
          <p:cNvPr id="3" name="Title 2">
            <a:extLst>
              <a:ext uri="{FF2B5EF4-FFF2-40B4-BE49-F238E27FC236}">
                <a16:creationId xmlns:a16="http://schemas.microsoft.com/office/drawing/2014/main" id="{0A17EA3A-8BB2-F14E-CF06-514DF560E985}"/>
              </a:ext>
            </a:extLst>
          </p:cNvPr>
          <p:cNvSpPr>
            <a:spLocks noGrp="1"/>
          </p:cNvSpPr>
          <p:nvPr>
            <p:ph type="title"/>
          </p:nvPr>
        </p:nvSpPr>
        <p:spPr/>
        <p:txBody>
          <a:bodyPr/>
          <a:lstStyle/>
          <a:p>
            <a:r>
              <a:rPr lang="en-IR" dirty="0"/>
              <a:t>Lane-Based Data Transmission</a:t>
            </a:r>
          </a:p>
        </p:txBody>
      </p:sp>
    </p:spTree>
    <p:extLst>
      <p:ext uri="{BB962C8B-B14F-4D97-AF65-F5344CB8AC3E}">
        <p14:creationId xmlns:p14="http://schemas.microsoft.com/office/powerpoint/2010/main" val="1840484174"/>
      </p:ext>
    </p:extLst>
  </p:cSld>
  <p:clrMapOvr>
    <a:masterClrMapping/>
  </p:clrMapOvr>
</p:sld>
</file>

<file path=ppt/theme/theme1.xml><?xml version="1.0" encoding="utf-8"?>
<a:theme xmlns:a="http://schemas.openxmlformats.org/drawingml/2006/main"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1367</TotalTime>
  <Words>1898</Words>
  <Application>Microsoft Macintosh PowerPoint</Application>
  <PresentationFormat>On-screen Show (16:9)</PresentationFormat>
  <Paragraphs>247</Paragraphs>
  <Slides>34</Slides>
  <Notes>1</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Cambria Math</vt:lpstr>
      <vt:lpstr>Open Sans</vt:lpstr>
      <vt:lpstr>Courier New</vt:lpstr>
      <vt:lpstr>Sora</vt:lpstr>
      <vt:lpstr>Nunito Light</vt:lpstr>
      <vt:lpstr>Arial</vt:lpstr>
      <vt:lpstr>Titillium Web</vt:lpstr>
      <vt:lpstr>Software Engineering Business Plan by Slidesgo</vt:lpstr>
      <vt:lpstr>Thunderbolt Protocol</vt:lpstr>
      <vt:lpstr>Overview of Thunderbolt</vt:lpstr>
      <vt:lpstr>Generations of Thunderbolt</vt:lpstr>
      <vt:lpstr>Key Features of Thunderbolt</vt:lpstr>
      <vt:lpstr>Thunderbolt Physical Layer Blocks</vt:lpstr>
      <vt:lpstr>Differential Signaling in Thunderbolt</vt:lpstr>
      <vt:lpstr>Essential Connections in Thunderbolt</vt:lpstr>
      <vt:lpstr>PowerPoint Presentation</vt:lpstr>
      <vt:lpstr>Lane-Based Data Transmission</vt:lpstr>
      <vt:lpstr>PowerPoint Presentation</vt:lpstr>
      <vt:lpstr>Thunderbolt Bus Communication: Serial or Parallel?</vt:lpstr>
      <vt:lpstr>Why Serial and Not Parallel?</vt:lpstr>
      <vt:lpstr>PowerPoint Presentation</vt:lpstr>
      <vt:lpstr>Is Thunderbolt Synchronous or Asynchronous?</vt:lpstr>
      <vt:lpstr>Multi-Device Connectivity in Thunderbolt</vt:lpstr>
      <vt:lpstr>Daisy-Chaining in Thunderbolt</vt:lpstr>
      <vt:lpstr>How Daisy-Chaining Works:</vt:lpstr>
      <vt:lpstr>Thunderbolt Daisy-Chaining</vt:lpstr>
      <vt:lpstr>Thunderbolt Hub-Based Connection</vt:lpstr>
      <vt:lpstr>PowerPoint Presentation</vt:lpstr>
      <vt:lpstr>Thunderbolt Hub-Based Connection</vt:lpstr>
      <vt:lpstr>Collision Management in Thunderbolt</vt:lpstr>
      <vt:lpstr>PowerPoint Presentation</vt:lpstr>
      <vt:lpstr>Flow Control in Thunderbolt</vt:lpstr>
      <vt:lpstr>Error Detection in Thunderbolt Protocol </vt:lpstr>
      <vt:lpstr>Error Detection in the Physical Layer</vt:lpstr>
      <vt:lpstr>Error Detection in the Data Link Layer</vt:lpstr>
      <vt:lpstr>Error Detection Mechanism in Higher Layers</vt:lpstr>
      <vt:lpstr>Types of Messages in Thunderbolt Protocol</vt:lpstr>
      <vt:lpstr>Control Messages</vt:lpstr>
      <vt:lpstr>Data Messages</vt:lpstr>
      <vt:lpstr>Error Handling Messages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Rozhin Taghizadegan</cp:lastModifiedBy>
  <cp:revision>60</cp:revision>
  <dcterms:modified xsi:type="dcterms:W3CDTF">2025-02-03T19:38:26Z</dcterms:modified>
</cp:coreProperties>
</file>