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>
        <p:scale>
          <a:sx n="52" d="100"/>
          <a:sy n="52" d="100"/>
        </p:scale>
        <p:origin x="1160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64E9C-0102-4FB5-B9F5-479D631CB661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6FC91-5D64-4A36-A514-319971C0F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6FC91-5D64-4A36-A514-319971C0FA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3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E5A3-DE1C-C149-E15D-079A0C12B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54C37-A260-0C68-9601-4F8615EFC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21F7A-25A5-B397-43E1-0C440B119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2837-B0C7-5713-67B5-9487B3FCE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6FC91-5D64-4A36-A514-319971C0FA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7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E6DD5-26C4-1179-D745-39F37177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DE1A8-5914-1823-E708-C408CBE75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34DED-6654-CD37-236B-B427F65E4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FDE46-954E-DBB4-E984-E2781EC3D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6FC91-5D64-4A36-A514-319971C0FA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5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C4B22-443D-DE36-AC19-0D3D790A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29DEB-7D1D-A14B-BF9F-DADB2AFFC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F80AF-5996-4C92-AF5F-D8069A9E4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BB9F6-397D-1164-7D59-C5CA2E973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6FC91-5D64-4A36-A514-319971C0FA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53292-8EA8-87C0-06FE-96F000C6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80171D-95C3-93FB-7016-43A01C0C9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355DB-C632-9AB1-0A85-4C3DEC858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3F7A-4CED-A9B4-9919-09FFFDD39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6FC91-5D64-4A36-A514-319971C0FA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5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1826-CE21-9914-F76A-0EDC7C845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F619D-A2A6-320E-237F-3F27FCB3E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F80B-2091-134C-7C0F-33A55C15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A665-3DA4-5462-B305-0F65E33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B729-49C2-3625-D2F4-D7C10977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8DD5-5354-A9F4-7C57-8F60798F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1F91F-883B-AF7B-D653-1E3BCDAC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9DC1E-F4CA-FA69-FDE0-BEC513C0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0BB2C-C08D-8476-C08D-542DA15D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5C7BC-E8C9-ABF0-5C64-ABE82E7E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F6F64-791B-7C56-458B-77C2842C5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C07E2-6958-F4AF-2EC8-94AC18F65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A187-D1C6-0F03-68C9-8F377EF7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534F-78DC-802A-4E5C-8E9575D8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C10A-383E-D5EE-0551-593BE74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9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EF0-CC9A-EC85-807A-C69C8E8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0FCD-7A9F-ED55-A000-A35F7052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92A82-DBF9-A595-73BB-8DC4D485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C84C-4204-5C92-3CE6-4D209FAD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7AF2-E777-AAA5-90A1-02532359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2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EF22-8C2E-48E1-4EA7-828A2AB0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71067-D86D-64F9-FCBA-A99026852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7089-E5B0-71D5-4592-7875B5BF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E7CE-8D73-4699-A455-337C7701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EF79-AC67-DD6D-C2D1-8DC13323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91AA-A7FF-E5AD-6E30-5B5325BD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BF70-60EA-8F35-57D0-DBC62658A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639C-0738-8908-5078-136B9102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99AE-070B-2A11-861B-7B20F883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2CC8-E471-A535-9600-C1DBC3C0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E7E0D-9845-C423-B78A-CDD42523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8089-60CC-8616-0376-975EAFCD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4289-0F30-BA50-D856-639AB43E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E692C-86C9-2CC9-0567-A32B10868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41FD1-A3F8-216D-5944-63574341D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24896F-7BCC-1745-E1B6-162D9F7D9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C7BA8-93C5-406E-FF6E-F12CCA7D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D5B1C-851F-2143-C543-AF2A174C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C413F-429F-089A-8167-B0A2D58C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1275-2167-22E4-A147-7E14909D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F6554-57DD-57F2-9B9E-5D23DCEC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D019-C866-8B6F-04FB-6A1F1AB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DCEF7-9132-B95D-EA87-DCFC165F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0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BB155-A48A-28F1-C358-84B75624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89223-0FD4-7349-5425-43CFAA02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AC4C7-26E8-23D4-49BA-9D3154DD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0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B8F7-42A9-D96C-CDE2-C0C8C81A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BE72-C024-7DA6-88FA-02167420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E740E-5C91-6E5F-6EFA-438BF32AA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FE97C-4C08-88BC-ABB7-5A42099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10833-6E4A-7356-0E0B-9720E3A2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7146E-DADB-404D-35F3-D6A70038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9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6FED-CFA5-EA01-C11E-C1FD0BD0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E1301-4C57-476B-7C6F-9FAAC5A54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75286-4590-9BCF-1755-B0912628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9421F-5798-B671-572A-7E03A034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4F35B-127E-1C01-6D53-AD22A901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13F0-863B-4B53-D6FA-AA044A44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772BA-68E5-2A58-333E-2BB46BFC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84DA-EA30-AE22-C520-55597EA0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2E66-7A62-3461-7FB6-6833B5E3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E163B-1FB5-4DB1-80BD-B3C802A220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BBD4-F440-A9DF-5C63-458CCF513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407A-2012-6121-0349-EFE3ECE14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2F77-EF01-4229-B938-F2685786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7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avlink.io/en/messag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vlink.io/en/" TargetMode="External"/><Relationship Id="rId5" Type="http://schemas.openxmlformats.org/officeDocument/2006/relationships/hyperlink" Target="https://github.com/ArduPilot/mavlink/tree/master/message_definitions/v1.0" TargetMode="External"/><Relationship Id="rId4" Type="http://schemas.openxmlformats.org/officeDocument/2006/relationships/hyperlink" Target="https://github.com/ArduPilot/mavlink/tree/mas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22F293-438C-4D68-3FC7-178F63558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989"/>
            <a:ext cx="9144000" cy="1655762"/>
          </a:xfrm>
        </p:spPr>
        <p:txBody>
          <a:bodyPr/>
          <a:lstStyle/>
          <a:p>
            <a:r>
              <a:rPr lang="en-US" b="1" dirty="0"/>
              <a:t>Mohammad Alizadeh</a:t>
            </a:r>
          </a:p>
          <a:p>
            <a:r>
              <a:rPr lang="en-US" b="1" dirty="0"/>
              <a:t>Winter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67FE6-6CA4-8777-D820-D7240D39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64" y="2129135"/>
            <a:ext cx="5548368" cy="137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0EEF1D-5CB7-C47D-B4C1-C09AB771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57" y="2129135"/>
            <a:ext cx="1326784" cy="13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5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BD5D5-68EE-354E-DFE5-EDD5729AC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65D4FD-A181-AFB3-5151-2F873C47F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97CE79F-9682-7C09-4CE1-189E213F9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ED80D79D-E4ED-FF55-97D6-022317BA3A27}"/>
              </a:ext>
            </a:extLst>
          </p:cNvPr>
          <p:cNvSpPr txBox="1">
            <a:spLocks/>
          </p:cNvSpPr>
          <p:nvPr/>
        </p:nvSpPr>
        <p:spPr>
          <a:xfrm>
            <a:off x="1347757" y="1586611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layer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status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HEARTBEAT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SYS_STATUS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Position &amp; Navigation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GLOBAL_POSITION_INT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ATTITUDE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Mission and commands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MISSION_ITEM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COMMAND_LONG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30B9D-C3D3-393F-D736-C6048AB8D20E}"/>
              </a:ext>
            </a:extLst>
          </p:cNvPr>
          <p:cNvSpPr txBox="1"/>
          <p:nvPr/>
        </p:nvSpPr>
        <p:spPr>
          <a:xfrm>
            <a:off x="525699" y="595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48484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40874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54F56-08C5-4D55-D466-5D72D7E83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FBC6DF-4A78-BDD2-E15A-AC6DDBF6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id="{98705CA5-C21B-4236-0517-008C07CD9E7C}"/>
              </a:ext>
            </a:extLst>
          </p:cNvPr>
          <p:cNvSpPr txBox="1">
            <a:spLocks/>
          </p:cNvSpPr>
          <p:nvPr/>
        </p:nvSpPr>
        <p:spPr>
          <a:xfrm>
            <a:off x="1545771" y="2686049"/>
            <a:ext cx="9100458" cy="141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1598674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C6A1D-CF60-D5B1-9A99-469DA91D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061AC0-CDA9-50F9-899F-30120D0EF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5F4FD881-53C8-9F42-F9BD-272D9E68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FD75ADE4-93E1-57EC-A5D0-AD7167B45BD0}"/>
              </a:ext>
            </a:extLst>
          </p:cNvPr>
          <p:cNvSpPr txBox="1">
            <a:spLocks/>
          </p:cNvSpPr>
          <p:nvPr/>
        </p:nvSpPr>
        <p:spPr>
          <a:xfrm>
            <a:off x="1347757" y="1574255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848484"/>
                </a:solidFill>
              </a:rPr>
              <a:t>Change your </a:t>
            </a:r>
            <a:r>
              <a:rPr lang="en-US" b="1" i="1" dirty="0">
                <a:solidFill>
                  <a:srgbClr val="848484"/>
                </a:solidFill>
              </a:rPr>
              <a:t>xml</a:t>
            </a:r>
            <a:r>
              <a:rPr lang="en-US" b="1" dirty="0">
                <a:solidFill>
                  <a:srgbClr val="848484"/>
                </a:solidFill>
              </a:rPr>
              <a:t> file and add your new message or </a:t>
            </a:r>
            <a:r>
              <a:rPr lang="en-US" b="1" dirty="0" err="1">
                <a:solidFill>
                  <a:srgbClr val="848484"/>
                </a:solidFill>
              </a:rPr>
              <a:t>enum</a:t>
            </a:r>
            <a:r>
              <a:rPr lang="en-US" b="1" dirty="0">
                <a:solidFill>
                  <a:srgbClr val="848484"/>
                </a:solidFill>
              </a:rPr>
              <a:t> structure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848484"/>
                </a:solidFill>
              </a:rPr>
              <a:t>Compile and create relevant code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848484"/>
                </a:solidFill>
              </a:rPr>
              <a:t>Use the provided code to communicate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4BE0A-8E98-0E99-710A-5595B45B8527}"/>
              </a:ext>
            </a:extLst>
          </p:cNvPr>
          <p:cNvSpPr txBox="1"/>
          <p:nvPr/>
        </p:nvSpPr>
        <p:spPr>
          <a:xfrm>
            <a:off x="525699" y="59595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11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474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A54C9-90E7-7F07-5688-6140DA06E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05F8EB-12DC-BB3C-2F78-F2D495CA1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237F35C-570B-6B7D-4539-EC614EAB4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58CB4D2A-CA95-E2C6-D79F-D79D2F0EBBDD}"/>
              </a:ext>
            </a:extLst>
          </p:cNvPr>
          <p:cNvSpPr txBox="1">
            <a:spLocks/>
          </p:cNvSpPr>
          <p:nvPr/>
        </p:nvSpPr>
        <p:spPr>
          <a:xfrm>
            <a:off x="1347757" y="1191194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848484"/>
                </a:solidFill>
              </a:rPr>
              <a:t>common.xml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73932-CDAA-2DC8-EBAF-8367B13C26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91435" y="1295267"/>
            <a:ext cx="5809130" cy="5002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E5A0EB-A601-8400-5DA6-FCA855FDB863}"/>
              </a:ext>
            </a:extLst>
          </p:cNvPr>
          <p:cNvSpPr txBox="1"/>
          <p:nvPr/>
        </p:nvSpPr>
        <p:spPr>
          <a:xfrm>
            <a:off x="525699" y="59595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12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91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34EC2-6E9D-F484-9A2F-DB1D48F6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3BE763-7DA9-F0F0-CFFE-70B6A5136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D45D54F-F6EA-5024-D69F-2C8E55D07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How to use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FB719512-12D9-A6CA-139D-39B8BDB7390B}"/>
              </a:ext>
            </a:extLst>
          </p:cNvPr>
          <p:cNvSpPr txBox="1">
            <a:spLocks/>
          </p:cNvSpPr>
          <p:nvPr/>
        </p:nvSpPr>
        <p:spPr>
          <a:xfrm>
            <a:off x="1347757" y="1191194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848484"/>
                </a:solidFill>
              </a:rPr>
              <a:t>Heartbeat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94203-DA0A-D56F-DC82-63B5B473B2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74649" y="2809690"/>
            <a:ext cx="4478040" cy="2593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2C687-D5C1-3213-F6DD-CEDA1BDD976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9312" y="3429000"/>
            <a:ext cx="4844634" cy="1354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4ACB6-E295-DB4D-A99A-61AEE2E609AD}"/>
              </a:ext>
            </a:extLst>
          </p:cNvPr>
          <p:cNvSpPr txBox="1"/>
          <p:nvPr/>
        </p:nvSpPr>
        <p:spPr>
          <a:xfrm>
            <a:off x="1474649" y="2180213"/>
            <a:ext cx="1298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Message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E16F9-89C1-8E24-CE27-81E72CC0F258}"/>
              </a:ext>
            </a:extLst>
          </p:cNvPr>
          <p:cNvSpPr txBox="1"/>
          <p:nvPr/>
        </p:nvSpPr>
        <p:spPr>
          <a:xfrm>
            <a:off x="6239312" y="2180213"/>
            <a:ext cx="17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xml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367F6-CDE9-91A9-AE99-3340BF81DCDC}"/>
              </a:ext>
            </a:extLst>
          </p:cNvPr>
          <p:cNvSpPr txBox="1"/>
          <p:nvPr/>
        </p:nvSpPr>
        <p:spPr>
          <a:xfrm>
            <a:off x="525699" y="595955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13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3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B0576-AFC8-4781-2E63-D0A34078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2375CE-4874-9DF5-5BBE-B3DDFE826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id="{DD499B3A-49F8-AC05-BA3D-B80B62210B89}"/>
              </a:ext>
            </a:extLst>
          </p:cNvPr>
          <p:cNvSpPr txBox="1">
            <a:spLocks/>
          </p:cNvSpPr>
          <p:nvPr/>
        </p:nvSpPr>
        <p:spPr>
          <a:xfrm>
            <a:off x="1545771" y="2686049"/>
            <a:ext cx="9100458" cy="141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54878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DBD346-965B-8D5F-8254-3C4DAB0BB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14B0A0-6A49-CCB6-BBE1-503B708A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0C9EA96-E94B-146F-A5C8-8F015BBB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33B1659C-659C-DCBB-7871-724CC2CB24BE}"/>
              </a:ext>
            </a:extLst>
          </p:cNvPr>
          <p:cNvSpPr txBox="1">
            <a:spLocks/>
          </p:cNvSpPr>
          <p:nvPr/>
        </p:nvSpPr>
        <p:spPr>
          <a:xfrm>
            <a:off x="1347757" y="1549546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84848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ArduPilot</a:t>
            </a:r>
            <a:r>
              <a:rPr lang="en-US" dirty="0">
                <a:solidFill>
                  <a:srgbClr val="84848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84848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dirty="0" err="1">
                <a:solidFill>
                  <a:srgbClr val="84848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 air vehicle marshalling / communication library</a:t>
            </a:r>
            <a:endParaRPr lang="en-US" b="1" dirty="0">
              <a:solidFill>
                <a:srgbClr val="84848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message_definitions</a:t>
            </a:r>
            <a:r>
              <a:rPr lang="en-US" dirty="0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/v1.0 at master · </a:t>
            </a:r>
            <a:r>
              <a:rPr lang="en-US" dirty="0" err="1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ArduPilot</a:t>
            </a:r>
            <a:r>
              <a:rPr lang="en-US" dirty="0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84848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endParaRPr lang="en-US" dirty="0">
              <a:solidFill>
                <a:srgbClr val="84848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84848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Guide | </a:t>
            </a:r>
            <a:r>
              <a:rPr lang="en-US" dirty="0" err="1">
                <a:solidFill>
                  <a:srgbClr val="84848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</a:t>
            </a:r>
            <a:endParaRPr lang="en-US" dirty="0">
              <a:solidFill>
                <a:srgbClr val="848484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rgbClr val="84848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-Standard Definitions | </a:t>
            </a:r>
            <a:r>
              <a:rPr lang="en-US" dirty="0" err="1">
                <a:solidFill>
                  <a:srgbClr val="84848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MAVLink</a:t>
            </a:r>
            <a:r>
              <a:rPr lang="en-US" dirty="0">
                <a:solidFill>
                  <a:srgbClr val="848484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Guide</a:t>
            </a:r>
            <a:endParaRPr lang="en-US" b="1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22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28197-5416-9BFF-518E-782A37EC5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8123C7-0E4C-0B71-D97D-59786CB8EEFE}"/>
              </a:ext>
            </a:extLst>
          </p:cNvPr>
          <p:cNvCxnSpPr>
            <a:cxnSpLocks/>
          </p:cNvCxnSpPr>
          <p:nvPr/>
        </p:nvCxnSpPr>
        <p:spPr>
          <a:xfrm>
            <a:off x="1551214" y="3502753"/>
            <a:ext cx="9086850" cy="0"/>
          </a:xfrm>
          <a:prstGeom prst="line">
            <a:avLst/>
          </a:prstGeom>
          <a:ln w="79375" cap="rnd">
            <a:solidFill>
              <a:schemeClr val="tx1">
                <a:alpha val="63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A035D4D-8D67-E491-C4FA-CCFFF71D3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82F12FD-954E-C8D7-B61A-A8186A509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1688995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Timeline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219670-224B-06BE-A6B5-A90EC50E7025}"/>
              </a:ext>
            </a:extLst>
          </p:cNvPr>
          <p:cNvSpPr/>
          <p:nvPr/>
        </p:nvSpPr>
        <p:spPr>
          <a:xfrm>
            <a:off x="1426364" y="3355946"/>
            <a:ext cx="293614" cy="2936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B7F7FA-58CC-589A-A3D1-79983852DE39}"/>
              </a:ext>
            </a:extLst>
          </p:cNvPr>
          <p:cNvSpPr/>
          <p:nvPr/>
        </p:nvSpPr>
        <p:spPr>
          <a:xfrm>
            <a:off x="5949193" y="3355946"/>
            <a:ext cx="293614" cy="2936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66A9AA-936C-36B2-51A1-B201F16911C6}"/>
              </a:ext>
            </a:extLst>
          </p:cNvPr>
          <p:cNvSpPr/>
          <p:nvPr/>
        </p:nvSpPr>
        <p:spPr>
          <a:xfrm>
            <a:off x="10472022" y="3355946"/>
            <a:ext cx="293614" cy="2936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95EA2F85-818E-8F33-CBC5-96EEBCB71103}"/>
              </a:ext>
            </a:extLst>
          </p:cNvPr>
          <p:cNvSpPr txBox="1">
            <a:spLocks/>
          </p:cNvSpPr>
          <p:nvPr/>
        </p:nvSpPr>
        <p:spPr>
          <a:xfrm>
            <a:off x="501112" y="2163415"/>
            <a:ext cx="2144118" cy="51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F815ADDD-51D8-D9A1-AE95-8EF1B35542C5}"/>
              </a:ext>
            </a:extLst>
          </p:cNvPr>
          <p:cNvSpPr txBox="1">
            <a:spLocks/>
          </p:cNvSpPr>
          <p:nvPr/>
        </p:nvSpPr>
        <p:spPr>
          <a:xfrm>
            <a:off x="5022580" y="4384224"/>
            <a:ext cx="2144118" cy="1115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Protocol</a:t>
            </a:r>
          </a:p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8D9382F7-A526-798D-440C-93A3755B37E3}"/>
              </a:ext>
            </a:extLst>
          </p:cNvPr>
          <p:cNvSpPr txBox="1">
            <a:spLocks/>
          </p:cNvSpPr>
          <p:nvPr/>
        </p:nvSpPr>
        <p:spPr>
          <a:xfrm>
            <a:off x="9546770" y="2163414"/>
            <a:ext cx="2144118" cy="51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Use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25F0A-3A0F-EEAC-50EB-5DC1B4914DD6}"/>
              </a:ext>
            </a:extLst>
          </p:cNvPr>
          <p:cNvSpPr txBox="1"/>
          <p:nvPr/>
        </p:nvSpPr>
        <p:spPr>
          <a:xfrm>
            <a:off x="525699" y="59595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1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0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BCCE44-58E4-FEE3-B652-D311BB1F0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585DAE-E265-C8F8-A3E7-B2DAEE791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id="{B114C925-44D0-13D3-2D68-B6389065D8DD}"/>
              </a:ext>
            </a:extLst>
          </p:cNvPr>
          <p:cNvSpPr txBox="1">
            <a:spLocks/>
          </p:cNvSpPr>
          <p:nvPr/>
        </p:nvSpPr>
        <p:spPr>
          <a:xfrm>
            <a:off x="1545771" y="2686049"/>
            <a:ext cx="9100458" cy="141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7131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25C9D-3CA6-BCB6-B6D2-FB6D2F587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5D8540-B42D-1C41-29D8-44172B4BE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44D2ABA-AD3F-BB83-9926-7ACD4557D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5E4F37E0-D068-A931-1FAC-C23D7670D5D0}"/>
              </a:ext>
            </a:extLst>
          </p:cNvPr>
          <p:cNvSpPr txBox="1">
            <a:spLocks/>
          </p:cNvSpPr>
          <p:nvPr/>
        </p:nvSpPr>
        <p:spPr>
          <a:xfrm>
            <a:off x="1347757" y="1524827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MAVLink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Micro Air Vehicle Communication Protocol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Enables communication between drones, ground stations, and other components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Efficient, extensible, and interoperable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widespread use in open-source projects like </a:t>
            </a:r>
            <a:r>
              <a:rPr lang="en-US" b="1" dirty="0" err="1">
                <a:solidFill>
                  <a:srgbClr val="848484"/>
                </a:solidFill>
              </a:rPr>
              <a:t>ArduPilot</a:t>
            </a:r>
            <a:r>
              <a:rPr lang="en-US" b="1" dirty="0">
                <a:solidFill>
                  <a:srgbClr val="848484"/>
                </a:solidFill>
              </a:rPr>
              <a:t> and PX4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Point to Point, Broadcast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D208E-4EDC-DB20-817C-BFCC770F8038}"/>
              </a:ext>
            </a:extLst>
          </p:cNvPr>
          <p:cNvSpPr txBox="1"/>
          <p:nvPr/>
        </p:nvSpPr>
        <p:spPr>
          <a:xfrm>
            <a:off x="525699" y="59595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3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62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A0F13-84DD-BCCE-D511-DAD766F3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F9442D-AAB6-4EC0-7C83-9BE85E0C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18" name="Subtitle 3">
            <a:extLst>
              <a:ext uri="{FF2B5EF4-FFF2-40B4-BE49-F238E27FC236}">
                <a16:creationId xmlns:a16="http://schemas.microsoft.com/office/drawing/2014/main" id="{FFB16A1F-DF4D-0E13-4DAE-A693F46A4770}"/>
              </a:ext>
            </a:extLst>
          </p:cNvPr>
          <p:cNvSpPr txBox="1">
            <a:spLocks/>
          </p:cNvSpPr>
          <p:nvPr/>
        </p:nvSpPr>
        <p:spPr>
          <a:xfrm>
            <a:off x="1545771" y="2686049"/>
            <a:ext cx="9100458" cy="1412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38492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D48EC-2AAC-EB6A-CE09-7A5A07AF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A84D2E-6CDB-C3C7-62A6-77879F88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BCA08A7-4708-BE41-8537-B2F57064E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D4531E1B-48AC-B7B3-B49A-E199246369DC}"/>
              </a:ext>
            </a:extLst>
          </p:cNvPr>
          <p:cNvSpPr txBox="1">
            <a:spLocks/>
          </p:cNvSpPr>
          <p:nvPr/>
        </p:nvSpPr>
        <p:spPr>
          <a:xfrm>
            <a:off x="1347757" y="1598969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 layer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Serial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Radio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48484"/>
                </a:solidFill>
              </a:rPr>
              <a:t>Wi-Fi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35A2F-EF93-83E6-3F4F-19D068D65221}"/>
              </a:ext>
            </a:extLst>
          </p:cNvPr>
          <p:cNvSpPr txBox="1"/>
          <p:nvPr/>
        </p:nvSpPr>
        <p:spPr>
          <a:xfrm>
            <a:off x="525699" y="59595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5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20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A70A7-BF95-707B-F6C5-3E72C006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E5E100-E109-DC0F-2742-382FFAC3A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34B6703F-418E-DA97-0628-9A66DDA99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F198B5D7-4C2D-6DA1-506C-91EA247E1F3F}"/>
              </a:ext>
            </a:extLst>
          </p:cNvPr>
          <p:cNvSpPr txBox="1">
            <a:spLocks/>
          </p:cNvSpPr>
          <p:nvPr/>
        </p:nvSpPr>
        <p:spPr>
          <a:xfrm>
            <a:off x="1347757" y="1191194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layer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MAVLink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V1.0)</a:t>
            </a:r>
            <a:endParaRPr lang="fa-I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V2.0 has more bits, containing bits for sign and compatibility</a:t>
            </a:r>
            <a:endParaRPr lang="en-US" b="1" dirty="0">
              <a:solidFill>
                <a:srgbClr val="84848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24868-5D15-035E-0186-B1655FA1B76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633179" y="2619262"/>
            <a:ext cx="6925642" cy="1619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1E9FDB-C006-D89E-6549-E43B53B068B3}"/>
              </a:ext>
            </a:extLst>
          </p:cNvPr>
          <p:cNvSpPr txBox="1"/>
          <p:nvPr/>
        </p:nvSpPr>
        <p:spPr>
          <a:xfrm>
            <a:off x="525699" y="59595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6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2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1BF62-8474-13A5-E2F5-FC89C9E1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955F9-EA4C-78D1-6749-1C53DE761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EC966E7E-6C75-4112-1F78-3881B6AD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2B8B04ED-263B-5D80-2073-26EEA4C73B0E}"/>
              </a:ext>
            </a:extLst>
          </p:cNvPr>
          <p:cNvSpPr txBox="1">
            <a:spLocks/>
          </p:cNvSpPr>
          <p:nvPr/>
        </p:nvSpPr>
        <p:spPr>
          <a:xfrm>
            <a:off x="1347757" y="1191194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layer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MAVLink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V1.0)</a:t>
            </a:r>
            <a:endParaRPr lang="en-US" b="1" dirty="0">
              <a:solidFill>
                <a:srgbClr val="84848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0BFC-E33C-316F-2EDE-2EEB44F23F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2281" y="1736956"/>
            <a:ext cx="6167438" cy="4594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DE74A8-D336-EE49-3F0A-2628733F43A3}"/>
              </a:ext>
            </a:extLst>
          </p:cNvPr>
          <p:cNvSpPr txBox="1"/>
          <p:nvPr/>
        </p:nvSpPr>
        <p:spPr>
          <a:xfrm>
            <a:off x="525699" y="59595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48484"/>
                </a:solidFill>
              </a:rPr>
              <a:t>7</a:t>
            </a:r>
            <a:endParaRPr lang="en-US" dirty="0">
              <a:solidFill>
                <a:srgbClr val="8484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1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77202-FDB7-05BE-6156-8D4B711B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39745E-92FE-FC37-5EA9-04B0664F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59" y="368502"/>
            <a:ext cx="791842" cy="82269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5E4A767E-8EA9-A001-1303-B7BE3C831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699" y="523278"/>
            <a:ext cx="2470594" cy="51695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807BA960-F99B-4F21-6E64-3E8BC643FEAC}"/>
              </a:ext>
            </a:extLst>
          </p:cNvPr>
          <p:cNvSpPr txBox="1">
            <a:spLocks/>
          </p:cNvSpPr>
          <p:nvPr/>
        </p:nvSpPr>
        <p:spPr>
          <a:xfrm>
            <a:off x="1347757" y="1574255"/>
            <a:ext cx="9144000" cy="470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layer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ID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 ID</a:t>
            </a:r>
            <a:endParaRPr lang="en-US" b="1" dirty="0">
              <a:solidFill>
                <a:srgbClr val="84848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73CB4-3571-7C13-8A3E-EA080CE17884}"/>
              </a:ext>
            </a:extLst>
          </p:cNvPr>
          <p:cNvSpPr txBox="1"/>
          <p:nvPr/>
        </p:nvSpPr>
        <p:spPr>
          <a:xfrm>
            <a:off x="525699" y="595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48484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1151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212</Words>
  <Application>Microsoft Office PowerPoint</Application>
  <PresentationFormat>Widescreen</PresentationFormat>
  <Paragraphs>73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Alizadeh</dc:creator>
  <cp:lastModifiedBy>Mohammad Alizadeh</cp:lastModifiedBy>
  <cp:revision>2</cp:revision>
  <dcterms:created xsi:type="dcterms:W3CDTF">2025-02-02T14:19:13Z</dcterms:created>
  <dcterms:modified xsi:type="dcterms:W3CDTF">2025-02-02T21:42:26Z</dcterms:modified>
</cp:coreProperties>
</file>