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bold.fntdata"/><Relationship Id="rId10" Type="http://schemas.openxmlformats.org/officeDocument/2006/relationships/slide" Target="slides/slide6.xml"/><Relationship Id="rId32" Type="http://schemas.openxmlformats.org/officeDocument/2006/relationships/font" Target="fonts/Roboto-regular.fntdata"/><Relationship Id="rId13" Type="http://schemas.openxmlformats.org/officeDocument/2006/relationships/slide" Target="slides/slide9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-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bold.fntdata"/><Relationship Id="rId14" Type="http://schemas.openxmlformats.org/officeDocument/2006/relationships/slide" Target="slides/slide10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3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Open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06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1143206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talk to : rapid deployment on both sides enables us to explore both things like improved congestion and new cool things like semi-reliable transport.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1143216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1143216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216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/>
          <p:nvPr>
            <p:ph idx="2" type="sldImg"/>
          </p:nvPr>
        </p:nvSpPr>
        <p:spPr>
          <a:xfrm>
            <a:off x="1143206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2b98f032ba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32b98f032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UDP Blocked: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Chrome races TCP and QUIC and TCP will win. 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Chrome won’t try QUIC for that domain for 5 minutes.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Exponentially back off from there.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Path MTU: QUIC’s handshake packets are a fixed size(1392 bytes) and always the largest packet in a connection.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QoS: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1143216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b98f032ba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2b98f032b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06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06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talk to : rapid deployment on both sides enables us to explore both things like improved congestion and new cool things like semi-reliable transport.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Google Shape;12;p2"/>
          <p:cNvCxnSpPr/>
          <p:nvPr/>
        </p:nvCxnSpPr>
        <p:spPr>
          <a:xfrm>
            <a:off x="2372700" y="1524000"/>
            <a:ext cx="0" cy="22812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527618" y="1632086"/>
            <a:ext cx="61671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4000"/>
              <a:buFont typeface="Open Sans"/>
              <a:buNone/>
              <a:defRPr sz="4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527618" y="2827601"/>
            <a:ext cx="61671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459536" y="2311613"/>
            <a:ext cx="1273544" cy="421509"/>
            <a:chOff x="459537" y="3082151"/>
            <a:chExt cx="1698058" cy="562012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459537" y="3088915"/>
              <a:ext cx="1630182" cy="555248"/>
              <a:chOff x="247173" y="1685724"/>
              <a:chExt cx="6849503" cy="2332976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4422648" y="2284800"/>
                <a:ext cx="1134825" cy="1733900"/>
              </a:xfrm>
              <a:custGeom>
                <a:rect b="b" l="l" r="r" t="t"/>
                <a:pathLst>
                  <a:path extrusionOk="0" h="69356" w="45393">
                    <a:moveTo>
                      <a:pt x="21610" y="3019"/>
                    </a:moveTo>
                    <a:lnTo>
                      <a:pt x="22334" y="3140"/>
                    </a:lnTo>
                    <a:lnTo>
                      <a:pt x="22938" y="3260"/>
                    </a:lnTo>
                    <a:lnTo>
                      <a:pt x="23602" y="3442"/>
                    </a:lnTo>
                    <a:lnTo>
                      <a:pt x="24206" y="3683"/>
                    </a:lnTo>
                    <a:lnTo>
                      <a:pt x="24809" y="3985"/>
                    </a:lnTo>
                    <a:lnTo>
                      <a:pt x="25352" y="4347"/>
                    </a:lnTo>
                    <a:lnTo>
                      <a:pt x="25896" y="4709"/>
                    </a:lnTo>
                    <a:lnTo>
                      <a:pt x="26439" y="5132"/>
                    </a:lnTo>
                    <a:lnTo>
                      <a:pt x="26922" y="5554"/>
                    </a:lnTo>
                    <a:lnTo>
                      <a:pt x="27405" y="6037"/>
                    </a:lnTo>
                    <a:lnTo>
                      <a:pt x="27888" y="6580"/>
                    </a:lnTo>
                    <a:lnTo>
                      <a:pt x="28733" y="7727"/>
                    </a:lnTo>
                    <a:lnTo>
                      <a:pt x="29517" y="8934"/>
                    </a:lnTo>
                    <a:lnTo>
                      <a:pt x="30181" y="10202"/>
                    </a:lnTo>
                    <a:lnTo>
                      <a:pt x="30785" y="11590"/>
                    </a:lnTo>
                    <a:lnTo>
                      <a:pt x="31268" y="12979"/>
                    </a:lnTo>
                    <a:lnTo>
                      <a:pt x="31690" y="14367"/>
                    </a:lnTo>
                    <a:lnTo>
                      <a:pt x="31992" y="15755"/>
                    </a:lnTo>
                    <a:lnTo>
                      <a:pt x="32234" y="17144"/>
                    </a:lnTo>
                    <a:lnTo>
                      <a:pt x="32354" y="18471"/>
                    </a:lnTo>
                    <a:lnTo>
                      <a:pt x="32415" y="19739"/>
                    </a:lnTo>
                    <a:lnTo>
                      <a:pt x="32415" y="20403"/>
                    </a:lnTo>
                    <a:lnTo>
                      <a:pt x="32354" y="21188"/>
                    </a:lnTo>
                    <a:lnTo>
                      <a:pt x="32234" y="22033"/>
                    </a:lnTo>
                    <a:lnTo>
                      <a:pt x="32052" y="22878"/>
                    </a:lnTo>
                    <a:lnTo>
                      <a:pt x="31751" y="23783"/>
                    </a:lnTo>
                    <a:lnTo>
                      <a:pt x="31388" y="24689"/>
                    </a:lnTo>
                    <a:lnTo>
                      <a:pt x="31087" y="25172"/>
                    </a:lnTo>
                    <a:lnTo>
                      <a:pt x="30845" y="25594"/>
                    </a:lnTo>
                    <a:lnTo>
                      <a:pt x="30483" y="26017"/>
                    </a:lnTo>
                    <a:lnTo>
                      <a:pt x="30121" y="26379"/>
                    </a:lnTo>
                    <a:lnTo>
                      <a:pt x="29517" y="26922"/>
                    </a:lnTo>
                    <a:lnTo>
                      <a:pt x="28853" y="27405"/>
                    </a:lnTo>
                    <a:lnTo>
                      <a:pt x="28129" y="27827"/>
                    </a:lnTo>
                    <a:lnTo>
                      <a:pt x="27344" y="28190"/>
                    </a:lnTo>
                    <a:lnTo>
                      <a:pt x="26499" y="28491"/>
                    </a:lnTo>
                    <a:lnTo>
                      <a:pt x="25654" y="28733"/>
                    </a:lnTo>
                    <a:lnTo>
                      <a:pt x="24809" y="28914"/>
                    </a:lnTo>
                    <a:lnTo>
                      <a:pt x="23240" y="28914"/>
                    </a:lnTo>
                    <a:lnTo>
                      <a:pt x="22515" y="28854"/>
                    </a:lnTo>
                    <a:lnTo>
                      <a:pt x="21851" y="28672"/>
                    </a:lnTo>
                    <a:lnTo>
                      <a:pt x="21187" y="28491"/>
                    </a:lnTo>
                    <a:lnTo>
                      <a:pt x="20584" y="28250"/>
                    </a:lnTo>
                    <a:lnTo>
                      <a:pt x="19980" y="27948"/>
                    </a:lnTo>
                    <a:lnTo>
                      <a:pt x="19437" y="27646"/>
                    </a:lnTo>
                    <a:lnTo>
                      <a:pt x="18833" y="27284"/>
                    </a:lnTo>
                    <a:lnTo>
                      <a:pt x="18350" y="26862"/>
                    </a:lnTo>
                    <a:lnTo>
                      <a:pt x="17807" y="26439"/>
                    </a:lnTo>
                    <a:lnTo>
                      <a:pt x="17385" y="25956"/>
                    </a:lnTo>
                    <a:lnTo>
                      <a:pt x="16902" y="25413"/>
                    </a:lnTo>
                    <a:lnTo>
                      <a:pt x="16057" y="24326"/>
                    </a:lnTo>
                    <a:lnTo>
                      <a:pt x="15332" y="23119"/>
                    </a:lnTo>
                    <a:lnTo>
                      <a:pt x="14668" y="21852"/>
                    </a:lnTo>
                    <a:lnTo>
                      <a:pt x="14125" y="20524"/>
                    </a:lnTo>
                    <a:lnTo>
                      <a:pt x="13642" y="19196"/>
                    </a:lnTo>
                    <a:lnTo>
                      <a:pt x="13220" y="17868"/>
                    </a:lnTo>
                    <a:lnTo>
                      <a:pt x="12918" y="16480"/>
                    </a:lnTo>
                    <a:lnTo>
                      <a:pt x="12737" y="15212"/>
                    </a:lnTo>
                    <a:lnTo>
                      <a:pt x="12616" y="13944"/>
                    </a:lnTo>
                    <a:lnTo>
                      <a:pt x="12556" y="12737"/>
                    </a:lnTo>
                    <a:lnTo>
                      <a:pt x="12616" y="11832"/>
                    </a:lnTo>
                    <a:lnTo>
                      <a:pt x="12677" y="10987"/>
                    </a:lnTo>
                    <a:lnTo>
                      <a:pt x="12797" y="10081"/>
                    </a:lnTo>
                    <a:lnTo>
                      <a:pt x="12978" y="9236"/>
                    </a:lnTo>
                    <a:lnTo>
                      <a:pt x="13280" y="8391"/>
                    </a:lnTo>
                    <a:lnTo>
                      <a:pt x="13582" y="7546"/>
                    </a:lnTo>
                    <a:lnTo>
                      <a:pt x="14065" y="6761"/>
                    </a:lnTo>
                    <a:lnTo>
                      <a:pt x="14548" y="6037"/>
                    </a:lnTo>
                    <a:lnTo>
                      <a:pt x="15151" y="5373"/>
                    </a:lnTo>
                    <a:lnTo>
                      <a:pt x="15815" y="4769"/>
                    </a:lnTo>
                    <a:lnTo>
                      <a:pt x="16600" y="4287"/>
                    </a:lnTo>
                    <a:lnTo>
                      <a:pt x="17385" y="3804"/>
                    </a:lnTo>
                    <a:lnTo>
                      <a:pt x="18290" y="3502"/>
                    </a:lnTo>
                    <a:lnTo>
                      <a:pt x="19135" y="3200"/>
                    </a:lnTo>
                    <a:lnTo>
                      <a:pt x="20041" y="3079"/>
                    </a:lnTo>
                    <a:lnTo>
                      <a:pt x="20946" y="3019"/>
                    </a:lnTo>
                    <a:close/>
                    <a:moveTo>
                      <a:pt x="26499" y="43582"/>
                    </a:moveTo>
                    <a:lnTo>
                      <a:pt x="27465" y="43702"/>
                    </a:lnTo>
                    <a:lnTo>
                      <a:pt x="29879" y="45393"/>
                    </a:lnTo>
                    <a:lnTo>
                      <a:pt x="31932" y="46962"/>
                    </a:lnTo>
                    <a:lnTo>
                      <a:pt x="32837" y="47686"/>
                    </a:lnTo>
                    <a:lnTo>
                      <a:pt x="33682" y="48411"/>
                    </a:lnTo>
                    <a:lnTo>
                      <a:pt x="34407" y="49075"/>
                    </a:lnTo>
                    <a:lnTo>
                      <a:pt x="35010" y="49799"/>
                    </a:lnTo>
                    <a:lnTo>
                      <a:pt x="35614" y="50463"/>
                    </a:lnTo>
                    <a:lnTo>
                      <a:pt x="36097" y="51127"/>
                    </a:lnTo>
                    <a:lnTo>
                      <a:pt x="36519" y="51851"/>
                    </a:lnTo>
                    <a:lnTo>
                      <a:pt x="36821" y="52515"/>
                    </a:lnTo>
                    <a:lnTo>
                      <a:pt x="37062" y="53300"/>
                    </a:lnTo>
                    <a:lnTo>
                      <a:pt x="37244" y="54024"/>
                    </a:lnTo>
                    <a:lnTo>
                      <a:pt x="37364" y="54869"/>
                    </a:lnTo>
                    <a:lnTo>
                      <a:pt x="37425" y="55714"/>
                    </a:lnTo>
                    <a:lnTo>
                      <a:pt x="37364" y="56740"/>
                    </a:lnTo>
                    <a:lnTo>
                      <a:pt x="37183" y="57706"/>
                    </a:lnTo>
                    <a:lnTo>
                      <a:pt x="36942" y="58672"/>
                    </a:lnTo>
                    <a:lnTo>
                      <a:pt x="36519" y="59577"/>
                    </a:lnTo>
                    <a:lnTo>
                      <a:pt x="36036" y="60483"/>
                    </a:lnTo>
                    <a:lnTo>
                      <a:pt x="35493" y="61268"/>
                    </a:lnTo>
                    <a:lnTo>
                      <a:pt x="34769" y="62052"/>
                    </a:lnTo>
                    <a:lnTo>
                      <a:pt x="33984" y="62716"/>
                    </a:lnTo>
                    <a:lnTo>
                      <a:pt x="33079" y="63320"/>
                    </a:lnTo>
                    <a:lnTo>
                      <a:pt x="32113" y="63863"/>
                    </a:lnTo>
                    <a:lnTo>
                      <a:pt x="31026" y="64346"/>
                    </a:lnTo>
                    <a:lnTo>
                      <a:pt x="29819" y="64768"/>
                    </a:lnTo>
                    <a:lnTo>
                      <a:pt x="28491" y="65070"/>
                    </a:lnTo>
                    <a:lnTo>
                      <a:pt x="27103" y="65312"/>
                    </a:lnTo>
                    <a:lnTo>
                      <a:pt x="25594" y="65493"/>
                    </a:lnTo>
                    <a:lnTo>
                      <a:pt x="24024" y="65493"/>
                    </a:lnTo>
                    <a:lnTo>
                      <a:pt x="22274" y="65432"/>
                    </a:lnTo>
                    <a:lnTo>
                      <a:pt x="20523" y="65312"/>
                    </a:lnTo>
                    <a:lnTo>
                      <a:pt x="18954" y="65070"/>
                    </a:lnTo>
                    <a:lnTo>
                      <a:pt x="17445" y="64708"/>
                    </a:lnTo>
                    <a:lnTo>
                      <a:pt x="15996" y="64225"/>
                    </a:lnTo>
                    <a:lnTo>
                      <a:pt x="14668" y="63682"/>
                    </a:lnTo>
                    <a:lnTo>
                      <a:pt x="13461" y="63078"/>
                    </a:lnTo>
                    <a:lnTo>
                      <a:pt x="12375" y="62414"/>
                    </a:lnTo>
                    <a:lnTo>
                      <a:pt x="11409" y="61630"/>
                    </a:lnTo>
                    <a:lnTo>
                      <a:pt x="10504" y="60785"/>
                    </a:lnTo>
                    <a:lnTo>
                      <a:pt x="9779" y="59879"/>
                    </a:lnTo>
                    <a:lnTo>
                      <a:pt x="9176" y="58853"/>
                    </a:lnTo>
                    <a:lnTo>
                      <a:pt x="8693" y="57827"/>
                    </a:lnTo>
                    <a:lnTo>
                      <a:pt x="8451" y="57284"/>
                    </a:lnTo>
                    <a:lnTo>
                      <a:pt x="8331" y="56740"/>
                    </a:lnTo>
                    <a:lnTo>
                      <a:pt x="8210" y="56197"/>
                    </a:lnTo>
                    <a:lnTo>
                      <a:pt x="8089" y="55594"/>
                    </a:lnTo>
                    <a:lnTo>
                      <a:pt x="8029" y="54990"/>
                    </a:lnTo>
                    <a:lnTo>
                      <a:pt x="8029" y="54386"/>
                    </a:lnTo>
                    <a:lnTo>
                      <a:pt x="8089" y="53240"/>
                    </a:lnTo>
                    <a:lnTo>
                      <a:pt x="8270" y="52213"/>
                    </a:lnTo>
                    <a:lnTo>
                      <a:pt x="8572" y="51187"/>
                    </a:lnTo>
                    <a:lnTo>
                      <a:pt x="8934" y="50342"/>
                    </a:lnTo>
                    <a:lnTo>
                      <a:pt x="9417" y="49497"/>
                    </a:lnTo>
                    <a:lnTo>
                      <a:pt x="9960" y="48773"/>
                    </a:lnTo>
                    <a:lnTo>
                      <a:pt x="10564" y="48169"/>
                    </a:lnTo>
                    <a:lnTo>
                      <a:pt x="11167" y="47566"/>
                    </a:lnTo>
                    <a:lnTo>
                      <a:pt x="11831" y="47083"/>
                    </a:lnTo>
                    <a:lnTo>
                      <a:pt x="12495" y="46600"/>
                    </a:lnTo>
                    <a:lnTo>
                      <a:pt x="13159" y="46238"/>
                    </a:lnTo>
                    <a:lnTo>
                      <a:pt x="13763" y="45936"/>
                    </a:lnTo>
                    <a:lnTo>
                      <a:pt x="14910" y="45393"/>
                    </a:lnTo>
                    <a:lnTo>
                      <a:pt x="15815" y="45030"/>
                    </a:lnTo>
                    <a:lnTo>
                      <a:pt x="17324" y="44608"/>
                    </a:lnTo>
                    <a:lnTo>
                      <a:pt x="18833" y="44306"/>
                    </a:lnTo>
                    <a:lnTo>
                      <a:pt x="20342" y="44004"/>
                    </a:lnTo>
                    <a:lnTo>
                      <a:pt x="21731" y="43823"/>
                    </a:lnTo>
                    <a:lnTo>
                      <a:pt x="22998" y="43702"/>
                    </a:lnTo>
                    <a:lnTo>
                      <a:pt x="24085" y="43642"/>
                    </a:lnTo>
                    <a:lnTo>
                      <a:pt x="25413" y="43582"/>
                    </a:lnTo>
                    <a:close/>
                    <a:moveTo>
                      <a:pt x="26680" y="1"/>
                    </a:moveTo>
                    <a:lnTo>
                      <a:pt x="24749" y="61"/>
                    </a:lnTo>
                    <a:lnTo>
                      <a:pt x="22757" y="182"/>
                    </a:lnTo>
                    <a:lnTo>
                      <a:pt x="21731" y="303"/>
                    </a:lnTo>
                    <a:lnTo>
                      <a:pt x="20705" y="484"/>
                    </a:lnTo>
                    <a:lnTo>
                      <a:pt x="19678" y="665"/>
                    </a:lnTo>
                    <a:lnTo>
                      <a:pt x="18652" y="906"/>
                    </a:lnTo>
                    <a:lnTo>
                      <a:pt x="17566" y="1208"/>
                    </a:lnTo>
                    <a:lnTo>
                      <a:pt x="16540" y="1570"/>
                    </a:lnTo>
                    <a:lnTo>
                      <a:pt x="15453" y="1932"/>
                    </a:lnTo>
                    <a:lnTo>
                      <a:pt x="14427" y="2415"/>
                    </a:lnTo>
                    <a:lnTo>
                      <a:pt x="13401" y="2959"/>
                    </a:lnTo>
                    <a:lnTo>
                      <a:pt x="12375" y="3562"/>
                    </a:lnTo>
                    <a:lnTo>
                      <a:pt x="11349" y="4226"/>
                    </a:lnTo>
                    <a:lnTo>
                      <a:pt x="10383" y="5011"/>
                    </a:lnTo>
                    <a:lnTo>
                      <a:pt x="9658" y="5675"/>
                    </a:lnTo>
                    <a:lnTo>
                      <a:pt x="8994" y="6339"/>
                    </a:lnTo>
                    <a:lnTo>
                      <a:pt x="8391" y="7003"/>
                    </a:lnTo>
                    <a:lnTo>
                      <a:pt x="7848" y="7727"/>
                    </a:lnTo>
                    <a:lnTo>
                      <a:pt x="7304" y="8512"/>
                    </a:lnTo>
                    <a:lnTo>
                      <a:pt x="6821" y="9236"/>
                    </a:lnTo>
                    <a:lnTo>
                      <a:pt x="6399" y="10021"/>
                    </a:lnTo>
                    <a:lnTo>
                      <a:pt x="5976" y="10806"/>
                    </a:lnTo>
                    <a:lnTo>
                      <a:pt x="5675" y="11590"/>
                    </a:lnTo>
                    <a:lnTo>
                      <a:pt x="5373" y="12375"/>
                    </a:lnTo>
                    <a:lnTo>
                      <a:pt x="5131" y="13220"/>
                    </a:lnTo>
                    <a:lnTo>
                      <a:pt x="4950" y="14005"/>
                    </a:lnTo>
                    <a:lnTo>
                      <a:pt x="4769" y="14789"/>
                    </a:lnTo>
                    <a:lnTo>
                      <a:pt x="4648" y="15634"/>
                    </a:lnTo>
                    <a:lnTo>
                      <a:pt x="4588" y="16419"/>
                    </a:lnTo>
                    <a:lnTo>
                      <a:pt x="4588" y="17204"/>
                    </a:lnTo>
                    <a:lnTo>
                      <a:pt x="4648" y="18532"/>
                    </a:lnTo>
                    <a:lnTo>
                      <a:pt x="4830" y="19860"/>
                    </a:lnTo>
                    <a:lnTo>
                      <a:pt x="5131" y="21127"/>
                    </a:lnTo>
                    <a:lnTo>
                      <a:pt x="5554" y="22455"/>
                    </a:lnTo>
                    <a:lnTo>
                      <a:pt x="6097" y="23663"/>
                    </a:lnTo>
                    <a:lnTo>
                      <a:pt x="6821" y="24870"/>
                    </a:lnTo>
                    <a:lnTo>
                      <a:pt x="7606" y="25956"/>
                    </a:lnTo>
                    <a:lnTo>
                      <a:pt x="8512" y="26982"/>
                    </a:lnTo>
                    <a:lnTo>
                      <a:pt x="9538" y="27948"/>
                    </a:lnTo>
                    <a:lnTo>
                      <a:pt x="10081" y="28431"/>
                    </a:lnTo>
                    <a:lnTo>
                      <a:pt x="10624" y="28854"/>
                    </a:lnTo>
                    <a:lnTo>
                      <a:pt x="11228" y="29216"/>
                    </a:lnTo>
                    <a:lnTo>
                      <a:pt x="11892" y="29578"/>
                    </a:lnTo>
                    <a:lnTo>
                      <a:pt x="12556" y="29940"/>
                    </a:lnTo>
                    <a:lnTo>
                      <a:pt x="13220" y="30242"/>
                    </a:lnTo>
                    <a:lnTo>
                      <a:pt x="13944" y="30544"/>
                    </a:lnTo>
                    <a:lnTo>
                      <a:pt x="14668" y="30785"/>
                    </a:lnTo>
                    <a:lnTo>
                      <a:pt x="15453" y="30966"/>
                    </a:lnTo>
                    <a:lnTo>
                      <a:pt x="16238" y="31147"/>
                    </a:lnTo>
                    <a:lnTo>
                      <a:pt x="17083" y="31328"/>
                    </a:lnTo>
                    <a:lnTo>
                      <a:pt x="17928" y="31389"/>
                    </a:lnTo>
                    <a:lnTo>
                      <a:pt x="18773" y="31449"/>
                    </a:lnTo>
                    <a:lnTo>
                      <a:pt x="19678" y="31509"/>
                    </a:lnTo>
                    <a:lnTo>
                      <a:pt x="21067" y="31449"/>
                    </a:lnTo>
                    <a:lnTo>
                      <a:pt x="22576" y="31328"/>
                    </a:lnTo>
                    <a:lnTo>
                      <a:pt x="22576" y="31328"/>
                    </a:lnTo>
                    <a:lnTo>
                      <a:pt x="22214" y="32113"/>
                    </a:lnTo>
                    <a:lnTo>
                      <a:pt x="21972" y="32898"/>
                    </a:lnTo>
                    <a:lnTo>
                      <a:pt x="21731" y="33803"/>
                    </a:lnTo>
                    <a:lnTo>
                      <a:pt x="21670" y="34286"/>
                    </a:lnTo>
                    <a:lnTo>
                      <a:pt x="21670" y="34829"/>
                    </a:lnTo>
                    <a:lnTo>
                      <a:pt x="21731" y="35855"/>
                    </a:lnTo>
                    <a:lnTo>
                      <a:pt x="21912" y="36761"/>
                    </a:lnTo>
                    <a:lnTo>
                      <a:pt x="22214" y="37606"/>
                    </a:lnTo>
                    <a:lnTo>
                      <a:pt x="22576" y="38391"/>
                    </a:lnTo>
                    <a:lnTo>
                      <a:pt x="22998" y="39115"/>
                    </a:lnTo>
                    <a:lnTo>
                      <a:pt x="23421" y="39779"/>
                    </a:lnTo>
                    <a:lnTo>
                      <a:pt x="24387" y="41047"/>
                    </a:lnTo>
                    <a:lnTo>
                      <a:pt x="22696" y="41167"/>
                    </a:lnTo>
                    <a:lnTo>
                      <a:pt x="20765" y="41348"/>
                    </a:lnTo>
                    <a:lnTo>
                      <a:pt x="18592" y="41590"/>
                    </a:lnTo>
                    <a:lnTo>
                      <a:pt x="16298" y="41952"/>
                    </a:lnTo>
                    <a:lnTo>
                      <a:pt x="15091" y="42193"/>
                    </a:lnTo>
                    <a:lnTo>
                      <a:pt x="13944" y="42435"/>
                    </a:lnTo>
                    <a:lnTo>
                      <a:pt x="12737" y="42797"/>
                    </a:lnTo>
                    <a:lnTo>
                      <a:pt x="11530" y="43159"/>
                    </a:lnTo>
                    <a:lnTo>
                      <a:pt x="10383" y="43582"/>
                    </a:lnTo>
                    <a:lnTo>
                      <a:pt x="9236" y="44065"/>
                    </a:lnTo>
                    <a:lnTo>
                      <a:pt x="8089" y="44608"/>
                    </a:lnTo>
                    <a:lnTo>
                      <a:pt x="7003" y="45211"/>
                    </a:lnTo>
                    <a:lnTo>
                      <a:pt x="6037" y="45815"/>
                    </a:lnTo>
                    <a:lnTo>
                      <a:pt x="5192" y="46479"/>
                    </a:lnTo>
                    <a:lnTo>
                      <a:pt x="4407" y="47143"/>
                    </a:lnTo>
                    <a:lnTo>
                      <a:pt x="3683" y="47867"/>
                    </a:lnTo>
                    <a:lnTo>
                      <a:pt x="3019" y="48531"/>
                    </a:lnTo>
                    <a:lnTo>
                      <a:pt x="2415" y="49256"/>
                    </a:lnTo>
                    <a:lnTo>
                      <a:pt x="1932" y="49980"/>
                    </a:lnTo>
                    <a:lnTo>
                      <a:pt x="1510" y="50765"/>
                    </a:lnTo>
                    <a:lnTo>
                      <a:pt x="1148" y="51489"/>
                    </a:lnTo>
                    <a:lnTo>
                      <a:pt x="785" y="52213"/>
                    </a:lnTo>
                    <a:lnTo>
                      <a:pt x="544" y="52938"/>
                    </a:lnTo>
                    <a:lnTo>
                      <a:pt x="363" y="53662"/>
                    </a:lnTo>
                    <a:lnTo>
                      <a:pt x="182" y="54326"/>
                    </a:lnTo>
                    <a:lnTo>
                      <a:pt x="121" y="55050"/>
                    </a:lnTo>
                    <a:lnTo>
                      <a:pt x="61" y="55714"/>
                    </a:lnTo>
                    <a:lnTo>
                      <a:pt x="1" y="56318"/>
                    </a:lnTo>
                    <a:lnTo>
                      <a:pt x="61" y="56982"/>
                    </a:lnTo>
                    <a:lnTo>
                      <a:pt x="61" y="57586"/>
                    </a:lnTo>
                    <a:lnTo>
                      <a:pt x="182" y="58189"/>
                    </a:lnTo>
                    <a:lnTo>
                      <a:pt x="302" y="58793"/>
                    </a:lnTo>
                    <a:lnTo>
                      <a:pt x="484" y="59396"/>
                    </a:lnTo>
                    <a:lnTo>
                      <a:pt x="665" y="60000"/>
                    </a:lnTo>
                    <a:lnTo>
                      <a:pt x="906" y="60604"/>
                    </a:lnTo>
                    <a:lnTo>
                      <a:pt x="1208" y="61207"/>
                    </a:lnTo>
                    <a:lnTo>
                      <a:pt x="1510" y="61750"/>
                    </a:lnTo>
                    <a:lnTo>
                      <a:pt x="1872" y="62354"/>
                    </a:lnTo>
                    <a:lnTo>
                      <a:pt x="2294" y="62897"/>
                    </a:lnTo>
                    <a:lnTo>
                      <a:pt x="2717" y="63380"/>
                    </a:lnTo>
                    <a:lnTo>
                      <a:pt x="3200" y="63923"/>
                    </a:lnTo>
                    <a:lnTo>
                      <a:pt x="3683" y="64406"/>
                    </a:lnTo>
                    <a:lnTo>
                      <a:pt x="4286" y="64889"/>
                    </a:lnTo>
                    <a:lnTo>
                      <a:pt x="4830" y="65372"/>
                    </a:lnTo>
                    <a:lnTo>
                      <a:pt x="5494" y="65795"/>
                    </a:lnTo>
                    <a:lnTo>
                      <a:pt x="6158" y="66217"/>
                    </a:lnTo>
                    <a:lnTo>
                      <a:pt x="6821" y="66640"/>
                    </a:lnTo>
                    <a:lnTo>
                      <a:pt x="7606" y="67002"/>
                    </a:lnTo>
                    <a:lnTo>
                      <a:pt x="8391" y="67364"/>
                    </a:lnTo>
                    <a:lnTo>
                      <a:pt x="9176" y="67666"/>
                    </a:lnTo>
                    <a:lnTo>
                      <a:pt x="10021" y="67968"/>
                    </a:lnTo>
                    <a:lnTo>
                      <a:pt x="10926" y="68269"/>
                    </a:lnTo>
                    <a:lnTo>
                      <a:pt x="11892" y="68511"/>
                    </a:lnTo>
                    <a:lnTo>
                      <a:pt x="12858" y="68692"/>
                    </a:lnTo>
                    <a:lnTo>
                      <a:pt x="13884" y="68873"/>
                    </a:lnTo>
                    <a:lnTo>
                      <a:pt x="14970" y="69054"/>
                    </a:lnTo>
                    <a:lnTo>
                      <a:pt x="16057" y="69175"/>
                    </a:lnTo>
                    <a:lnTo>
                      <a:pt x="17204" y="69235"/>
                    </a:lnTo>
                    <a:lnTo>
                      <a:pt x="18350" y="69296"/>
                    </a:lnTo>
                    <a:lnTo>
                      <a:pt x="19558" y="69356"/>
                    </a:lnTo>
                    <a:lnTo>
                      <a:pt x="21006" y="69296"/>
                    </a:lnTo>
                    <a:lnTo>
                      <a:pt x="22395" y="69235"/>
                    </a:lnTo>
                    <a:lnTo>
                      <a:pt x="23783" y="69115"/>
                    </a:lnTo>
                    <a:lnTo>
                      <a:pt x="25111" y="68933"/>
                    </a:lnTo>
                    <a:lnTo>
                      <a:pt x="26379" y="68752"/>
                    </a:lnTo>
                    <a:lnTo>
                      <a:pt x="27586" y="68451"/>
                    </a:lnTo>
                    <a:lnTo>
                      <a:pt x="28793" y="68209"/>
                    </a:lnTo>
                    <a:lnTo>
                      <a:pt x="29940" y="67847"/>
                    </a:lnTo>
                    <a:lnTo>
                      <a:pt x="31026" y="67485"/>
                    </a:lnTo>
                    <a:lnTo>
                      <a:pt x="32052" y="67062"/>
                    </a:lnTo>
                    <a:lnTo>
                      <a:pt x="33079" y="66640"/>
                    </a:lnTo>
                    <a:lnTo>
                      <a:pt x="34044" y="66157"/>
                    </a:lnTo>
                    <a:lnTo>
                      <a:pt x="34950" y="65614"/>
                    </a:lnTo>
                    <a:lnTo>
                      <a:pt x="35795" y="65131"/>
                    </a:lnTo>
                    <a:lnTo>
                      <a:pt x="36640" y="64527"/>
                    </a:lnTo>
                    <a:lnTo>
                      <a:pt x="37425" y="63923"/>
                    </a:lnTo>
                    <a:lnTo>
                      <a:pt x="38149" y="63320"/>
                    </a:lnTo>
                    <a:lnTo>
                      <a:pt x="38813" y="62656"/>
                    </a:lnTo>
                    <a:lnTo>
                      <a:pt x="39477" y="62052"/>
                    </a:lnTo>
                    <a:lnTo>
                      <a:pt x="40081" y="61328"/>
                    </a:lnTo>
                    <a:lnTo>
                      <a:pt x="40624" y="60664"/>
                    </a:lnTo>
                    <a:lnTo>
                      <a:pt x="41107" y="59940"/>
                    </a:lnTo>
                    <a:lnTo>
                      <a:pt x="41529" y="59155"/>
                    </a:lnTo>
                    <a:lnTo>
                      <a:pt x="41952" y="58431"/>
                    </a:lnTo>
                    <a:lnTo>
                      <a:pt x="42314" y="57646"/>
                    </a:lnTo>
                    <a:lnTo>
                      <a:pt x="42616" y="56922"/>
                    </a:lnTo>
                    <a:lnTo>
                      <a:pt x="42917" y="56137"/>
                    </a:lnTo>
                    <a:lnTo>
                      <a:pt x="43099" y="55352"/>
                    </a:lnTo>
                    <a:lnTo>
                      <a:pt x="43280" y="54567"/>
                    </a:lnTo>
                    <a:lnTo>
                      <a:pt x="43400" y="53722"/>
                    </a:lnTo>
                    <a:lnTo>
                      <a:pt x="43461" y="52938"/>
                    </a:lnTo>
                    <a:lnTo>
                      <a:pt x="43521" y="52153"/>
                    </a:lnTo>
                    <a:lnTo>
                      <a:pt x="43461" y="51006"/>
                    </a:lnTo>
                    <a:lnTo>
                      <a:pt x="43340" y="49920"/>
                    </a:lnTo>
                    <a:lnTo>
                      <a:pt x="43159" y="48894"/>
                    </a:lnTo>
                    <a:lnTo>
                      <a:pt x="42857" y="47988"/>
                    </a:lnTo>
                    <a:lnTo>
                      <a:pt x="42555" y="47083"/>
                    </a:lnTo>
                    <a:lnTo>
                      <a:pt x="42133" y="46238"/>
                    </a:lnTo>
                    <a:lnTo>
                      <a:pt x="41710" y="45453"/>
                    </a:lnTo>
                    <a:lnTo>
                      <a:pt x="41167" y="44668"/>
                    </a:lnTo>
                    <a:lnTo>
                      <a:pt x="40624" y="43944"/>
                    </a:lnTo>
                    <a:lnTo>
                      <a:pt x="40020" y="43280"/>
                    </a:lnTo>
                    <a:lnTo>
                      <a:pt x="39417" y="42556"/>
                    </a:lnTo>
                    <a:lnTo>
                      <a:pt x="38753" y="41952"/>
                    </a:lnTo>
                    <a:lnTo>
                      <a:pt x="37364" y="40684"/>
                    </a:lnTo>
                    <a:lnTo>
                      <a:pt x="35855" y="39417"/>
                    </a:lnTo>
                    <a:lnTo>
                      <a:pt x="32596" y="36882"/>
                    </a:lnTo>
                    <a:lnTo>
                      <a:pt x="31811" y="36157"/>
                    </a:lnTo>
                    <a:lnTo>
                      <a:pt x="31388" y="35795"/>
                    </a:lnTo>
                    <a:lnTo>
                      <a:pt x="31026" y="35373"/>
                    </a:lnTo>
                    <a:lnTo>
                      <a:pt x="30725" y="34829"/>
                    </a:lnTo>
                    <a:lnTo>
                      <a:pt x="30423" y="34286"/>
                    </a:lnTo>
                    <a:lnTo>
                      <a:pt x="30302" y="33682"/>
                    </a:lnTo>
                    <a:lnTo>
                      <a:pt x="30242" y="32958"/>
                    </a:lnTo>
                    <a:lnTo>
                      <a:pt x="30302" y="32234"/>
                    </a:lnTo>
                    <a:lnTo>
                      <a:pt x="30423" y="31570"/>
                    </a:lnTo>
                    <a:lnTo>
                      <a:pt x="30725" y="30966"/>
                    </a:lnTo>
                    <a:lnTo>
                      <a:pt x="31026" y="30423"/>
                    </a:lnTo>
                    <a:lnTo>
                      <a:pt x="31449" y="29880"/>
                    </a:lnTo>
                    <a:lnTo>
                      <a:pt x="31871" y="29397"/>
                    </a:lnTo>
                    <a:lnTo>
                      <a:pt x="32777" y="28491"/>
                    </a:lnTo>
                    <a:lnTo>
                      <a:pt x="34165" y="27345"/>
                    </a:lnTo>
                    <a:lnTo>
                      <a:pt x="35553" y="26137"/>
                    </a:lnTo>
                    <a:lnTo>
                      <a:pt x="36217" y="25534"/>
                    </a:lnTo>
                    <a:lnTo>
                      <a:pt x="36881" y="24870"/>
                    </a:lnTo>
                    <a:lnTo>
                      <a:pt x="37485" y="24145"/>
                    </a:lnTo>
                    <a:lnTo>
                      <a:pt x="38028" y="23421"/>
                    </a:lnTo>
                    <a:lnTo>
                      <a:pt x="38511" y="22636"/>
                    </a:lnTo>
                    <a:lnTo>
                      <a:pt x="38994" y="21852"/>
                    </a:lnTo>
                    <a:lnTo>
                      <a:pt x="39417" y="20946"/>
                    </a:lnTo>
                    <a:lnTo>
                      <a:pt x="39718" y="19980"/>
                    </a:lnTo>
                    <a:lnTo>
                      <a:pt x="40020" y="19015"/>
                    </a:lnTo>
                    <a:lnTo>
                      <a:pt x="40262" y="17928"/>
                    </a:lnTo>
                    <a:lnTo>
                      <a:pt x="40382" y="16781"/>
                    </a:lnTo>
                    <a:lnTo>
                      <a:pt x="40382" y="15574"/>
                    </a:lnTo>
                    <a:lnTo>
                      <a:pt x="40382" y="14307"/>
                    </a:lnTo>
                    <a:lnTo>
                      <a:pt x="40201" y="13099"/>
                    </a:lnTo>
                    <a:lnTo>
                      <a:pt x="39960" y="12013"/>
                    </a:lnTo>
                    <a:lnTo>
                      <a:pt x="39718" y="10987"/>
                    </a:lnTo>
                    <a:lnTo>
                      <a:pt x="39356" y="10021"/>
                    </a:lnTo>
                    <a:lnTo>
                      <a:pt x="38934" y="9115"/>
                    </a:lnTo>
                    <a:lnTo>
                      <a:pt x="38451" y="8270"/>
                    </a:lnTo>
                    <a:lnTo>
                      <a:pt x="37968" y="7486"/>
                    </a:lnTo>
                    <a:lnTo>
                      <a:pt x="37425" y="6761"/>
                    </a:lnTo>
                    <a:lnTo>
                      <a:pt x="36881" y="6097"/>
                    </a:lnTo>
                    <a:lnTo>
                      <a:pt x="36398" y="5494"/>
                    </a:lnTo>
                    <a:lnTo>
                      <a:pt x="35855" y="4951"/>
                    </a:lnTo>
                    <a:lnTo>
                      <a:pt x="34829" y="4045"/>
                    </a:lnTo>
                    <a:lnTo>
                      <a:pt x="33924" y="3260"/>
                    </a:lnTo>
                    <a:lnTo>
                      <a:pt x="39598" y="3260"/>
                    </a:lnTo>
                    <a:lnTo>
                      <a:pt x="45392" y="1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281826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4" y="2837"/>
                    </a:lnTo>
                    <a:lnTo>
                      <a:pt x="2317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1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6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3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7" y="22757"/>
                    </a:lnTo>
                    <a:lnTo>
                      <a:pt x="36217" y="24447"/>
                    </a:lnTo>
                    <a:lnTo>
                      <a:pt x="36278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8" y="34406"/>
                    </a:lnTo>
                    <a:lnTo>
                      <a:pt x="34286" y="35010"/>
                    </a:lnTo>
                    <a:lnTo>
                      <a:pt x="33924" y="35553"/>
                    </a:lnTo>
                    <a:lnTo>
                      <a:pt x="33501" y="36157"/>
                    </a:lnTo>
                    <a:lnTo>
                      <a:pt x="33139" y="36640"/>
                    </a:lnTo>
                    <a:lnTo>
                      <a:pt x="3265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147" y="38511"/>
                    </a:lnTo>
                    <a:lnTo>
                      <a:pt x="30604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6" y="40261"/>
                    </a:lnTo>
                    <a:lnTo>
                      <a:pt x="26922" y="40442"/>
                    </a:lnTo>
                    <a:lnTo>
                      <a:pt x="26258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40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4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8" y="35613"/>
                    </a:lnTo>
                    <a:lnTo>
                      <a:pt x="1394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1952" y="31328"/>
                    </a:lnTo>
                    <a:lnTo>
                      <a:pt x="11530" y="30362"/>
                    </a:lnTo>
                    <a:lnTo>
                      <a:pt x="10805" y="28430"/>
                    </a:lnTo>
                    <a:lnTo>
                      <a:pt x="10202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4" y="18712"/>
                    </a:lnTo>
                    <a:lnTo>
                      <a:pt x="8813" y="16962"/>
                    </a:lnTo>
                    <a:lnTo>
                      <a:pt x="8874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35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6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5" y="6519"/>
                    </a:lnTo>
                    <a:lnTo>
                      <a:pt x="13039" y="5916"/>
                    </a:lnTo>
                    <a:lnTo>
                      <a:pt x="13884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8" y="3260"/>
                    </a:lnTo>
                    <a:lnTo>
                      <a:pt x="18954" y="3018"/>
                    </a:lnTo>
                    <a:lnTo>
                      <a:pt x="20041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5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1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6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4" y="12616"/>
                    </a:lnTo>
                    <a:lnTo>
                      <a:pt x="1751" y="13582"/>
                    </a:lnTo>
                    <a:lnTo>
                      <a:pt x="1329" y="14608"/>
                    </a:lnTo>
                    <a:lnTo>
                      <a:pt x="1027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24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1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6" y="27827"/>
                    </a:lnTo>
                    <a:lnTo>
                      <a:pt x="108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200" y="33320"/>
                    </a:lnTo>
                    <a:lnTo>
                      <a:pt x="3743" y="34165"/>
                    </a:lnTo>
                    <a:lnTo>
                      <a:pt x="4347" y="35010"/>
                    </a:lnTo>
                    <a:lnTo>
                      <a:pt x="5011" y="35795"/>
                    </a:lnTo>
                    <a:lnTo>
                      <a:pt x="5675" y="36579"/>
                    </a:lnTo>
                    <a:lnTo>
                      <a:pt x="6399" y="37364"/>
                    </a:lnTo>
                    <a:lnTo>
                      <a:pt x="7184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3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8" y="43340"/>
                    </a:lnTo>
                    <a:lnTo>
                      <a:pt x="20825" y="43460"/>
                    </a:lnTo>
                    <a:lnTo>
                      <a:pt x="2215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5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9" y="41046"/>
                    </a:lnTo>
                    <a:lnTo>
                      <a:pt x="34105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60" y="35674"/>
                    </a:lnTo>
                    <a:lnTo>
                      <a:pt x="40624" y="34829"/>
                    </a:lnTo>
                    <a:lnTo>
                      <a:pt x="41288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0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5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3" y="4467"/>
                    </a:lnTo>
                    <a:lnTo>
                      <a:pt x="36278" y="3863"/>
                    </a:lnTo>
                    <a:lnTo>
                      <a:pt x="35433" y="3260"/>
                    </a:lnTo>
                    <a:lnTo>
                      <a:pt x="34467" y="2717"/>
                    </a:lnTo>
                    <a:lnTo>
                      <a:pt x="33561" y="2234"/>
                    </a:lnTo>
                    <a:lnTo>
                      <a:pt x="32596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396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006699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3" y="2837"/>
                    </a:lnTo>
                    <a:lnTo>
                      <a:pt x="2323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0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5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2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6" y="22757"/>
                    </a:lnTo>
                    <a:lnTo>
                      <a:pt x="36217" y="24447"/>
                    </a:lnTo>
                    <a:lnTo>
                      <a:pt x="36277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7" y="34406"/>
                    </a:lnTo>
                    <a:lnTo>
                      <a:pt x="34286" y="35010"/>
                    </a:lnTo>
                    <a:lnTo>
                      <a:pt x="33923" y="35553"/>
                    </a:lnTo>
                    <a:lnTo>
                      <a:pt x="33561" y="36157"/>
                    </a:lnTo>
                    <a:lnTo>
                      <a:pt x="33139" y="36640"/>
                    </a:lnTo>
                    <a:lnTo>
                      <a:pt x="3271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207" y="38511"/>
                    </a:lnTo>
                    <a:lnTo>
                      <a:pt x="30603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5" y="40261"/>
                    </a:lnTo>
                    <a:lnTo>
                      <a:pt x="26921" y="40442"/>
                    </a:lnTo>
                    <a:lnTo>
                      <a:pt x="26257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39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3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7" y="35613"/>
                    </a:lnTo>
                    <a:lnTo>
                      <a:pt x="1400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2012" y="31328"/>
                    </a:lnTo>
                    <a:lnTo>
                      <a:pt x="11590" y="30362"/>
                    </a:lnTo>
                    <a:lnTo>
                      <a:pt x="10805" y="28430"/>
                    </a:lnTo>
                    <a:lnTo>
                      <a:pt x="10201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3" y="18712"/>
                    </a:lnTo>
                    <a:lnTo>
                      <a:pt x="8813" y="16962"/>
                    </a:lnTo>
                    <a:lnTo>
                      <a:pt x="8873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41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5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4" y="6519"/>
                    </a:lnTo>
                    <a:lnTo>
                      <a:pt x="13038" y="5916"/>
                    </a:lnTo>
                    <a:lnTo>
                      <a:pt x="13883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7" y="3260"/>
                    </a:lnTo>
                    <a:lnTo>
                      <a:pt x="18954" y="3018"/>
                    </a:lnTo>
                    <a:lnTo>
                      <a:pt x="20040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4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0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5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3" y="12616"/>
                    </a:lnTo>
                    <a:lnTo>
                      <a:pt x="1751" y="13582"/>
                    </a:lnTo>
                    <a:lnTo>
                      <a:pt x="1328" y="14608"/>
                    </a:lnTo>
                    <a:lnTo>
                      <a:pt x="1026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30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0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5" y="27827"/>
                    </a:lnTo>
                    <a:lnTo>
                      <a:pt x="114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199" y="33320"/>
                    </a:lnTo>
                    <a:lnTo>
                      <a:pt x="3803" y="34165"/>
                    </a:lnTo>
                    <a:lnTo>
                      <a:pt x="4346" y="35010"/>
                    </a:lnTo>
                    <a:lnTo>
                      <a:pt x="5010" y="35795"/>
                    </a:lnTo>
                    <a:lnTo>
                      <a:pt x="5674" y="36579"/>
                    </a:lnTo>
                    <a:lnTo>
                      <a:pt x="6399" y="37364"/>
                    </a:lnTo>
                    <a:lnTo>
                      <a:pt x="7183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2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7" y="43340"/>
                    </a:lnTo>
                    <a:lnTo>
                      <a:pt x="20825" y="43460"/>
                    </a:lnTo>
                    <a:lnTo>
                      <a:pt x="2221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4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8" y="41046"/>
                    </a:lnTo>
                    <a:lnTo>
                      <a:pt x="34104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59" y="35674"/>
                    </a:lnTo>
                    <a:lnTo>
                      <a:pt x="40623" y="34829"/>
                    </a:lnTo>
                    <a:lnTo>
                      <a:pt x="41287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6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4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2" y="4467"/>
                    </a:lnTo>
                    <a:lnTo>
                      <a:pt x="36277" y="3863"/>
                    </a:lnTo>
                    <a:lnTo>
                      <a:pt x="35432" y="3260"/>
                    </a:lnTo>
                    <a:lnTo>
                      <a:pt x="34527" y="2717"/>
                    </a:lnTo>
                    <a:lnTo>
                      <a:pt x="33561" y="2234"/>
                    </a:lnTo>
                    <a:lnTo>
                      <a:pt x="32595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457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47173" y="1738550"/>
                <a:ext cx="1659950" cy="1681075"/>
              </a:xfrm>
              <a:custGeom>
                <a:rect b="b" l="l" r="r" t="t"/>
                <a:pathLst>
                  <a:path extrusionOk="0" h="67243" w="66398">
                    <a:moveTo>
                      <a:pt x="36881" y="0"/>
                    </a:moveTo>
                    <a:lnTo>
                      <a:pt x="34708" y="61"/>
                    </a:lnTo>
                    <a:lnTo>
                      <a:pt x="32656" y="181"/>
                    </a:lnTo>
                    <a:lnTo>
                      <a:pt x="30603" y="423"/>
                    </a:lnTo>
                    <a:lnTo>
                      <a:pt x="28611" y="725"/>
                    </a:lnTo>
                    <a:lnTo>
                      <a:pt x="26680" y="1147"/>
                    </a:lnTo>
                    <a:lnTo>
                      <a:pt x="24809" y="1630"/>
                    </a:lnTo>
                    <a:lnTo>
                      <a:pt x="23058" y="2234"/>
                    </a:lnTo>
                    <a:lnTo>
                      <a:pt x="21308" y="2837"/>
                    </a:lnTo>
                    <a:lnTo>
                      <a:pt x="19618" y="3561"/>
                    </a:lnTo>
                    <a:lnTo>
                      <a:pt x="17988" y="4346"/>
                    </a:lnTo>
                    <a:lnTo>
                      <a:pt x="16479" y="5191"/>
                    </a:lnTo>
                    <a:lnTo>
                      <a:pt x="14970" y="6157"/>
                    </a:lnTo>
                    <a:lnTo>
                      <a:pt x="13581" y="7123"/>
                    </a:lnTo>
                    <a:lnTo>
                      <a:pt x="12193" y="8149"/>
                    </a:lnTo>
                    <a:lnTo>
                      <a:pt x="10926" y="9296"/>
                    </a:lnTo>
                    <a:lnTo>
                      <a:pt x="9718" y="10443"/>
                    </a:lnTo>
                    <a:lnTo>
                      <a:pt x="8571" y="11650"/>
                    </a:lnTo>
                    <a:lnTo>
                      <a:pt x="7485" y="12917"/>
                    </a:lnTo>
                    <a:lnTo>
                      <a:pt x="6459" y="14245"/>
                    </a:lnTo>
                    <a:lnTo>
                      <a:pt x="5493" y="15573"/>
                    </a:lnTo>
                    <a:lnTo>
                      <a:pt x="4648" y="16962"/>
                    </a:lnTo>
                    <a:lnTo>
                      <a:pt x="3863" y="18410"/>
                    </a:lnTo>
                    <a:lnTo>
                      <a:pt x="3139" y="19859"/>
                    </a:lnTo>
                    <a:lnTo>
                      <a:pt x="2475" y="21368"/>
                    </a:lnTo>
                    <a:lnTo>
                      <a:pt x="1871" y="22877"/>
                    </a:lnTo>
                    <a:lnTo>
                      <a:pt x="1388" y="24446"/>
                    </a:lnTo>
                    <a:lnTo>
                      <a:pt x="966" y="26016"/>
                    </a:lnTo>
                    <a:lnTo>
                      <a:pt x="604" y="27585"/>
                    </a:lnTo>
                    <a:lnTo>
                      <a:pt x="362" y="29215"/>
                    </a:lnTo>
                    <a:lnTo>
                      <a:pt x="121" y="30845"/>
                    </a:lnTo>
                    <a:lnTo>
                      <a:pt x="0" y="32474"/>
                    </a:lnTo>
                    <a:lnTo>
                      <a:pt x="0" y="34165"/>
                    </a:lnTo>
                    <a:lnTo>
                      <a:pt x="0" y="35553"/>
                    </a:lnTo>
                    <a:lnTo>
                      <a:pt x="121" y="36941"/>
                    </a:lnTo>
                    <a:lnTo>
                      <a:pt x="242" y="38330"/>
                    </a:lnTo>
                    <a:lnTo>
                      <a:pt x="423" y="39718"/>
                    </a:lnTo>
                    <a:lnTo>
                      <a:pt x="725" y="41167"/>
                    </a:lnTo>
                    <a:lnTo>
                      <a:pt x="1026" y="42615"/>
                    </a:lnTo>
                    <a:lnTo>
                      <a:pt x="1449" y="44003"/>
                    </a:lnTo>
                    <a:lnTo>
                      <a:pt x="1871" y="45452"/>
                    </a:lnTo>
                    <a:lnTo>
                      <a:pt x="2415" y="46840"/>
                    </a:lnTo>
                    <a:lnTo>
                      <a:pt x="2958" y="48229"/>
                    </a:lnTo>
                    <a:lnTo>
                      <a:pt x="3622" y="49617"/>
                    </a:lnTo>
                    <a:lnTo>
                      <a:pt x="4346" y="51005"/>
                    </a:lnTo>
                    <a:lnTo>
                      <a:pt x="5131" y="52333"/>
                    </a:lnTo>
                    <a:lnTo>
                      <a:pt x="5976" y="53661"/>
                    </a:lnTo>
                    <a:lnTo>
                      <a:pt x="6942" y="54929"/>
                    </a:lnTo>
                    <a:lnTo>
                      <a:pt x="7907" y="56136"/>
                    </a:lnTo>
                    <a:lnTo>
                      <a:pt x="8994" y="57343"/>
                    </a:lnTo>
                    <a:lnTo>
                      <a:pt x="10141" y="58430"/>
                    </a:lnTo>
                    <a:lnTo>
                      <a:pt x="11408" y="59577"/>
                    </a:lnTo>
                    <a:lnTo>
                      <a:pt x="12676" y="60603"/>
                    </a:lnTo>
                    <a:lnTo>
                      <a:pt x="14064" y="61569"/>
                    </a:lnTo>
                    <a:lnTo>
                      <a:pt x="15513" y="62474"/>
                    </a:lnTo>
                    <a:lnTo>
                      <a:pt x="17082" y="63319"/>
                    </a:lnTo>
                    <a:lnTo>
                      <a:pt x="18712" y="64104"/>
                    </a:lnTo>
                    <a:lnTo>
                      <a:pt x="20402" y="64768"/>
                    </a:lnTo>
                    <a:lnTo>
                      <a:pt x="22213" y="65432"/>
                    </a:lnTo>
                    <a:lnTo>
                      <a:pt x="24084" y="65915"/>
                    </a:lnTo>
                    <a:lnTo>
                      <a:pt x="26076" y="66397"/>
                    </a:lnTo>
                    <a:lnTo>
                      <a:pt x="28068" y="66760"/>
                    </a:lnTo>
                    <a:lnTo>
                      <a:pt x="30241" y="67001"/>
                    </a:lnTo>
                    <a:lnTo>
                      <a:pt x="32475" y="67182"/>
                    </a:lnTo>
                    <a:lnTo>
                      <a:pt x="34768" y="67243"/>
                    </a:lnTo>
                    <a:lnTo>
                      <a:pt x="36639" y="67182"/>
                    </a:lnTo>
                    <a:lnTo>
                      <a:pt x="38511" y="67061"/>
                    </a:lnTo>
                    <a:lnTo>
                      <a:pt x="40382" y="66941"/>
                    </a:lnTo>
                    <a:lnTo>
                      <a:pt x="42193" y="66760"/>
                    </a:lnTo>
                    <a:lnTo>
                      <a:pt x="45935" y="66277"/>
                    </a:lnTo>
                    <a:lnTo>
                      <a:pt x="49859" y="65673"/>
                    </a:lnTo>
                    <a:lnTo>
                      <a:pt x="62897" y="62655"/>
                    </a:lnTo>
                    <a:lnTo>
                      <a:pt x="62897" y="51488"/>
                    </a:lnTo>
                    <a:lnTo>
                      <a:pt x="62957" y="49255"/>
                    </a:lnTo>
                    <a:lnTo>
                      <a:pt x="63078" y="47142"/>
                    </a:lnTo>
                    <a:lnTo>
                      <a:pt x="63198" y="46659"/>
                    </a:lnTo>
                    <a:lnTo>
                      <a:pt x="63379" y="46297"/>
                    </a:lnTo>
                    <a:lnTo>
                      <a:pt x="63621" y="45995"/>
                    </a:lnTo>
                    <a:lnTo>
                      <a:pt x="63983" y="45633"/>
                    </a:lnTo>
                    <a:lnTo>
                      <a:pt x="66398" y="43400"/>
                    </a:lnTo>
                    <a:lnTo>
                      <a:pt x="47022" y="43400"/>
                    </a:lnTo>
                    <a:lnTo>
                      <a:pt x="39718" y="47323"/>
                    </a:lnTo>
                    <a:lnTo>
                      <a:pt x="53480" y="46599"/>
                    </a:lnTo>
                    <a:lnTo>
                      <a:pt x="53480" y="61267"/>
                    </a:lnTo>
                    <a:lnTo>
                      <a:pt x="51368" y="62112"/>
                    </a:lnTo>
                    <a:lnTo>
                      <a:pt x="50160" y="62474"/>
                    </a:lnTo>
                    <a:lnTo>
                      <a:pt x="48893" y="62836"/>
                    </a:lnTo>
                    <a:lnTo>
                      <a:pt x="47444" y="63138"/>
                    </a:lnTo>
                    <a:lnTo>
                      <a:pt x="45814" y="63379"/>
                    </a:lnTo>
                    <a:lnTo>
                      <a:pt x="43943" y="63500"/>
                    </a:lnTo>
                    <a:lnTo>
                      <a:pt x="41891" y="63561"/>
                    </a:lnTo>
                    <a:lnTo>
                      <a:pt x="40080" y="63500"/>
                    </a:lnTo>
                    <a:lnTo>
                      <a:pt x="38269" y="63379"/>
                    </a:lnTo>
                    <a:lnTo>
                      <a:pt x="36519" y="63138"/>
                    </a:lnTo>
                    <a:lnTo>
                      <a:pt x="34768" y="62836"/>
                    </a:lnTo>
                    <a:lnTo>
                      <a:pt x="33138" y="62414"/>
                    </a:lnTo>
                    <a:lnTo>
                      <a:pt x="31509" y="61931"/>
                    </a:lnTo>
                    <a:lnTo>
                      <a:pt x="29939" y="61388"/>
                    </a:lnTo>
                    <a:lnTo>
                      <a:pt x="28430" y="60784"/>
                    </a:lnTo>
                    <a:lnTo>
                      <a:pt x="26982" y="60060"/>
                    </a:lnTo>
                    <a:lnTo>
                      <a:pt x="25593" y="59275"/>
                    </a:lnTo>
                    <a:lnTo>
                      <a:pt x="24205" y="58430"/>
                    </a:lnTo>
                    <a:lnTo>
                      <a:pt x="22937" y="57524"/>
                    </a:lnTo>
                    <a:lnTo>
                      <a:pt x="21670" y="56559"/>
                    </a:lnTo>
                    <a:lnTo>
                      <a:pt x="20463" y="55532"/>
                    </a:lnTo>
                    <a:lnTo>
                      <a:pt x="19376" y="54446"/>
                    </a:lnTo>
                    <a:lnTo>
                      <a:pt x="18290" y="53359"/>
                    </a:lnTo>
                    <a:lnTo>
                      <a:pt x="17263" y="52152"/>
                    </a:lnTo>
                    <a:lnTo>
                      <a:pt x="16298" y="50945"/>
                    </a:lnTo>
                    <a:lnTo>
                      <a:pt x="15392" y="49617"/>
                    </a:lnTo>
                    <a:lnTo>
                      <a:pt x="14547" y="48349"/>
                    </a:lnTo>
                    <a:lnTo>
                      <a:pt x="13763" y="46961"/>
                    </a:lnTo>
                    <a:lnTo>
                      <a:pt x="13038" y="45573"/>
                    </a:lnTo>
                    <a:lnTo>
                      <a:pt x="12435" y="44124"/>
                    </a:lnTo>
                    <a:lnTo>
                      <a:pt x="11831" y="42676"/>
                    </a:lnTo>
                    <a:lnTo>
                      <a:pt x="11288" y="41167"/>
                    </a:lnTo>
                    <a:lnTo>
                      <a:pt x="10865" y="39657"/>
                    </a:lnTo>
                    <a:lnTo>
                      <a:pt x="10443" y="38148"/>
                    </a:lnTo>
                    <a:lnTo>
                      <a:pt x="10141" y="36579"/>
                    </a:lnTo>
                    <a:lnTo>
                      <a:pt x="9899" y="35010"/>
                    </a:lnTo>
                    <a:lnTo>
                      <a:pt x="9718" y="33440"/>
                    </a:lnTo>
                    <a:lnTo>
                      <a:pt x="9598" y="31811"/>
                    </a:lnTo>
                    <a:lnTo>
                      <a:pt x="9598" y="30241"/>
                    </a:lnTo>
                    <a:lnTo>
                      <a:pt x="9598" y="28732"/>
                    </a:lnTo>
                    <a:lnTo>
                      <a:pt x="9718" y="27283"/>
                    </a:lnTo>
                    <a:lnTo>
                      <a:pt x="9839" y="25895"/>
                    </a:lnTo>
                    <a:lnTo>
                      <a:pt x="10080" y="24507"/>
                    </a:lnTo>
                    <a:lnTo>
                      <a:pt x="10322" y="23119"/>
                    </a:lnTo>
                    <a:lnTo>
                      <a:pt x="10684" y="21791"/>
                    </a:lnTo>
                    <a:lnTo>
                      <a:pt x="11046" y="20523"/>
                    </a:lnTo>
                    <a:lnTo>
                      <a:pt x="11469" y="19255"/>
                    </a:lnTo>
                    <a:lnTo>
                      <a:pt x="12012" y="18048"/>
                    </a:lnTo>
                    <a:lnTo>
                      <a:pt x="12555" y="16901"/>
                    </a:lnTo>
                    <a:lnTo>
                      <a:pt x="13159" y="15754"/>
                    </a:lnTo>
                    <a:lnTo>
                      <a:pt x="13763" y="14668"/>
                    </a:lnTo>
                    <a:lnTo>
                      <a:pt x="14487" y="13642"/>
                    </a:lnTo>
                    <a:lnTo>
                      <a:pt x="15211" y="12616"/>
                    </a:lnTo>
                    <a:lnTo>
                      <a:pt x="15996" y="11710"/>
                    </a:lnTo>
                    <a:lnTo>
                      <a:pt x="16841" y="10744"/>
                    </a:lnTo>
                    <a:lnTo>
                      <a:pt x="17686" y="9899"/>
                    </a:lnTo>
                    <a:lnTo>
                      <a:pt x="18591" y="9115"/>
                    </a:lnTo>
                    <a:lnTo>
                      <a:pt x="19557" y="8330"/>
                    </a:lnTo>
                    <a:lnTo>
                      <a:pt x="20523" y="7606"/>
                    </a:lnTo>
                    <a:lnTo>
                      <a:pt x="21549" y="6942"/>
                    </a:lnTo>
                    <a:lnTo>
                      <a:pt x="22636" y="6338"/>
                    </a:lnTo>
                    <a:lnTo>
                      <a:pt x="23722" y="5734"/>
                    </a:lnTo>
                    <a:lnTo>
                      <a:pt x="24809" y="5252"/>
                    </a:lnTo>
                    <a:lnTo>
                      <a:pt x="26016" y="4829"/>
                    </a:lnTo>
                    <a:lnTo>
                      <a:pt x="27163" y="4407"/>
                    </a:lnTo>
                    <a:lnTo>
                      <a:pt x="28370" y="4044"/>
                    </a:lnTo>
                    <a:lnTo>
                      <a:pt x="29638" y="3803"/>
                    </a:lnTo>
                    <a:lnTo>
                      <a:pt x="30905" y="3561"/>
                    </a:lnTo>
                    <a:lnTo>
                      <a:pt x="32233" y="3441"/>
                    </a:lnTo>
                    <a:lnTo>
                      <a:pt x="33501" y="3320"/>
                    </a:lnTo>
                    <a:lnTo>
                      <a:pt x="34889" y="3320"/>
                    </a:lnTo>
                    <a:lnTo>
                      <a:pt x="36821" y="3380"/>
                    </a:lnTo>
                    <a:lnTo>
                      <a:pt x="38692" y="3561"/>
                    </a:lnTo>
                    <a:lnTo>
                      <a:pt x="40382" y="3803"/>
                    </a:lnTo>
                    <a:lnTo>
                      <a:pt x="42012" y="4225"/>
                    </a:lnTo>
                    <a:lnTo>
                      <a:pt x="43521" y="4648"/>
                    </a:lnTo>
                    <a:lnTo>
                      <a:pt x="44969" y="5191"/>
                    </a:lnTo>
                    <a:lnTo>
                      <a:pt x="46297" y="5795"/>
                    </a:lnTo>
                    <a:lnTo>
                      <a:pt x="47504" y="6459"/>
                    </a:lnTo>
                    <a:lnTo>
                      <a:pt x="48651" y="7123"/>
                    </a:lnTo>
                    <a:lnTo>
                      <a:pt x="49677" y="7847"/>
                    </a:lnTo>
                    <a:lnTo>
                      <a:pt x="50643" y="8571"/>
                    </a:lnTo>
                    <a:lnTo>
                      <a:pt x="51549" y="9235"/>
                    </a:lnTo>
                    <a:lnTo>
                      <a:pt x="53118" y="10624"/>
                    </a:lnTo>
                    <a:lnTo>
                      <a:pt x="54386" y="11891"/>
                    </a:lnTo>
                    <a:lnTo>
                      <a:pt x="52152" y="15513"/>
                    </a:lnTo>
                    <a:lnTo>
                      <a:pt x="52152" y="15513"/>
                    </a:lnTo>
                    <a:lnTo>
                      <a:pt x="55351" y="14789"/>
                    </a:lnTo>
                    <a:lnTo>
                      <a:pt x="62897" y="7606"/>
                    </a:lnTo>
                    <a:lnTo>
                      <a:pt x="61146" y="6398"/>
                    </a:lnTo>
                    <a:lnTo>
                      <a:pt x="59999" y="5674"/>
                    </a:lnTo>
                    <a:lnTo>
                      <a:pt x="58671" y="4950"/>
                    </a:lnTo>
                    <a:lnTo>
                      <a:pt x="57162" y="4225"/>
                    </a:lnTo>
                    <a:lnTo>
                      <a:pt x="55351" y="3441"/>
                    </a:lnTo>
                    <a:lnTo>
                      <a:pt x="53239" y="2656"/>
                    </a:lnTo>
                    <a:lnTo>
                      <a:pt x="50824" y="1932"/>
                    </a:lnTo>
                    <a:lnTo>
                      <a:pt x="49195" y="1509"/>
                    </a:lnTo>
                    <a:lnTo>
                      <a:pt x="47565" y="1147"/>
                    </a:lnTo>
                    <a:lnTo>
                      <a:pt x="45814" y="785"/>
                    </a:lnTo>
                    <a:lnTo>
                      <a:pt x="44124" y="543"/>
                    </a:lnTo>
                    <a:lnTo>
                      <a:pt x="42313" y="302"/>
                    </a:lnTo>
                    <a:lnTo>
                      <a:pt x="40563" y="121"/>
                    </a:lnTo>
                    <a:lnTo>
                      <a:pt x="38692" y="61"/>
                    </a:lnTo>
                    <a:lnTo>
                      <a:pt x="36881" y="0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30275" y="1685724"/>
                <a:ext cx="602125" cy="1614700"/>
              </a:xfrm>
              <a:custGeom>
                <a:rect b="b" l="l" r="r" t="t"/>
                <a:pathLst>
                  <a:path extrusionOk="0" h="64588" w="24085">
                    <a:moveTo>
                      <a:pt x="6882" y="1"/>
                    </a:moveTo>
                    <a:lnTo>
                      <a:pt x="1" y="3320"/>
                    </a:lnTo>
                    <a:lnTo>
                      <a:pt x="7003" y="3320"/>
                    </a:lnTo>
                    <a:lnTo>
                      <a:pt x="7003" y="56740"/>
                    </a:lnTo>
                    <a:lnTo>
                      <a:pt x="7003" y="59758"/>
                    </a:lnTo>
                    <a:lnTo>
                      <a:pt x="7003" y="60362"/>
                    </a:lnTo>
                    <a:lnTo>
                      <a:pt x="6942" y="60905"/>
                    </a:lnTo>
                    <a:lnTo>
                      <a:pt x="6761" y="61388"/>
                    </a:lnTo>
                    <a:lnTo>
                      <a:pt x="6580" y="61810"/>
                    </a:lnTo>
                    <a:lnTo>
                      <a:pt x="6218" y="62354"/>
                    </a:lnTo>
                    <a:lnTo>
                      <a:pt x="5795" y="62957"/>
                    </a:lnTo>
                    <a:lnTo>
                      <a:pt x="4528" y="64587"/>
                    </a:lnTo>
                    <a:lnTo>
                      <a:pt x="20705" y="64587"/>
                    </a:lnTo>
                    <a:lnTo>
                      <a:pt x="24085" y="62595"/>
                    </a:lnTo>
                    <a:lnTo>
                      <a:pt x="21731" y="62354"/>
                    </a:lnTo>
                    <a:lnTo>
                      <a:pt x="19437" y="62112"/>
                    </a:lnTo>
                    <a:lnTo>
                      <a:pt x="18411" y="61991"/>
                    </a:lnTo>
                    <a:lnTo>
                      <a:pt x="17566" y="61810"/>
                    </a:lnTo>
                    <a:lnTo>
                      <a:pt x="17264" y="61690"/>
                    </a:lnTo>
                    <a:lnTo>
                      <a:pt x="16962" y="61569"/>
                    </a:lnTo>
                    <a:lnTo>
                      <a:pt x="16660" y="61388"/>
                    </a:lnTo>
                    <a:lnTo>
                      <a:pt x="16479" y="61146"/>
                    </a:lnTo>
                    <a:lnTo>
                      <a:pt x="16298" y="60905"/>
                    </a:lnTo>
                    <a:lnTo>
                      <a:pt x="16117" y="60603"/>
                    </a:lnTo>
                    <a:lnTo>
                      <a:pt x="15997" y="60301"/>
                    </a:lnTo>
                    <a:lnTo>
                      <a:pt x="15936" y="59879"/>
                    </a:lnTo>
                    <a:lnTo>
                      <a:pt x="15815" y="58973"/>
                    </a:lnTo>
                    <a:lnTo>
                      <a:pt x="15755" y="57766"/>
                    </a:lnTo>
                    <a:lnTo>
                      <a:pt x="15755" y="56740"/>
                    </a:lnTo>
                    <a:lnTo>
                      <a:pt x="15755" y="5976"/>
                    </a:lnTo>
                    <a:lnTo>
                      <a:pt x="15815" y="5433"/>
                    </a:lnTo>
                    <a:lnTo>
                      <a:pt x="15997" y="4347"/>
                    </a:lnTo>
                    <a:lnTo>
                      <a:pt x="16238" y="3441"/>
                    </a:lnTo>
                    <a:lnTo>
                      <a:pt x="16540" y="2717"/>
                    </a:lnTo>
                    <a:lnTo>
                      <a:pt x="16962" y="2113"/>
                    </a:lnTo>
                    <a:lnTo>
                      <a:pt x="17506" y="1630"/>
                    </a:lnTo>
                    <a:lnTo>
                      <a:pt x="18170" y="1087"/>
                    </a:lnTo>
                    <a:lnTo>
                      <a:pt x="18954" y="604"/>
                    </a:lnTo>
                    <a:lnTo>
                      <a:pt x="19920" y="1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148976" y="2253125"/>
                <a:ext cx="947700" cy="1091050"/>
              </a:xfrm>
              <a:custGeom>
                <a:rect b="b" l="l" r="r" t="t"/>
                <a:pathLst>
                  <a:path extrusionOk="0" h="43642" w="37908">
                    <a:moveTo>
                      <a:pt x="18230" y="3018"/>
                    </a:moveTo>
                    <a:lnTo>
                      <a:pt x="19135" y="3079"/>
                    </a:lnTo>
                    <a:lnTo>
                      <a:pt x="19980" y="3199"/>
                    </a:lnTo>
                    <a:lnTo>
                      <a:pt x="20886" y="3441"/>
                    </a:lnTo>
                    <a:lnTo>
                      <a:pt x="21671" y="3682"/>
                    </a:lnTo>
                    <a:lnTo>
                      <a:pt x="22455" y="4105"/>
                    </a:lnTo>
                    <a:lnTo>
                      <a:pt x="23180" y="4527"/>
                    </a:lnTo>
                    <a:lnTo>
                      <a:pt x="23904" y="5010"/>
                    </a:lnTo>
                    <a:lnTo>
                      <a:pt x="24568" y="5554"/>
                    </a:lnTo>
                    <a:lnTo>
                      <a:pt x="25111" y="6097"/>
                    </a:lnTo>
                    <a:lnTo>
                      <a:pt x="25654" y="6761"/>
                    </a:lnTo>
                    <a:lnTo>
                      <a:pt x="26077" y="7364"/>
                    </a:lnTo>
                    <a:lnTo>
                      <a:pt x="26499" y="8028"/>
                    </a:lnTo>
                    <a:lnTo>
                      <a:pt x="26801" y="8753"/>
                    </a:lnTo>
                    <a:lnTo>
                      <a:pt x="26982" y="9417"/>
                    </a:lnTo>
                    <a:lnTo>
                      <a:pt x="27163" y="10141"/>
                    </a:lnTo>
                    <a:lnTo>
                      <a:pt x="27224" y="10805"/>
                    </a:lnTo>
                    <a:lnTo>
                      <a:pt x="27163" y="11228"/>
                    </a:lnTo>
                    <a:lnTo>
                      <a:pt x="27043" y="11650"/>
                    </a:lnTo>
                    <a:lnTo>
                      <a:pt x="26801" y="11952"/>
                    </a:lnTo>
                    <a:lnTo>
                      <a:pt x="26499" y="12254"/>
                    </a:lnTo>
                    <a:lnTo>
                      <a:pt x="26137" y="12555"/>
                    </a:lnTo>
                    <a:lnTo>
                      <a:pt x="25715" y="12797"/>
                    </a:lnTo>
                    <a:lnTo>
                      <a:pt x="24568" y="13280"/>
                    </a:lnTo>
                    <a:lnTo>
                      <a:pt x="8089" y="20402"/>
                    </a:lnTo>
                    <a:lnTo>
                      <a:pt x="7908" y="17988"/>
                    </a:lnTo>
                    <a:lnTo>
                      <a:pt x="7787" y="16781"/>
                    </a:lnTo>
                    <a:lnTo>
                      <a:pt x="7787" y="15634"/>
                    </a:lnTo>
                    <a:lnTo>
                      <a:pt x="7787" y="14728"/>
                    </a:lnTo>
                    <a:lnTo>
                      <a:pt x="7848" y="13883"/>
                    </a:lnTo>
                    <a:lnTo>
                      <a:pt x="7969" y="13038"/>
                    </a:lnTo>
                    <a:lnTo>
                      <a:pt x="8089" y="12254"/>
                    </a:lnTo>
                    <a:lnTo>
                      <a:pt x="8270" y="11529"/>
                    </a:lnTo>
                    <a:lnTo>
                      <a:pt x="8451" y="10805"/>
                    </a:lnTo>
                    <a:lnTo>
                      <a:pt x="8633" y="10141"/>
                    </a:lnTo>
                    <a:lnTo>
                      <a:pt x="8934" y="9537"/>
                    </a:lnTo>
                    <a:lnTo>
                      <a:pt x="9176" y="8934"/>
                    </a:lnTo>
                    <a:lnTo>
                      <a:pt x="9478" y="8330"/>
                    </a:lnTo>
                    <a:lnTo>
                      <a:pt x="10142" y="7304"/>
                    </a:lnTo>
                    <a:lnTo>
                      <a:pt x="10866" y="6399"/>
                    </a:lnTo>
                    <a:lnTo>
                      <a:pt x="11651" y="5614"/>
                    </a:lnTo>
                    <a:lnTo>
                      <a:pt x="12435" y="4950"/>
                    </a:lnTo>
                    <a:lnTo>
                      <a:pt x="13341" y="4407"/>
                    </a:lnTo>
                    <a:lnTo>
                      <a:pt x="14186" y="3984"/>
                    </a:lnTo>
                    <a:lnTo>
                      <a:pt x="15031" y="3622"/>
                    </a:lnTo>
                    <a:lnTo>
                      <a:pt x="15876" y="3320"/>
                    </a:lnTo>
                    <a:lnTo>
                      <a:pt x="16721" y="3139"/>
                    </a:lnTo>
                    <a:lnTo>
                      <a:pt x="17506" y="3018"/>
                    </a:lnTo>
                    <a:close/>
                    <a:moveTo>
                      <a:pt x="20765" y="0"/>
                    </a:moveTo>
                    <a:lnTo>
                      <a:pt x="19860" y="61"/>
                    </a:lnTo>
                    <a:lnTo>
                      <a:pt x="18954" y="121"/>
                    </a:lnTo>
                    <a:lnTo>
                      <a:pt x="18109" y="181"/>
                    </a:lnTo>
                    <a:lnTo>
                      <a:pt x="17204" y="363"/>
                    </a:lnTo>
                    <a:lnTo>
                      <a:pt x="16298" y="544"/>
                    </a:lnTo>
                    <a:lnTo>
                      <a:pt x="15393" y="725"/>
                    </a:lnTo>
                    <a:lnTo>
                      <a:pt x="14488" y="1026"/>
                    </a:lnTo>
                    <a:lnTo>
                      <a:pt x="13582" y="1328"/>
                    </a:lnTo>
                    <a:lnTo>
                      <a:pt x="12677" y="1630"/>
                    </a:lnTo>
                    <a:lnTo>
                      <a:pt x="11771" y="2053"/>
                    </a:lnTo>
                    <a:lnTo>
                      <a:pt x="10926" y="2475"/>
                    </a:lnTo>
                    <a:lnTo>
                      <a:pt x="10081" y="2958"/>
                    </a:lnTo>
                    <a:lnTo>
                      <a:pt x="9236" y="3441"/>
                    </a:lnTo>
                    <a:lnTo>
                      <a:pt x="8451" y="3984"/>
                    </a:lnTo>
                    <a:lnTo>
                      <a:pt x="7667" y="4588"/>
                    </a:lnTo>
                    <a:lnTo>
                      <a:pt x="6882" y="5191"/>
                    </a:lnTo>
                    <a:lnTo>
                      <a:pt x="6158" y="5916"/>
                    </a:lnTo>
                    <a:lnTo>
                      <a:pt x="5433" y="6580"/>
                    </a:lnTo>
                    <a:lnTo>
                      <a:pt x="4769" y="7364"/>
                    </a:lnTo>
                    <a:lnTo>
                      <a:pt x="4105" y="8149"/>
                    </a:lnTo>
                    <a:lnTo>
                      <a:pt x="3502" y="8994"/>
                    </a:lnTo>
                    <a:lnTo>
                      <a:pt x="2898" y="9900"/>
                    </a:lnTo>
                    <a:lnTo>
                      <a:pt x="2415" y="10805"/>
                    </a:lnTo>
                    <a:lnTo>
                      <a:pt x="1932" y="11771"/>
                    </a:lnTo>
                    <a:lnTo>
                      <a:pt x="1510" y="12737"/>
                    </a:lnTo>
                    <a:lnTo>
                      <a:pt x="1087" y="13823"/>
                    </a:lnTo>
                    <a:lnTo>
                      <a:pt x="786" y="14910"/>
                    </a:lnTo>
                    <a:lnTo>
                      <a:pt x="484" y="15996"/>
                    </a:lnTo>
                    <a:lnTo>
                      <a:pt x="303" y="17203"/>
                    </a:lnTo>
                    <a:lnTo>
                      <a:pt x="122" y="18411"/>
                    </a:lnTo>
                    <a:lnTo>
                      <a:pt x="1" y="19678"/>
                    </a:lnTo>
                    <a:lnTo>
                      <a:pt x="1" y="20946"/>
                    </a:lnTo>
                    <a:lnTo>
                      <a:pt x="1" y="22274"/>
                    </a:lnTo>
                    <a:lnTo>
                      <a:pt x="122" y="23541"/>
                    </a:lnTo>
                    <a:lnTo>
                      <a:pt x="303" y="24869"/>
                    </a:lnTo>
                    <a:lnTo>
                      <a:pt x="544" y="26197"/>
                    </a:lnTo>
                    <a:lnTo>
                      <a:pt x="846" y="27525"/>
                    </a:lnTo>
                    <a:lnTo>
                      <a:pt x="1208" y="28793"/>
                    </a:lnTo>
                    <a:lnTo>
                      <a:pt x="1691" y="30121"/>
                    </a:lnTo>
                    <a:lnTo>
                      <a:pt x="2174" y="31388"/>
                    </a:lnTo>
                    <a:lnTo>
                      <a:pt x="2778" y="32656"/>
                    </a:lnTo>
                    <a:lnTo>
                      <a:pt x="3502" y="33863"/>
                    </a:lnTo>
                    <a:lnTo>
                      <a:pt x="4226" y="35010"/>
                    </a:lnTo>
                    <a:lnTo>
                      <a:pt x="5071" y="36157"/>
                    </a:lnTo>
                    <a:lnTo>
                      <a:pt x="5977" y="37243"/>
                    </a:lnTo>
                    <a:lnTo>
                      <a:pt x="7003" y="38269"/>
                    </a:lnTo>
                    <a:lnTo>
                      <a:pt x="8089" y="39235"/>
                    </a:lnTo>
                    <a:lnTo>
                      <a:pt x="9236" y="40080"/>
                    </a:lnTo>
                    <a:lnTo>
                      <a:pt x="10081" y="40684"/>
                    </a:lnTo>
                    <a:lnTo>
                      <a:pt x="10987" y="41227"/>
                    </a:lnTo>
                    <a:lnTo>
                      <a:pt x="11832" y="41650"/>
                    </a:lnTo>
                    <a:lnTo>
                      <a:pt x="12677" y="42072"/>
                    </a:lnTo>
                    <a:lnTo>
                      <a:pt x="13522" y="42374"/>
                    </a:lnTo>
                    <a:lnTo>
                      <a:pt x="14307" y="42676"/>
                    </a:lnTo>
                    <a:lnTo>
                      <a:pt x="15152" y="42917"/>
                    </a:lnTo>
                    <a:lnTo>
                      <a:pt x="15936" y="43098"/>
                    </a:lnTo>
                    <a:lnTo>
                      <a:pt x="17445" y="43400"/>
                    </a:lnTo>
                    <a:lnTo>
                      <a:pt x="18834" y="43581"/>
                    </a:lnTo>
                    <a:lnTo>
                      <a:pt x="20162" y="43641"/>
                    </a:lnTo>
                    <a:lnTo>
                      <a:pt x="22335" y="43641"/>
                    </a:lnTo>
                    <a:lnTo>
                      <a:pt x="23421" y="43581"/>
                    </a:lnTo>
                    <a:lnTo>
                      <a:pt x="24508" y="43460"/>
                    </a:lnTo>
                    <a:lnTo>
                      <a:pt x="25594" y="43279"/>
                    </a:lnTo>
                    <a:lnTo>
                      <a:pt x="26741" y="43038"/>
                    </a:lnTo>
                    <a:lnTo>
                      <a:pt x="27827" y="42736"/>
                    </a:lnTo>
                    <a:lnTo>
                      <a:pt x="28974" y="42374"/>
                    </a:lnTo>
                    <a:lnTo>
                      <a:pt x="30121" y="41891"/>
                    </a:lnTo>
                    <a:lnTo>
                      <a:pt x="30845" y="41529"/>
                    </a:lnTo>
                    <a:lnTo>
                      <a:pt x="31570" y="41106"/>
                    </a:lnTo>
                    <a:lnTo>
                      <a:pt x="33079" y="40261"/>
                    </a:lnTo>
                    <a:lnTo>
                      <a:pt x="37908" y="35734"/>
                    </a:lnTo>
                    <a:lnTo>
                      <a:pt x="35493" y="36881"/>
                    </a:lnTo>
                    <a:lnTo>
                      <a:pt x="34286" y="37424"/>
                    </a:lnTo>
                    <a:lnTo>
                      <a:pt x="32958" y="37907"/>
                    </a:lnTo>
                    <a:lnTo>
                      <a:pt x="31570" y="38330"/>
                    </a:lnTo>
                    <a:lnTo>
                      <a:pt x="30061" y="38632"/>
                    </a:lnTo>
                    <a:lnTo>
                      <a:pt x="28491" y="38813"/>
                    </a:lnTo>
                    <a:lnTo>
                      <a:pt x="27707" y="38873"/>
                    </a:lnTo>
                    <a:lnTo>
                      <a:pt x="26801" y="38933"/>
                    </a:lnTo>
                    <a:lnTo>
                      <a:pt x="26017" y="38873"/>
                    </a:lnTo>
                    <a:lnTo>
                      <a:pt x="25232" y="38813"/>
                    </a:lnTo>
                    <a:lnTo>
                      <a:pt x="24447" y="38752"/>
                    </a:lnTo>
                    <a:lnTo>
                      <a:pt x="23662" y="38632"/>
                    </a:lnTo>
                    <a:lnTo>
                      <a:pt x="22878" y="38450"/>
                    </a:lnTo>
                    <a:lnTo>
                      <a:pt x="22093" y="38209"/>
                    </a:lnTo>
                    <a:lnTo>
                      <a:pt x="21369" y="37968"/>
                    </a:lnTo>
                    <a:lnTo>
                      <a:pt x="20584" y="37666"/>
                    </a:lnTo>
                    <a:lnTo>
                      <a:pt x="19860" y="37364"/>
                    </a:lnTo>
                    <a:lnTo>
                      <a:pt x="19135" y="37002"/>
                    </a:lnTo>
                    <a:lnTo>
                      <a:pt x="18411" y="36640"/>
                    </a:lnTo>
                    <a:lnTo>
                      <a:pt x="17747" y="36157"/>
                    </a:lnTo>
                    <a:lnTo>
                      <a:pt x="17023" y="35734"/>
                    </a:lnTo>
                    <a:lnTo>
                      <a:pt x="16359" y="35251"/>
                    </a:lnTo>
                    <a:lnTo>
                      <a:pt x="15755" y="34708"/>
                    </a:lnTo>
                    <a:lnTo>
                      <a:pt x="15091" y="34104"/>
                    </a:lnTo>
                    <a:lnTo>
                      <a:pt x="14488" y="33501"/>
                    </a:lnTo>
                    <a:lnTo>
                      <a:pt x="13884" y="32897"/>
                    </a:lnTo>
                    <a:lnTo>
                      <a:pt x="13341" y="32233"/>
                    </a:lnTo>
                    <a:lnTo>
                      <a:pt x="12797" y="31509"/>
                    </a:lnTo>
                    <a:lnTo>
                      <a:pt x="12254" y="30785"/>
                    </a:lnTo>
                    <a:lnTo>
                      <a:pt x="11771" y="30000"/>
                    </a:lnTo>
                    <a:lnTo>
                      <a:pt x="11288" y="29215"/>
                    </a:lnTo>
                    <a:lnTo>
                      <a:pt x="10806" y="28370"/>
                    </a:lnTo>
                    <a:lnTo>
                      <a:pt x="10383" y="27525"/>
                    </a:lnTo>
                    <a:lnTo>
                      <a:pt x="9960" y="26620"/>
                    </a:lnTo>
                    <a:lnTo>
                      <a:pt x="9598" y="25714"/>
                    </a:lnTo>
                    <a:lnTo>
                      <a:pt x="9236" y="24748"/>
                    </a:lnTo>
                    <a:lnTo>
                      <a:pt x="8934" y="23783"/>
                    </a:lnTo>
                    <a:lnTo>
                      <a:pt x="8633" y="22817"/>
                    </a:lnTo>
                    <a:lnTo>
                      <a:pt x="8391" y="21730"/>
                    </a:lnTo>
                    <a:lnTo>
                      <a:pt x="8150" y="20704"/>
                    </a:lnTo>
                    <a:lnTo>
                      <a:pt x="15152" y="20161"/>
                    </a:lnTo>
                    <a:lnTo>
                      <a:pt x="36459" y="11529"/>
                    </a:lnTo>
                    <a:lnTo>
                      <a:pt x="36157" y="10684"/>
                    </a:lnTo>
                    <a:lnTo>
                      <a:pt x="35795" y="9658"/>
                    </a:lnTo>
                    <a:lnTo>
                      <a:pt x="35373" y="8572"/>
                    </a:lnTo>
                    <a:lnTo>
                      <a:pt x="34709" y="7364"/>
                    </a:lnTo>
                    <a:lnTo>
                      <a:pt x="34346" y="6761"/>
                    </a:lnTo>
                    <a:lnTo>
                      <a:pt x="33924" y="6157"/>
                    </a:lnTo>
                    <a:lnTo>
                      <a:pt x="33441" y="5554"/>
                    </a:lnTo>
                    <a:lnTo>
                      <a:pt x="32898" y="4950"/>
                    </a:lnTo>
                    <a:lnTo>
                      <a:pt x="32294" y="4286"/>
                    </a:lnTo>
                    <a:lnTo>
                      <a:pt x="31630" y="3682"/>
                    </a:lnTo>
                    <a:lnTo>
                      <a:pt x="30906" y="3139"/>
                    </a:lnTo>
                    <a:lnTo>
                      <a:pt x="30121" y="2536"/>
                    </a:lnTo>
                    <a:lnTo>
                      <a:pt x="29035" y="1932"/>
                    </a:lnTo>
                    <a:lnTo>
                      <a:pt x="27948" y="1449"/>
                    </a:lnTo>
                    <a:lnTo>
                      <a:pt x="26801" y="966"/>
                    </a:lnTo>
                    <a:lnTo>
                      <a:pt x="25654" y="664"/>
                    </a:lnTo>
                    <a:lnTo>
                      <a:pt x="24447" y="363"/>
                    </a:lnTo>
                    <a:lnTo>
                      <a:pt x="23240" y="181"/>
                    </a:lnTo>
                    <a:lnTo>
                      <a:pt x="21972" y="61"/>
                    </a:lnTo>
                    <a:lnTo>
                      <a:pt x="20765" y="0"/>
                    </a:lnTo>
                    <a:close/>
                  </a:path>
                </a:pathLst>
              </a:custGeom>
              <a:solidFill>
                <a:srgbClr val="9EA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459537" y="3082151"/>
              <a:ext cx="1698058" cy="555248"/>
              <a:chOff x="247173" y="1685724"/>
              <a:chExt cx="7134699" cy="2332976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7066472" y="2271224"/>
                <a:ext cx="315400" cy="166025"/>
              </a:xfrm>
              <a:custGeom>
                <a:rect b="b" l="l" r="r" t="t"/>
                <a:pathLst>
                  <a:path extrusionOk="0" h="6641" w="12616">
                    <a:moveTo>
                      <a:pt x="1" y="1"/>
                    </a:moveTo>
                    <a:lnTo>
                      <a:pt x="1" y="665"/>
                    </a:lnTo>
                    <a:lnTo>
                      <a:pt x="2113" y="665"/>
                    </a:lnTo>
                    <a:lnTo>
                      <a:pt x="2113" y="6640"/>
                    </a:lnTo>
                    <a:lnTo>
                      <a:pt x="2898" y="6640"/>
                    </a:lnTo>
                    <a:lnTo>
                      <a:pt x="2898" y="665"/>
                    </a:lnTo>
                    <a:lnTo>
                      <a:pt x="5011" y="665"/>
                    </a:lnTo>
                    <a:lnTo>
                      <a:pt x="5011" y="1"/>
                    </a:lnTo>
                    <a:close/>
                    <a:moveTo>
                      <a:pt x="5976" y="1"/>
                    </a:moveTo>
                    <a:lnTo>
                      <a:pt x="5976" y="6640"/>
                    </a:lnTo>
                    <a:lnTo>
                      <a:pt x="6701" y="6640"/>
                    </a:lnTo>
                    <a:lnTo>
                      <a:pt x="6701" y="2415"/>
                    </a:lnTo>
                    <a:lnTo>
                      <a:pt x="6701" y="1510"/>
                    </a:lnTo>
                    <a:lnTo>
                      <a:pt x="6640" y="725"/>
                    </a:lnTo>
                    <a:lnTo>
                      <a:pt x="6701" y="725"/>
                    </a:lnTo>
                    <a:lnTo>
                      <a:pt x="8934" y="6640"/>
                    </a:lnTo>
                    <a:lnTo>
                      <a:pt x="9538" y="6640"/>
                    </a:lnTo>
                    <a:lnTo>
                      <a:pt x="11831" y="725"/>
                    </a:lnTo>
                    <a:lnTo>
                      <a:pt x="11892" y="725"/>
                    </a:lnTo>
                    <a:lnTo>
                      <a:pt x="11831" y="2355"/>
                    </a:lnTo>
                    <a:lnTo>
                      <a:pt x="11831" y="6640"/>
                    </a:lnTo>
                    <a:lnTo>
                      <a:pt x="12616" y="6640"/>
                    </a:lnTo>
                    <a:lnTo>
                      <a:pt x="12616" y="1"/>
                    </a:lnTo>
                    <a:lnTo>
                      <a:pt x="11409" y="1"/>
                    </a:lnTo>
                    <a:lnTo>
                      <a:pt x="9296" y="5494"/>
                    </a:lnTo>
                    <a:lnTo>
                      <a:pt x="7184" y="1"/>
                    </a:lnTo>
                    <a:close/>
                  </a:path>
                </a:pathLst>
              </a:custGeom>
              <a:solidFill>
                <a:srgbClr val="9698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422648" y="2284800"/>
                <a:ext cx="1134825" cy="1733900"/>
              </a:xfrm>
              <a:custGeom>
                <a:rect b="b" l="l" r="r" t="t"/>
                <a:pathLst>
                  <a:path extrusionOk="0" h="69356" w="45393">
                    <a:moveTo>
                      <a:pt x="21610" y="3019"/>
                    </a:moveTo>
                    <a:lnTo>
                      <a:pt x="22334" y="3140"/>
                    </a:lnTo>
                    <a:lnTo>
                      <a:pt x="22938" y="3260"/>
                    </a:lnTo>
                    <a:lnTo>
                      <a:pt x="23602" y="3442"/>
                    </a:lnTo>
                    <a:lnTo>
                      <a:pt x="24206" y="3683"/>
                    </a:lnTo>
                    <a:lnTo>
                      <a:pt x="24809" y="3985"/>
                    </a:lnTo>
                    <a:lnTo>
                      <a:pt x="25352" y="4347"/>
                    </a:lnTo>
                    <a:lnTo>
                      <a:pt x="25896" y="4709"/>
                    </a:lnTo>
                    <a:lnTo>
                      <a:pt x="26439" y="5132"/>
                    </a:lnTo>
                    <a:lnTo>
                      <a:pt x="26922" y="5554"/>
                    </a:lnTo>
                    <a:lnTo>
                      <a:pt x="27405" y="6037"/>
                    </a:lnTo>
                    <a:lnTo>
                      <a:pt x="27888" y="6580"/>
                    </a:lnTo>
                    <a:lnTo>
                      <a:pt x="28733" y="7727"/>
                    </a:lnTo>
                    <a:lnTo>
                      <a:pt x="29517" y="8934"/>
                    </a:lnTo>
                    <a:lnTo>
                      <a:pt x="30181" y="10202"/>
                    </a:lnTo>
                    <a:lnTo>
                      <a:pt x="30785" y="11590"/>
                    </a:lnTo>
                    <a:lnTo>
                      <a:pt x="31268" y="12979"/>
                    </a:lnTo>
                    <a:lnTo>
                      <a:pt x="31690" y="14367"/>
                    </a:lnTo>
                    <a:lnTo>
                      <a:pt x="31992" y="15755"/>
                    </a:lnTo>
                    <a:lnTo>
                      <a:pt x="32234" y="17144"/>
                    </a:lnTo>
                    <a:lnTo>
                      <a:pt x="32354" y="18471"/>
                    </a:lnTo>
                    <a:lnTo>
                      <a:pt x="32415" y="19739"/>
                    </a:lnTo>
                    <a:lnTo>
                      <a:pt x="32415" y="20403"/>
                    </a:lnTo>
                    <a:lnTo>
                      <a:pt x="32354" y="21188"/>
                    </a:lnTo>
                    <a:lnTo>
                      <a:pt x="32234" y="22033"/>
                    </a:lnTo>
                    <a:lnTo>
                      <a:pt x="32052" y="22878"/>
                    </a:lnTo>
                    <a:lnTo>
                      <a:pt x="31751" y="23783"/>
                    </a:lnTo>
                    <a:lnTo>
                      <a:pt x="31388" y="24689"/>
                    </a:lnTo>
                    <a:lnTo>
                      <a:pt x="31087" y="25172"/>
                    </a:lnTo>
                    <a:lnTo>
                      <a:pt x="30845" y="25594"/>
                    </a:lnTo>
                    <a:lnTo>
                      <a:pt x="30483" y="26017"/>
                    </a:lnTo>
                    <a:lnTo>
                      <a:pt x="30121" y="26379"/>
                    </a:lnTo>
                    <a:lnTo>
                      <a:pt x="29517" y="26922"/>
                    </a:lnTo>
                    <a:lnTo>
                      <a:pt x="28853" y="27405"/>
                    </a:lnTo>
                    <a:lnTo>
                      <a:pt x="28129" y="27827"/>
                    </a:lnTo>
                    <a:lnTo>
                      <a:pt x="27344" y="28190"/>
                    </a:lnTo>
                    <a:lnTo>
                      <a:pt x="26499" y="28491"/>
                    </a:lnTo>
                    <a:lnTo>
                      <a:pt x="25654" y="28733"/>
                    </a:lnTo>
                    <a:lnTo>
                      <a:pt x="24809" y="28914"/>
                    </a:lnTo>
                    <a:lnTo>
                      <a:pt x="23240" y="28914"/>
                    </a:lnTo>
                    <a:lnTo>
                      <a:pt x="22515" y="28854"/>
                    </a:lnTo>
                    <a:lnTo>
                      <a:pt x="21851" y="28672"/>
                    </a:lnTo>
                    <a:lnTo>
                      <a:pt x="21187" y="28491"/>
                    </a:lnTo>
                    <a:lnTo>
                      <a:pt x="20584" y="28250"/>
                    </a:lnTo>
                    <a:lnTo>
                      <a:pt x="19980" y="27948"/>
                    </a:lnTo>
                    <a:lnTo>
                      <a:pt x="19437" y="27646"/>
                    </a:lnTo>
                    <a:lnTo>
                      <a:pt x="18833" y="27284"/>
                    </a:lnTo>
                    <a:lnTo>
                      <a:pt x="18350" y="26862"/>
                    </a:lnTo>
                    <a:lnTo>
                      <a:pt x="17807" y="26439"/>
                    </a:lnTo>
                    <a:lnTo>
                      <a:pt x="17385" y="25956"/>
                    </a:lnTo>
                    <a:lnTo>
                      <a:pt x="16902" y="25413"/>
                    </a:lnTo>
                    <a:lnTo>
                      <a:pt x="16057" y="24326"/>
                    </a:lnTo>
                    <a:lnTo>
                      <a:pt x="15332" y="23119"/>
                    </a:lnTo>
                    <a:lnTo>
                      <a:pt x="14668" y="21852"/>
                    </a:lnTo>
                    <a:lnTo>
                      <a:pt x="14125" y="20524"/>
                    </a:lnTo>
                    <a:lnTo>
                      <a:pt x="13642" y="19196"/>
                    </a:lnTo>
                    <a:lnTo>
                      <a:pt x="13220" y="17868"/>
                    </a:lnTo>
                    <a:lnTo>
                      <a:pt x="12918" y="16480"/>
                    </a:lnTo>
                    <a:lnTo>
                      <a:pt x="12737" y="15212"/>
                    </a:lnTo>
                    <a:lnTo>
                      <a:pt x="12616" y="13944"/>
                    </a:lnTo>
                    <a:lnTo>
                      <a:pt x="12556" y="12737"/>
                    </a:lnTo>
                    <a:lnTo>
                      <a:pt x="12616" y="11832"/>
                    </a:lnTo>
                    <a:lnTo>
                      <a:pt x="12677" y="10987"/>
                    </a:lnTo>
                    <a:lnTo>
                      <a:pt x="12797" y="10081"/>
                    </a:lnTo>
                    <a:lnTo>
                      <a:pt x="12978" y="9236"/>
                    </a:lnTo>
                    <a:lnTo>
                      <a:pt x="13280" y="8391"/>
                    </a:lnTo>
                    <a:lnTo>
                      <a:pt x="13582" y="7546"/>
                    </a:lnTo>
                    <a:lnTo>
                      <a:pt x="14065" y="6761"/>
                    </a:lnTo>
                    <a:lnTo>
                      <a:pt x="14548" y="6037"/>
                    </a:lnTo>
                    <a:lnTo>
                      <a:pt x="15151" y="5373"/>
                    </a:lnTo>
                    <a:lnTo>
                      <a:pt x="15815" y="4769"/>
                    </a:lnTo>
                    <a:lnTo>
                      <a:pt x="16600" y="4287"/>
                    </a:lnTo>
                    <a:lnTo>
                      <a:pt x="17385" y="3804"/>
                    </a:lnTo>
                    <a:lnTo>
                      <a:pt x="18290" y="3502"/>
                    </a:lnTo>
                    <a:lnTo>
                      <a:pt x="19135" y="3200"/>
                    </a:lnTo>
                    <a:lnTo>
                      <a:pt x="20041" y="3079"/>
                    </a:lnTo>
                    <a:lnTo>
                      <a:pt x="20946" y="3019"/>
                    </a:lnTo>
                    <a:close/>
                    <a:moveTo>
                      <a:pt x="26499" y="43582"/>
                    </a:moveTo>
                    <a:lnTo>
                      <a:pt x="27465" y="43702"/>
                    </a:lnTo>
                    <a:lnTo>
                      <a:pt x="29879" y="45393"/>
                    </a:lnTo>
                    <a:lnTo>
                      <a:pt x="31932" y="46962"/>
                    </a:lnTo>
                    <a:lnTo>
                      <a:pt x="32837" y="47686"/>
                    </a:lnTo>
                    <a:lnTo>
                      <a:pt x="33682" y="48411"/>
                    </a:lnTo>
                    <a:lnTo>
                      <a:pt x="34407" y="49075"/>
                    </a:lnTo>
                    <a:lnTo>
                      <a:pt x="35010" y="49799"/>
                    </a:lnTo>
                    <a:lnTo>
                      <a:pt x="35614" y="50463"/>
                    </a:lnTo>
                    <a:lnTo>
                      <a:pt x="36097" y="51127"/>
                    </a:lnTo>
                    <a:lnTo>
                      <a:pt x="36519" y="51851"/>
                    </a:lnTo>
                    <a:lnTo>
                      <a:pt x="36821" y="52515"/>
                    </a:lnTo>
                    <a:lnTo>
                      <a:pt x="37062" y="53300"/>
                    </a:lnTo>
                    <a:lnTo>
                      <a:pt x="37244" y="54024"/>
                    </a:lnTo>
                    <a:lnTo>
                      <a:pt x="37364" y="54869"/>
                    </a:lnTo>
                    <a:lnTo>
                      <a:pt x="37425" y="55714"/>
                    </a:lnTo>
                    <a:lnTo>
                      <a:pt x="37364" y="56740"/>
                    </a:lnTo>
                    <a:lnTo>
                      <a:pt x="37183" y="57706"/>
                    </a:lnTo>
                    <a:lnTo>
                      <a:pt x="36942" y="58672"/>
                    </a:lnTo>
                    <a:lnTo>
                      <a:pt x="36519" y="59577"/>
                    </a:lnTo>
                    <a:lnTo>
                      <a:pt x="36036" y="60483"/>
                    </a:lnTo>
                    <a:lnTo>
                      <a:pt x="35493" y="61268"/>
                    </a:lnTo>
                    <a:lnTo>
                      <a:pt x="34769" y="62052"/>
                    </a:lnTo>
                    <a:lnTo>
                      <a:pt x="33984" y="62716"/>
                    </a:lnTo>
                    <a:lnTo>
                      <a:pt x="33079" y="63320"/>
                    </a:lnTo>
                    <a:lnTo>
                      <a:pt x="32113" y="63863"/>
                    </a:lnTo>
                    <a:lnTo>
                      <a:pt x="31026" y="64346"/>
                    </a:lnTo>
                    <a:lnTo>
                      <a:pt x="29819" y="64768"/>
                    </a:lnTo>
                    <a:lnTo>
                      <a:pt x="28491" y="65070"/>
                    </a:lnTo>
                    <a:lnTo>
                      <a:pt x="27103" y="65312"/>
                    </a:lnTo>
                    <a:lnTo>
                      <a:pt x="25594" y="65493"/>
                    </a:lnTo>
                    <a:lnTo>
                      <a:pt x="24024" y="65493"/>
                    </a:lnTo>
                    <a:lnTo>
                      <a:pt x="22274" y="65432"/>
                    </a:lnTo>
                    <a:lnTo>
                      <a:pt x="20523" y="65312"/>
                    </a:lnTo>
                    <a:lnTo>
                      <a:pt x="18954" y="65070"/>
                    </a:lnTo>
                    <a:lnTo>
                      <a:pt x="17445" y="64708"/>
                    </a:lnTo>
                    <a:lnTo>
                      <a:pt x="15996" y="64225"/>
                    </a:lnTo>
                    <a:lnTo>
                      <a:pt x="14668" y="63682"/>
                    </a:lnTo>
                    <a:lnTo>
                      <a:pt x="13461" y="63078"/>
                    </a:lnTo>
                    <a:lnTo>
                      <a:pt x="12375" y="62414"/>
                    </a:lnTo>
                    <a:lnTo>
                      <a:pt x="11409" y="61630"/>
                    </a:lnTo>
                    <a:lnTo>
                      <a:pt x="10504" y="60785"/>
                    </a:lnTo>
                    <a:lnTo>
                      <a:pt x="9779" y="59879"/>
                    </a:lnTo>
                    <a:lnTo>
                      <a:pt x="9176" y="58853"/>
                    </a:lnTo>
                    <a:lnTo>
                      <a:pt x="8693" y="57827"/>
                    </a:lnTo>
                    <a:lnTo>
                      <a:pt x="8451" y="57284"/>
                    </a:lnTo>
                    <a:lnTo>
                      <a:pt x="8331" y="56740"/>
                    </a:lnTo>
                    <a:lnTo>
                      <a:pt x="8210" y="56197"/>
                    </a:lnTo>
                    <a:lnTo>
                      <a:pt x="8089" y="55594"/>
                    </a:lnTo>
                    <a:lnTo>
                      <a:pt x="8029" y="54990"/>
                    </a:lnTo>
                    <a:lnTo>
                      <a:pt x="8029" y="54386"/>
                    </a:lnTo>
                    <a:lnTo>
                      <a:pt x="8089" y="53240"/>
                    </a:lnTo>
                    <a:lnTo>
                      <a:pt x="8270" y="52213"/>
                    </a:lnTo>
                    <a:lnTo>
                      <a:pt x="8572" y="51187"/>
                    </a:lnTo>
                    <a:lnTo>
                      <a:pt x="8934" y="50342"/>
                    </a:lnTo>
                    <a:lnTo>
                      <a:pt x="9417" y="49497"/>
                    </a:lnTo>
                    <a:lnTo>
                      <a:pt x="9960" y="48773"/>
                    </a:lnTo>
                    <a:lnTo>
                      <a:pt x="10564" y="48169"/>
                    </a:lnTo>
                    <a:lnTo>
                      <a:pt x="11167" y="47566"/>
                    </a:lnTo>
                    <a:lnTo>
                      <a:pt x="11831" y="47083"/>
                    </a:lnTo>
                    <a:lnTo>
                      <a:pt x="12495" y="46600"/>
                    </a:lnTo>
                    <a:lnTo>
                      <a:pt x="13159" y="46238"/>
                    </a:lnTo>
                    <a:lnTo>
                      <a:pt x="13763" y="45936"/>
                    </a:lnTo>
                    <a:lnTo>
                      <a:pt x="14910" y="45393"/>
                    </a:lnTo>
                    <a:lnTo>
                      <a:pt x="15815" y="45030"/>
                    </a:lnTo>
                    <a:lnTo>
                      <a:pt x="17324" y="44608"/>
                    </a:lnTo>
                    <a:lnTo>
                      <a:pt x="18833" y="44306"/>
                    </a:lnTo>
                    <a:lnTo>
                      <a:pt x="20342" y="44004"/>
                    </a:lnTo>
                    <a:lnTo>
                      <a:pt x="21731" y="43823"/>
                    </a:lnTo>
                    <a:lnTo>
                      <a:pt x="22998" y="43702"/>
                    </a:lnTo>
                    <a:lnTo>
                      <a:pt x="24085" y="43642"/>
                    </a:lnTo>
                    <a:lnTo>
                      <a:pt x="25413" y="43582"/>
                    </a:lnTo>
                    <a:close/>
                    <a:moveTo>
                      <a:pt x="26680" y="1"/>
                    </a:moveTo>
                    <a:lnTo>
                      <a:pt x="24749" y="61"/>
                    </a:lnTo>
                    <a:lnTo>
                      <a:pt x="22757" y="182"/>
                    </a:lnTo>
                    <a:lnTo>
                      <a:pt x="21731" y="303"/>
                    </a:lnTo>
                    <a:lnTo>
                      <a:pt x="20705" y="484"/>
                    </a:lnTo>
                    <a:lnTo>
                      <a:pt x="19678" y="665"/>
                    </a:lnTo>
                    <a:lnTo>
                      <a:pt x="18652" y="906"/>
                    </a:lnTo>
                    <a:lnTo>
                      <a:pt x="17566" y="1208"/>
                    </a:lnTo>
                    <a:lnTo>
                      <a:pt x="16540" y="1570"/>
                    </a:lnTo>
                    <a:lnTo>
                      <a:pt x="15453" y="1932"/>
                    </a:lnTo>
                    <a:lnTo>
                      <a:pt x="14427" y="2415"/>
                    </a:lnTo>
                    <a:lnTo>
                      <a:pt x="13401" y="2959"/>
                    </a:lnTo>
                    <a:lnTo>
                      <a:pt x="12375" y="3562"/>
                    </a:lnTo>
                    <a:lnTo>
                      <a:pt x="11349" y="4226"/>
                    </a:lnTo>
                    <a:lnTo>
                      <a:pt x="10383" y="5011"/>
                    </a:lnTo>
                    <a:lnTo>
                      <a:pt x="9658" y="5675"/>
                    </a:lnTo>
                    <a:lnTo>
                      <a:pt x="8994" y="6339"/>
                    </a:lnTo>
                    <a:lnTo>
                      <a:pt x="8391" y="7003"/>
                    </a:lnTo>
                    <a:lnTo>
                      <a:pt x="7848" y="7727"/>
                    </a:lnTo>
                    <a:lnTo>
                      <a:pt x="7304" y="8512"/>
                    </a:lnTo>
                    <a:lnTo>
                      <a:pt x="6821" y="9236"/>
                    </a:lnTo>
                    <a:lnTo>
                      <a:pt x="6399" y="10021"/>
                    </a:lnTo>
                    <a:lnTo>
                      <a:pt x="5976" y="10806"/>
                    </a:lnTo>
                    <a:lnTo>
                      <a:pt x="5675" y="11590"/>
                    </a:lnTo>
                    <a:lnTo>
                      <a:pt x="5373" y="12375"/>
                    </a:lnTo>
                    <a:lnTo>
                      <a:pt x="5131" y="13220"/>
                    </a:lnTo>
                    <a:lnTo>
                      <a:pt x="4950" y="14005"/>
                    </a:lnTo>
                    <a:lnTo>
                      <a:pt x="4769" y="14789"/>
                    </a:lnTo>
                    <a:lnTo>
                      <a:pt x="4648" y="15634"/>
                    </a:lnTo>
                    <a:lnTo>
                      <a:pt x="4588" y="16419"/>
                    </a:lnTo>
                    <a:lnTo>
                      <a:pt x="4588" y="17204"/>
                    </a:lnTo>
                    <a:lnTo>
                      <a:pt x="4648" y="18532"/>
                    </a:lnTo>
                    <a:lnTo>
                      <a:pt x="4830" y="19860"/>
                    </a:lnTo>
                    <a:lnTo>
                      <a:pt x="5131" y="21127"/>
                    </a:lnTo>
                    <a:lnTo>
                      <a:pt x="5554" y="22455"/>
                    </a:lnTo>
                    <a:lnTo>
                      <a:pt x="6097" y="23663"/>
                    </a:lnTo>
                    <a:lnTo>
                      <a:pt x="6821" y="24870"/>
                    </a:lnTo>
                    <a:lnTo>
                      <a:pt x="7606" y="25956"/>
                    </a:lnTo>
                    <a:lnTo>
                      <a:pt x="8512" y="26982"/>
                    </a:lnTo>
                    <a:lnTo>
                      <a:pt x="9538" y="27948"/>
                    </a:lnTo>
                    <a:lnTo>
                      <a:pt x="10081" y="28431"/>
                    </a:lnTo>
                    <a:lnTo>
                      <a:pt x="10624" y="28854"/>
                    </a:lnTo>
                    <a:lnTo>
                      <a:pt x="11228" y="29216"/>
                    </a:lnTo>
                    <a:lnTo>
                      <a:pt x="11892" y="29578"/>
                    </a:lnTo>
                    <a:lnTo>
                      <a:pt x="12556" y="29940"/>
                    </a:lnTo>
                    <a:lnTo>
                      <a:pt x="13220" y="30242"/>
                    </a:lnTo>
                    <a:lnTo>
                      <a:pt x="13944" y="30544"/>
                    </a:lnTo>
                    <a:lnTo>
                      <a:pt x="14668" y="30785"/>
                    </a:lnTo>
                    <a:lnTo>
                      <a:pt x="15453" y="30966"/>
                    </a:lnTo>
                    <a:lnTo>
                      <a:pt x="16238" y="31147"/>
                    </a:lnTo>
                    <a:lnTo>
                      <a:pt x="17083" y="31328"/>
                    </a:lnTo>
                    <a:lnTo>
                      <a:pt x="17928" y="31389"/>
                    </a:lnTo>
                    <a:lnTo>
                      <a:pt x="18773" y="31449"/>
                    </a:lnTo>
                    <a:lnTo>
                      <a:pt x="19678" y="31509"/>
                    </a:lnTo>
                    <a:lnTo>
                      <a:pt x="21067" y="31449"/>
                    </a:lnTo>
                    <a:lnTo>
                      <a:pt x="22576" y="31328"/>
                    </a:lnTo>
                    <a:lnTo>
                      <a:pt x="22576" y="31328"/>
                    </a:lnTo>
                    <a:lnTo>
                      <a:pt x="22214" y="32113"/>
                    </a:lnTo>
                    <a:lnTo>
                      <a:pt x="21972" y="32898"/>
                    </a:lnTo>
                    <a:lnTo>
                      <a:pt x="21731" y="33803"/>
                    </a:lnTo>
                    <a:lnTo>
                      <a:pt x="21670" y="34286"/>
                    </a:lnTo>
                    <a:lnTo>
                      <a:pt x="21670" y="34829"/>
                    </a:lnTo>
                    <a:lnTo>
                      <a:pt x="21731" y="35855"/>
                    </a:lnTo>
                    <a:lnTo>
                      <a:pt x="21912" y="36761"/>
                    </a:lnTo>
                    <a:lnTo>
                      <a:pt x="22214" y="37606"/>
                    </a:lnTo>
                    <a:lnTo>
                      <a:pt x="22576" y="38391"/>
                    </a:lnTo>
                    <a:lnTo>
                      <a:pt x="22998" y="39115"/>
                    </a:lnTo>
                    <a:lnTo>
                      <a:pt x="23421" y="39779"/>
                    </a:lnTo>
                    <a:lnTo>
                      <a:pt x="24387" y="41047"/>
                    </a:lnTo>
                    <a:lnTo>
                      <a:pt x="22696" y="41167"/>
                    </a:lnTo>
                    <a:lnTo>
                      <a:pt x="20765" y="41348"/>
                    </a:lnTo>
                    <a:lnTo>
                      <a:pt x="18592" y="41590"/>
                    </a:lnTo>
                    <a:lnTo>
                      <a:pt x="16298" y="41952"/>
                    </a:lnTo>
                    <a:lnTo>
                      <a:pt x="15091" y="42193"/>
                    </a:lnTo>
                    <a:lnTo>
                      <a:pt x="13944" y="42435"/>
                    </a:lnTo>
                    <a:lnTo>
                      <a:pt x="12737" y="42797"/>
                    </a:lnTo>
                    <a:lnTo>
                      <a:pt x="11530" y="43159"/>
                    </a:lnTo>
                    <a:lnTo>
                      <a:pt x="10383" y="43582"/>
                    </a:lnTo>
                    <a:lnTo>
                      <a:pt x="9236" y="44065"/>
                    </a:lnTo>
                    <a:lnTo>
                      <a:pt x="8089" y="44608"/>
                    </a:lnTo>
                    <a:lnTo>
                      <a:pt x="7003" y="45211"/>
                    </a:lnTo>
                    <a:lnTo>
                      <a:pt x="6037" y="45815"/>
                    </a:lnTo>
                    <a:lnTo>
                      <a:pt x="5192" y="46479"/>
                    </a:lnTo>
                    <a:lnTo>
                      <a:pt x="4407" y="47143"/>
                    </a:lnTo>
                    <a:lnTo>
                      <a:pt x="3683" y="47867"/>
                    </a:lnTo>
                    <a:lnTo>
                      <a:pt x="3019" y="48531"/>
                    </a:lnTo>
                    <a:lnTo>
                      <a:pt x="2415" y="49256"/>
                    </a:lnTo>
                    <a:lnTo>
                      <a:pt x="1932" y="49980"/>
                    </a:lnTo>
                    <a:lnTo>
                      <a:pt x="1510" y="50765"/>
                    </a:lnTo>
                    <a:lnTo>
                      <a:pt x="1148" y="51489"/>
                    </a:lnTo>
                    <a:lnTo>
                      <a:pt x="785" y="52213"/>
                    </a:lnTo>
                    <a:lnTo>
                      <a:pt x="544" y="52938"/>
                    </a:lnTo>
                    <a:lnTo>
                      <a:pt x="363" y="53662"/>
                    </a:lnTo>
                    <a:lnTo>
                      <a:pt x="182" y="54326"/>
                    </a:lnTo>
                    <a:lnTo>
                      <a:pt x="121" y="55050"/>
                    </a:lnTo>
                    <a:lnTo>
                      <a:pt x="61" y="55714"/>
                    </a:lnTo>
                    <a:lnTo>
                      <a:pt x="1" y="56318"/>
                    </a:lnTo>
                    <a:lnTo>
                      <a:pt x="61" y="56982"/>
                    </a:lnTo>
                    <a:lnTo>
                      <a:pt x="61" y="57586"/>
                    </a:lnTo>
                    <a:lnTo>
                      <a:pt x="182" y="58189"/>
                    </a:lnTo>
                    <a:lnTo>
                      <a:pt x="302" y="58793"/>
                    </a:lnTo>
                    <a:lnTo>
                      <a:pt x="484" y="59396"/>
                    </a:lnTo>
                    <a:lnTo>
                      <a:pt x="665" y="60000"/>
                    </a:lnTo>
                    <a:lnTo>
                      <a:pt x="906" y="60604"/>
                    </a:lnTo>
                    <a:lnTo>
                      <a:pt x="1208" y="61207"/>
                    </a:lnTo>
                    <a:lnTo>
                      <a:pt x="1510" y="61750"/>
                    </a:lnTo>
                    <a:lnTo>
                      <a:pt x="1872" y="62354"/>
                    </a:lnTo>
                    <a:lnTo>
                      <a:pt x="2294" y="62897"/>
                    </a:lnTo>
                    <a:lnTo>
                      <a:pt x="2717" y="63380"/>
                    </a:lnTo>
                    <a:lnTo>
                      <a:pt x="3200" y="63923"/>
                    </a:lnTo>
                    <a:lnTo>
                      <a:pt x="3683" y="64406"/>
                    </a:lnTo>
                    <a:lnTo>
                      <a:pt x="4286" y="64889"/>
                    </a:lnTo>
                    <a:lnTo>
                      <a:pt x="4830" y="65372"/>
                    </a:lnTo>
                    <a:lnTo>
                      <a:pt x="5494" y="65795"/>
                    </a:lnTo>
                    <a:lnTo>
                      <a:pt x="6158" y="66217"/>
                    </a:lnTo>
                    <a:lnTo>
                      <a:pt x="6821" y="66640"/>
                    </a:lnTo>
                    <a:lnTo>
                      <a:pt x="7606" y="67002"/>
                    </a:lnTo>
                    <a:lnTo>
                      <a:pt x="8391" y="67364"/>
                    </a:lnTo>
                    <a:lnTo>
                      <a:pt x="9176" y="67666"/>
                    </a:lnTo>
                    <a:lnTo>
                      <a:pt x="10021" y="67968"/>
                    </a:lnTo>
                    <a:lnTo>
                      <a:pt x="10926" y="68269"/>
                    </a:lnTo>
                    <a:lnTo>
                      <a:pt x="11892" y="68511"/>
                    </a:lnTo>
                    <a:lnTo>
                      <a:pt x="12858" y="68692"/>
                    </a:lnTo>
                    <a:lnTo>
                      <a:pt x="13884" y="68873"/>
                    </a:lnTo>
                    <a:lnTo>
                      <a:pt x="14970" y="69054"/>
                    </a:lnTo>
                    <a:lnTo>
                      <a:pt x="16057" y="69175"/>
                    </a:lnTo>
                    <a:lnTo>
                      <a:pt x="17204" y="69235"/>
                    </a:lnTo>
                    <a:lnTo>
                      <a:pt x="18350" y="69296"/>
                    </a:lnTo>
                    <a:lnTo>
                      <a:pt x="19558" y="69356"/>
                    </a:lnTo>
                    <a:lnTo>
                      <a:pt x="21006" y="69296"/>
                    </a:lnTo>
                    <a:lnTo>
                      <a:pt x="22395" y="69235"/>
                    </a:lnTo>
                    <a:lnTo>
                      <a:pt x="23783" y="69115"/>
                    </a:lnTo>
                    <a:lnTo>
                      <a:pt x="25111" y="68933"/>
                    </a:lnTo>
                    <a:lnTo>
                      <a:pt x="26379" y="68752"/>
                    </a:lnTo>
                    <a:lnTo>
                      <a:pt x="27586" y="68451"/>
                    </a:lnTo>
                    <a:lnTo>
                      <a:pt x="28793" y="68209"/>
                    </a:lnTo>
                    <a:lnTo>
                      <a:pt x="29940" y="67847"/>
                    </a:lnTo>
                    <a:lnTo>
                      <a:pt x="31026" y="67485"/>
                    </a:lnTo>
                    <a:lnTo>
                      <a:pt x="32052" y="67062"/>
                    </a:lnTo>
                    <a:lnTo>
                      <a:pt x="33079" y="66640"/>
                    </a:lnTo>
                    <a:lnTo>
                      <a:pt x="34044" y="66157"/>
                    </a:lnTo>
                    <a:lnTo>
                      <a:pt x="34950" y="65614"/>
                    </a:lnTo>
                    <a:lnTo>
                      <a:pt x="35795" y="65131"/>
                    </a:lnTo>
                    <a:lnTo>
                      <a:pt x="36640" y="64527"/>
                    </a:lnTo>
                    <a:lnTo>
                      <a:pt x="37425" y="63923"/>
                    </a:lnTo>
                    <a:lnTo>
                      <a:pt x="38149" y="63320"/>
                    </a:lnTo>
                    <a:lnTo>
                      <a:pt x="38813" y="62656"/>
                    </a:lnTo>
                    <a:lnTo>
                      <a:pt x="39477" y="62052"/>
                    </a:lnTo>
                    <a:lnTo>
                      <a:pt x="40081" y="61328"/>
                    </a:lnTo>
                    <a:lnTo>
                      <a:pt x="40624" y="60664"/>
                    </a:lnTo>
                    <a:lnTo>
                      <a:pt x="41107" y="59940"/>
                    </a:lnTo>
                    <a:lnTo>
                      <a:pt x="41529" y="59155"/>
                    </a:lnTo>
                    <a:lnTo>
                      <a:pt x="41952" y="58431"/>
                    </a:lnTo>
                    <a:lnTo>
                      <a:pt x="42314" y="57646"/>
                    </a:lnTo>
                    <a:lnTo>
                      <a:pt x="42616" y="56922"/>
                    </a:lnTo>
                    <a:lnTo>
                      <a:pt x="42917" y="56137"/>
                    </a:lnTo>
                    <a:lnTo>
                      <a:pt x="43099" y="55352"/>
                    </a:lnTo>
                    <a:lnTo>
                      <a:pt x="43280" y="54567"/>
                    </a:lnTo>
                    <a:lnTo>
                      <a:pt x="43400" y="53722"/>
                    </a:lnTo>
                    <a:lnTo>
                      <a:pt x="43461" y="52938"/>
                    </a:lnTo>
                    <a:lnTo>
                      <a:pt x="43521" y="52153"/>
                    </a:lnTo>
                    <a:lnTo>
                      <a:pt x="43461" y="51006"/>
                    </a:lnTo>
                    <a:lnTo>
                      <a:pt x="43340" y="49920"/>
                    </a:lnTo>
                    <a:lnTo>
                      <a:pt x="43159" y="48894"/>
                    </a:lnTo>
                    <a:lnTo>
                      <a:pt x="42857" y="47988"/>
                    </a:lnTo>
                    <a:lnTo>
                      <a:pt x="42555" y="47083"/>
                    </a:lnTo>
                    <a:lnTo>
                      <a:pt x="42133" y="46238"/>
                    </a:lnTo>
                    <a:lnTo>
                      <a:pt x="41710" y="45453"/>
                    </a:lnTo>
                    <a:lnTo>
                      <a:pt x="41167" y="44668"/>
                    </a:lnTo>
                    <a:lnTo>
                      <a:pt x="40624" y="43944"/>
                    </a:lnTo>
                    <a:lnTo>
                      <a:pt x="40020" y="43280"/>
                    </a:lnTo>
                    <a:lnTo>
                      <a:pt x="39417" y="42556"/>
                    </a:lnTo>
                    <a:lnTo>
                      <a:pt x="38753" y="41952"/>
                    </a:lnTo>
                    <a:lnTo>
                      <a:pt x="37364" y="40684"/>
                    </a:lnTo>
                    <a:lnTo>
                      <a:pt x="35855" y="39417"/>
                    </a:lnTo>
                    <a:lnTo>
                      <a:pt x="32596" y="36882"/>
                    </a:lnTo>
                    <a:lnTo>
                      <a:pt x="31811" y="36157"/>
                    </a:lnTo>
                    <a:lnTo>
                      <a:pt x="31388" y="35795"/>
                    </a:lnTo>
                    <a:lnTo>
                      <a:pt x="31026" y="35373"/>
                    </a:lnTo>
                    <a:lnTo>
                      <a:pt x="30725" y="34829"/>
                    </a:lnTo>
                    <a:lnTo>
                      <a:pt x="30423" y="34286"/>
                    </a:lnTo>
                    <a:lnTo>
                      <a:pt x="30302" y="33682"/>
                    </a:lnTo>
                    <a:lnTo>
                      <a:pt x="30242" y="32958"/>
                    </a:lnTo>
                    <a:lnTo>
                      <a:pt x="30302" y="32234"/>
                    </a:lnTo>
                    <a:lnTo>
                      <a:pt x="30423" y="31570"/>
                    </a:lnTo>
                    <a:lnTo>
                      <a:pt x="30725" y="30966"/>
                    </a:lnTo>
                    <a:lnTo>
                      <a:pt x="31026" y="30423"/>
                    </a:lnTo>
                    <a:lnTo>
                      <a:pt x="31449" y="29880"/>
                    </a:lnTo>
                    <a:lnTo>
                      <a:pt x="31871" y="29397"/>
                    </a:lnTo>
                    <a:lnTo>
                      <a:pt x="32777" y="28491"/>
                    </a:lnTo>
                    <a:lnTo>
                      <a:pt x="34165" y="27345"/>
                    </a:lnTo>
                    <a:lnTo>
                      <a:pt x="35553" y="26137"/>
                    </a:lnTo>
                    <a:lnTo>
                      <a:pt x="36217" y="25534"/>
                    </a:lnTo>
                    <a:lnTo>
                      <a:pt x="36881" y="24870"/>
                    </a:lnTo>
                    <a:lnTo>
                      <a:pt x="37485" y="24145"/>
                    </a:lnTo>
                    <a:lnTo>
                      <a:pt x="38028" y="23421"/>
                    </a:lnTo>
                    <a:lnTo>
                      <a:pt x="38511" y="22636"/>
                    </a:lnTo>
                    <a:lnTo>
                      <a:pt x="38994" y="21852"/>
                    </a:lnTo>
                    <a:lnTo>
                      <a:pt x="39417" y="20946"/>
                    </a:lnTo>
                    <a:lnTo>
                      <a:pt x="39718" y="19980"/>
                    </a:lnTo>
                    <a:lnTo>
                      <a:pt x="40020" y="19015"/>
                    </a:lnTo>
                    <a:lnTo>
                      <a:pt x="40262" y="17928"/>
                    </a:lnTo>
                    <a:lnTo>
                      <a:pt x="40382" y="16781"/>
                    </a:lnTo>
                    <a:lnTo>
                      <a:pt x="40382" y="15574"/>
                    </a:lnTo>
                    <a:lnTo>
                      <a:pt x="40382" y="14307"/>
                    </a:lnTo>
                    <a:lnTo>
                      <a:pt x="40201" y="13099"/>
                    </a:lnTo>
                    <a:lnTo>
                      <a:pt x="39960" y="12013"/>
                    </a:lnTo>
                    <a:lnTo>
                      <a:pt x="39718" y="10987"/>
                    </a:lnTo>
                    <a:lnTo>
                      <a:pt x="39356" y="10021"/>
                    </a:lnTo>
                    <a:lnTo>
                      <a:pt x="38934" y="9115"/>
                    </a:lnTo>
                    <a:lnTo>
                      <a:pt x="38451" y="8270"/>
                    </a:lnTo>
                    <a:lnTo>
                      <a:pt x="37968" y="7486"/>
                    </a:lnTo>
                    <a:lnTo>
                      <a:pt x="37425" y="6761"/>
                    </a:lnTo>
                    <a:lnTo>
                      <a:pt x="36881" y="6097"/>
                    </a:lnTo>
                    <a:lnTo>
                      <a:pt x="36398" y="5494"/>
                    </a:lnTo>
                    <a:lnTo>
                      <a:pt x="35855" y="4951"/>
                    </a:lnTo>
                    <a:lnTo>
                      <a:pt x="34829" y="4045"/>
                    </a:lnTo>
                    <a:lnTo>
                      <a:pt x="33924" y="3260"/>
                    </a:lnTo>
                    <a:lnTo>
                      <a:pt x="39598" y="3260"/>
                    </a:lnTo>
                    <a:lnTo>
                      <a:pt x="4539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281826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4" y="2837"/>
                    </a:lnTo>
                    <a:lnTo>
                      <a:pt x="2317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1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6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3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7" y="22757"/>
                    </a:lnTo>
                    <a:lnTo>
                      <a:pt x="36217" y="24447"/>
                    </a:lnTo>
                    <a:lnTo>
                      <a:pt x="36278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8" y="34406"/>
                    </a:lnTo>
                    <a:lnTo>
                      <a:pt x="34286" y="35010"/>
                    </a:lnTo>
                    <a:lnTo>
                      <a:pt x="33924" y="35553"/>
                    </a:lnTo>
                    <a:lnTo>
                      <a:pt x="33501" y="36157"/>
                    </a:lnTo>
                    <a:lnTo>
                      <a:pt x="33139" y="36640"/>
                    </a:lnTo>
                    <a:lnTo>
                      <a:pt x="3265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147" y="38511"/>
                    </a:lnTo>
                    <a:lnTo>
                      <a:pt x="30604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6" y="40261"/>
                    </a:lnTo>
                    <a:lnTo>
                      <a:pt x="26922" y="40442"/>
                    </a:lnTo>
                    <a:lnTo>
                      <a:pt x="26258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40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4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8" y="35613"/>
                    </a:lnTo>
                    <a:lnTo>
                      <a:pt x="1394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1952" y="31328"/>
                    </a:lnTo>
                    <a:lnTo>
                      <a:pt x="11530" y="30362"/>
                    </a:lnTo>
                    <a:lnTo>
                      <a:pt x="10805" y="28430"/>
                    </a:lnTo>
                    <a:lnTo>
                      <a:pt x="10202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4" y="18712"/>
                    </a:lnTo>
                    <a:lnTo>
                      <a:pt x="8813" y="16962"/>
                    </a:lnTo>
                    <a:lnTo>
                      <a:pt x="8874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35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6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5" y="6519"/>
                    </a:lnTo>
                    <a:lnTo>
                      <a:pt x="13039" y="5916"/>
                    </a:lnTo>
                    <a:lnTo>
                      <a:pt x="13884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8" y="3260"/>
                    </a:lnTo>
                    <a:lnTo>
                      <a:pt x="18954" y="3018"/>
                    </a:lnTo>
                    <a:lnTo>
                      <a:pt x="20041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5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1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6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4" y="12616"/>
                    </a:lnTo>
                    <a:lnTo>
                      <a:pt x="1751" y="13582"/>
                    </a:lnTo>
                    <a:lnTo>
                      <a:pt x="1329" y="14608"/>
                    </a:lnTo>
                    <a:lnTo>
                      <a:pt x="1027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24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1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6" y="27827"/>
                    </a:lnTo>
                    <a:lnTo>
                      <a:pt x="108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200" y="33320"/>
                    </a:lnTo>
                    <a:lnTo>
                      <a:pt x="3743" y="34165"/>
                    </a:lnTo>
                    <a:lnTo>
                      <a:pt x="4347" y="35010"/>
                    </a:lnTo>
                    <a:lnTo>
                      <a:pt x="5011" y="35795"/>
                    </a:lnTo>
                    <a:lnTo>
                      <a:pt x="5675" y="36579"/>
                    </a:lnTo>
                    <a:lnTo>
                      <a:pt x="6399" y="37364"/>
                    </a:lnTo>
                    <a:lnTo>
                      <a:pt x="7184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3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8" y="43340"/>
                    </a:lnTo>
                    <a:lnTo>
                      <a:pt x="20825" y="43460"/>
                    </a:lnTo>
                    <a:lnTo>
                      <a:pt x="2215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5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9" y="41046"/>
                    </a:lnTo>
                    <a:lnTo>
                      <a:pt x="34105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60" y="35674"/>
                    </a:lnTo>
                    <a:lnTo>
                      <a:pt x="40624" y="34829"/>
                    </a:lnTo>
                    <a:lnTo>
                      <a:pt x="41288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0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5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3" y="4467"/>
                    </a:lnTo>
                    <a:lnTo>
                      <a:pt x="36278" y="3863"/>
                    </a:lnTo>
                    <a:lnTo>
                      <a:pt x="35433" y="3260"/>
                    </a:lnTo>
                    <a:lnTo>
                      <a:pt x="34467" y="2717"/>
                    </a:lnTo>
                    <a:lnTo>
                      <a:pt x="33561" y="2234"/>
                    </a:lnTo>
                    <a:lnTo>
                      <a:pt x="32596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396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006699" y="2253125"/>
                <a:ext cx="1131800" cy="1088025"/>
              </a:xfrm>
              <a:custGeom>
                <a:rect b="b" l="l" r="r" t="t"/>
                <a:pathLst>
                  <a:path extrusionOk="0" h="43521" w="45272">
                    <a:moveTo>
                      <a:pt x="21187" y="2777"/>
                    </a:moveTo>
                    <a:lnTo>
                      <a:pt x="22213" y="2837"/>
                    </a:lnTo>
                    <a:lnTo>
                      <a:pt x="23239" y="2958"/>
                    </a:lnTo>
                    <a:lnTo>
                      <a:pt x="24145" y="3199"/>
                    </a:lnTo>
                    <a:lnTo>
                      <a:pt x="25050" y="3441"/>
                    </a:lnTo>
                    <a:lnTo>
                      <a:pt x="25956" y="3803"/>
                    </a:lnTo>
                    <a:lnTo>
                      <a:pt x="26740" y="4286"/>
                    </a:lnTo>
                    <a:lnTo>
                      <a:pt x="27525" y="4769"/>
                    </a:lnTo>
                    <a:lnTo>
                      <a:pt x="28310" y="5312"/>
                    </a:lnTo>
                    <a:lnTo>
                      <a:pt x="28974" y="5916"/>
                    </a:lnTo>
                    <a:lnTo>
                      <a:pt x="29698" y="6580"/>
                    </a:lnTo>
                    <a:lnTo>
                      <a:pt x="30302" y="7304"/>
                    </a:lnTo>
                    <a:lnTo>
                      <a:pt x="30905" y="8028"/>
                    </a:lnTo>
                    <a:lnTo>
                      <a:pt x="31449" y="8873"/>
                    </a:lnTo>
                    <a:lnTo>
                      <a:pt x="31992" y="9658"/>
                    </a:lnTo>
                    <a:lnTo>
                      <a:pt x="32475" y="10564"/>
                    </a:lnTo>
                    <a:lnTo>
                      <a:pt x="32958" y="11409"/>
                    </a:lnTo>
                    <a:lnTo>
                      <a:pt x="33380" y="12314"/>
                    </a:lnTo>
                    <a:lnTo>
                      <a:pt x="33742" y="13280"/>
                    </a:lnTo>
                    <a:lnTo>
                      <a:pt x="34467" y="15151"/>
                    </a:lnTo>
                    <a:lnTo>
                      <a:pt x="35010" y="17143"/>
                    </a:lnTo>
                    <a:lnTo>
                      <a:pt x="35493" y="19074"/>
                    </a:lnTo>
                    <a:lnTo>
                      <a:pt x="35855" y="20946"/>
                    </a:lnTo>
                    <a:lnTo>
                      <a:pt x="36096" y="22757"/>
                    </a:lnTo>
                    <a:lnTo>
                      <a:pt x="36217" y="24447"/>
                    </a:lnTo>
                    <a:lnTo>
                      <a:pt x="36277" y="26076"/>
                    </a:lnTo>
                    <a:lnTo>
                      <a:pt x="36217" y="27404"/>
                    </a:lnTo>
                    <a:lnTo>
                      <a:pt x="36157" y="28732"/>
                    </a:lnTo>
                    <a:lnTo>
                      <a:pt x="35976" y="30060"/>
                    </a:lnTo>
                    <a:lnTo>
                      <a:pt x="35734" y="31328"/>
                    </a:lnTo>
                    <a:lnTo>
                      <a:pt x="35372" y="32595"/>
                    </a:lnTo>
                    <a:lnTo>
                      <a:pt x="34889" y="33803"/>
                    </a:lnTo>
                    <a:lnTo>
                      <a:pt x="34587" y="34406"/>
                    </a:lnTo>
                    <a:lnTo>
                      <a:pt x="34286" y="35010"/>
                    </a:lnTo>
                    <a:lnTo>
                      <a:pt x="33923" y="35553"/>
                    </a:lnTo>
                    <a:lnTo>
                      <a:pt x="33561" y="36157"/>
                    </a:lnTo>
                    <a:lnTo>
                      <a:pt x="33139" y="36640"/>
                    </a:lnTo>
                    <a:lnTo>
                      <a:pt x="32716" y="37183"/>
                    </a:lnTo>
                    <a:lnTo>
                      <a:pt x="32233" y="37666"/>
                    </a:lnTo>
                    <a:lnTo>
                      <a:pt x="31690" y="38088"/>
                    </a:lnTo>
                    <a:lnTo>
                      <a:pt x="31207" y="38511"/>
                    </a:lnTo>
                    <a:lnTo>
                      <a:pt x="30603" y="38873"/>
                    </a:lnTo>
                    <a:lnTo>
                      <a:pt x="30060" y="39235"/>
                    </a:lnTo>
                    <a:lnTo>
                      <a:pt x="29457" y="39537"/>
                    </a:lnTo>
                    <a:lnTo>
                      <a:pt x="28853" y="39839"/>
                    </a:lnTo>
                    <a:lnTo>
                      <a:pt x="28189" y="40080"/>
                    </a:lnTo>
                    <a:lnTo>
                      <a:pt x="27585" y="40261"/>
                    </a:lnTo>
                    <a:lnTo>
                      <a:pt x="26921" y="40442"/>
                    </a:lnTo>
                    <a:lnTo>
                      <a:pt x="26257" y="40563"/>
                    </a:lnTo>
                    <a:lnTo>
                      <a:pt x="25594" y="40684"/>
                    </a:lnTo>
                    <a:lnTo>
                      <a:pt x="24930" y="40744"/>
                    </a:lnTo>
                    <a:lnTo>
                      <a:pt x="23239" y="40744"/>
                    </a:lnTo>
                    <a:lnTo>
                      <a:pt x="22274" y="40623"/>
                    </a:lnTo>
                    <a:lnTo>
                      <a:pt x="21368" y="40382"/>
                    </a:lnTo>
                    <a:lnTo>
                      <a:pt x="20463" y="40141"/>
                    </a:lnTo>
                    <a:lnTo>
                      <a:pt x="19618" y="39778"/>
                    </a:lnTo>
                    <a:lnTo>
                      <a:pt x="18773" y="39356"/>
                    </a:lnTo>
                    <a:lnTo>
                      <a:pt x="17988" y="38873"/>
                    </a:lnTo>
                    <a:lnTo>
                      <a:pt x="17203" y="38330"/>
                    </a:lnTo>
                    <a:lnTo>
                      <a:pt x="16479" y="37726"/>
                    </a:lnTo>
                    <a:lnTo>
                      <a:pt x="15815" y="37062"/>
                    </a:lnTo>
                    <a:lnTo>
                      <a:pt x="15151" y="36338"/>
                    </a:lnTo>
                    <a:lnTo>
                      <a:pt x="14547" y="35613"/>
                    </a:lnTo>
                    <a:lnTo>
                      <a:pt x="14004" y="34829"/>
                    </a:lnTo>
                    <a:lnTo>
                      <a:pt x="13401" y="33984"/>
                    </a:lnTo>
                    <a:lnTo>
                      <a:pt x="12918" y="33139"/>
                    </a:lnTo>
                    <a:lnTo>
                      <a:pt x="12435" y="32233"/>
                    </a:lnTo>
                    <a:lnTo>
                      <a:pt x="12012" y="31328"/>
                    </a:lnTo>
                    <a:lnTo>
                      <a:pt x="11590" y="30362"/>
                    </a:lnTo>
                    <a:lnTo>
                      <a:pt x="10805" y="28430"/>
                    </a:lnTo>
                    <a:lnTo>
                      <a:pt x="10201" y="26499"/>
                    </a:lnTo>
                    <a:lnTo>
                      <a:pt x="9719" y="24507"/>
                    </a:lnTo>
                    <a:lnTo>
                      <a:pt x="9296" y="22515"/>
                    </a:lnTo>
                    <a:lnTo>
                      <a:pt x="9055" y="20584"/>
                    </a:lnTo>
                    <a:lnTo>
                      <a:pt x="8873" y="18712"/>
                    </a:lnTo>
                    <a:lnTo>
                      <a:pt x="8813" y="16962"/>
                    </a:lnTo>
                    <a:lnTo>
                      <a:pt x="8873" y="15513"/>
                    </a:lnTo>
                    <a:lnTo>
                      <a:pt x="8994" y="14065"/>
                    </a:lnTo>
                    <a:lnTo>
                      <a:pt x="9236" y="12616"/>
                    </a:lnTo>
                    <a:lnTo>
                      <a:pt x="9417" y="11891"/>
                    </a:lnTo>
                    <a:lnTo>
                      <a:pt x="9598" y="11167"/>
                    </a:lnTo>
                    <a:lnTo>
                      <a:pt x="9839" y="10443"/>
                    </a:lnTo>
                    <a:lnTo>
                      <a:pt x="10141" y="9779"/>
                    </a:lnTo>
                    <a:lnTo>
                      <a:pt x="10443" y="9055"/>
                    </a:lnTo>
                    <a:lnTo>
                      <a:pt x="10865" y="8391"/>
                    </a:lnTo>
                    <a:lnTo>
                      <a:pt x="11288" y="7787"/>
                    </a:lnTo>
                    <a:lnTo>
                      <a:pt x="11831" y="7123"/>
                    </a:lnTo>
                    <a:lnTo>
                      <a:pt x="12374" y="6519"/>
                    </a:lnTo>
                    <a:lnTo>
                      <a:pt x="13038" y="5916"/>
                    </a:lnTo>
                    <a:lnTo>
                      <a:pt x="13883" y="5191"/>
                    </a:lnTo>
                    <a:lnTo>
                      <a:pt x="14789" y="4588"/>
                    </a:lnTo>
                    <a:lnTo>
                      <a:pt x="15755" y="4045"/>
                    </a:lnTo>
                    <a:lnTo>
                      <a:pt x="16781" y="3622"/>
                    </a:lnTo>
                    <a:lnTo>
                      <a:pt x="17867" y="3260"/>
                    </a:lnTo>
                    <a:lnTo>
                      <a:pt x="18954" y="3018"/>
                    </a:lnTo>
                    <a:lnTo>
                      <a:pt x="20040" y="2837"/>
                    </a:lnTo>
                    <a:lnTo>
                      <a:pt x="21187" y="2777"/>
                    </a:lnTo>
                    <a:close/>
                    <a:moveTo>
                      <a:pt x="22274" y="0"/>
                    </a:moveTo>
                    <a:lnTo>
                      <a:pt x="21006" y="121"/>
                    </a:lnTo>
                    <a:lnTo>
                      <a:pt x="19799" y="242"/>
                    </a:lnTo>
                    <a:lnTo>
                      <a:pt x="18592" y="423"/>
                    </a:lnTo>
                    <a:lnTo>
                      <a:pt x="17384" y="725"/>
                    </a:lnTo>
                    <a:lnTo>
                      <a:pt x="16238" y="1026"/>
                    </a:lnTo>
                    <a:lnTo>
                      <a:pt x="15151" y="1328"/>
                    </a:lnTo>
                    <a:lnTo>
                      <a:pt x="14065" y="1751"/>
                    </a:lnTo>
                    <a:lnTo>
                      <a:pt x="12978" y="2234"/>
                    </a:lnTo>
                    <a:lnTo>
                      <a:pt x="11952" y="2717"/>
                    </a:lnTo>
                    <a:lnTo>
                      <a:pt x="10986" y="3260"/>
                    </a:lnTo>
                    <a:lnTo>
                      <a:pt x="10020" y="3803"/>
                    </a:lnTo>
                    <a:lnTo>
                      <a:pt x="9115" y="4467"/>
                    </a:lnTo>
                    <a:lnTo>
                      <a:pt x="8270" y="5131"/>
                    </a:lnTo>
                    <a:lnTo>
                      <a:pt x="7425" y="5795"/>
                    </a:lnTo>
                    <a:lnTo>
                      <a:pt x="6580" y="6580"/>
                    </a:lnTo>
                    <a:lnTo>
                      <a:pt x="5855" y="7304"/>
                    </a:lnTo>
                    <a:lnTo>
                      <a:pt x="5131" y="8149"/>
                    </a:lnTo>
                    <a:lnTo>
                      <a:pt x="4467" y="8994"/>
                    </a:lnTo>
                    <a:lnTo>
                      <a:pt x="3803" y="9839"/>
                    </a:lnTo>
                    <a:lnTo>
                      <a:pt x="3260" y="10745"/>
                    </a:lnTo>
                    <a:lnTo>
                      <a:pt x="2717" y="11650"/>
                    </a:lnTo>
                    <a:lnTo>
                      <a:pt x="2173" y="12616"/>
                    </a:lnTo>
                    <a:lnTo>
                      <a:pt x="1751" y="13582"/>
                    </a:lnTo>
                    <a:lnTo>
                      <a:pt x="1328" y="14608"/>
                    </a:lnTo>
                    <a:lnTo>
                      <a:pt x="1026" y="15574"/>
                    </a:lnTo>
                    <a:lnTo>
                      <a:pt x="725" y="16660"/>
                    </a:lnTo>
                    <a:lnTo>
                      <a:pt x="483" y="17686"/>
                    </a:lnTo>
                    <a:lnTo>
                      <a:pt x="302" y="18773"/>
                    </a:lnTo>
                    <a:lnTo>
                      <a:pt x="121" y="19859"/>
                    </a:lnTo>
                    <a:lnTo>
                      <a:pt x="61" y="20946"/>
                    </a:lnTo>
                    <a:lnTo>
                      <a:pt x="0" y="22032"/>
                    </a:lnTo>
                    <a:lnTo>
                      <a:pt x="61" y="22998"/>
                    </a:lnTo>
                    <a:lnTo>
                      <a:pt x="121" y="23964"/>
                    </a:lnTo>
                    <a:lnTo>
                      <a:pt x="242" y="24930"/>
                    </a:lnTo>
                    <a:lnTo>
                      <a:pt x="363" y="25895"/>
                    </a:lnTo>
                    <a:lnTo>
                      <a:pt x="604" y="26861"/>
                    </a:lnTo>
                    <a:lnTo>
                      <a:pt x="845" y="27827"/>
                    </a:lnTo>
                    <a:lnTo>
                      <a:pt x="1147" y="28732"/>
                    </a:lnTo>
                    <a:lnTo>
                      <a:pt x="1449" y="29698"/>
                    </a:lnTo>
                    <a:lnTo>
                      <a:pt x="1811" y="30603"/>
                    </a:lnTo>
                    <a:lnTo>
                      <a:pt x="2234" y="31509"/>
                    </a:lnTo>
                    <a:lnTo>
                      <a:pt x="2717" y="32414"/>
                    </a:lnTo>
                    <a:lnTo>
                      <a:pt x="3199" y="33320"/>
                    </a:lnTo>
                    <a:lnTo>
                      <a:pt x="3803" y="34165"/>
                    </a:lnTo>
                    <a:lnTo>
                      <a:pt x="4346" y="35010"/>
                    </a:lnTo>
                    <a:lnTo>
                      <a:pt x="5010" y="35795"/>
                    </a:lnTo>
                    <a:lnTo>
                      <a:pt x="5674" y="36579"/>
                    </a:lnTo>
                    <a:lnTo>
                      <a:pt x="6399" y="37364"/>
                    </a:lnTo>
                    <a:lnTo>
                      <a:pt x="7183" y="38088"/>
                    </a:lnTo>
                    <a:lnTo>
                      <a:pt x="7968" y="38752"/>
                    </a:lnTo>
                    <a:lnTo>
                      <a:pt x="8813" y="39416"/>
                    </a:lnTo>
                    <a:lnTo>
                      <a:pt x="9719" y="40020"/>
                    </a:lnTo>
                    <a:lnTo>
                      <a:pt x="10624" y="40563"/>
                    </a:lnTo>
                    <a:lnTo>
                      <a:pt x="11590" y="41106"/>
                    </a:lnTo>
                    <a:lnTo>
                      <a:pt x="12616" y="41589"/>
                    </a:lnTo>
                    <a:lnTo>
                      <a:pt x="13702" y="42012"/>
                    </a:lnTo>
                    <a:lnTo>
                      <a:pt x="14789" y="42374"/>
                    </a:lnTo>
                    <a:lnTo>
                      <a:pt x="15936" y="42736"/>
                    </a:lnTo>
                    <a:lnTo>
                      <a:pt x="17083" y="42978"/>
                    </a:lnTo>
                    <a:lnTo>
                      <a:pt x="18290" y="43219"/>
                    </a:lnTo>
                    <a:lnTo>
                      <a:pt x="19557" y="43340"/>
                    </a:lnTo>
                    <a:lnTo>
                      <a:pt x="20825" y="43460"/>
                    </a:lnTo>
                    <a:lnTo>
                      <a:pt x="22213" y="43521"/>
                    </a:lnTo>
                    <a:lnTo>
                      <a:pt x="23541" y="43460"/>
                    </a:lnTo>
                    <a:lnTo>
                      <a:pt x="24869" y="43340"/>
                    </a:lnTo>
                    <a:lnTo>
                      <a:pt x="26197" y="43219"/>
                    </a:lnTo>
                    <a:lnTo>
                      <a:pt x="27404" y="42978"/>
                    </a:lnTo>
                    <a:lnTo>
                      <a:pt x="28612" y="42676"/>
                    </a:lnTo>
                    <a:lnTo>
                      <a:pt x="29819" y="42374"/>
                    </a:lnTo>
                    <a:lnTo>
                      <a:pt x="30966" y="42012"/>
                    </a:lnTo>
                    <a:lnTo>
                      <a:pt x="32052" y="41529"/>
                    </a:lnTo>
                    <a:lnTo>
                      <a:pt x="33078" y="41046"/>
                    </a:lnTo>
                    <a:lnTo>
                      <a:pt x="34104" y="40503"/>
                    </a:lnTo>
                    <a:lnTo>
                      <a:pt x="35070" y="39959"/>
                    </a:lnTo>
                    <a:lnTo>
                      <a:pt x="35976" y="39356"/>
                    </a:lnTo>
                    <a:lnTo>
                      <a:pt x="36881" y="38692"/>
                    </a:lnTo>
                    <a:lnTo>
                      <a:pt x="37726" y="37968"/>
                    </a:lnTo>
                    <a:lnTo>
                      <a:pt x="38511" y="37243"/>
                    </a:lnTo>
                    <a:lnTo>
                      <a:pt x="39296" y="36459"/>
                    </a:lnTo>
                    <a:lnTo>
                      <a:pt x="39959" y="35674"/>
                    </a:lnTo>
                    <a:lnTo>
                      <a:pt x="40623" y="34829"/>
                    </a:lnTo>
                    <a:lnTo>
                      <a:pt x="41287" y="33984"/>
                    </a:lnTo>
                    <a:lnTo>
                      <a:pt x="41831" y="33139"/>
                    </a:lnTo>
                    <a:lnTo>
                      <a:pt x="42374" y="32233"/>
                    </a:lnTo>
                    <a:lnTo>
                      <a:pt x="42857" y="31267"/>
                    </a:lnTo>
                    <a:lnTo>
                      <a:pt x="43340" y="30362"/>
                    </a:lnTo>
                    <a:lnTo>
                      <a:pt x="43762" y="29396"/>
                    </a:lnTo>
                    <a:lnTo>
                      <a:pt x="44064" y="28430"/>
                    </a:lnTo>
                    <a:lnTo>
                      <a:pt x="44366" y="27465"/>
                    </a:lnTo>
                    <a:lnTo>
                      <a:pt x="44668" y="26439"/>
                    </a:lnTo>
                    <a:lnTo>
                      <a:pt x="44849" y="25473"/>
                    </a:lnTo>
                    <a:lnTo>
                      <a:pt x="45030" y="24447"/>
                    </a:lnTo>
                    <a:lnTo>
                      <a:pt x="45151" y="23420"/>
                    </a:lnTo>
                    <a:lnTo>
                      <a:pt x="45211" y="22455"/>
                    </a:lnTo>
                    <a:lnTo>
                      <a:pt x="45271" y="21429"/>
                    </a:lnTo>
                    <a:lnTo>
                      <a:pt x="45211" y="20402"/>
                    </a:lnTo>
                    <a:lnTo>
                      <a:pt x="45151" y="19376"/>
                    </a:lnTo>
                    <a:lnTo>
                      <a:pt x="45030" y="18350"/>
                    </a:lnTo>
                    <a:lnTo>
                      <a:pt x="44849" y="17324"/>
                    </a:lnTo>
                    <a:lnTo>
                      <a:pt x="44668" y="16358"/>
                    </a:lnTo>
                    <a:lnTo>
                      <a:pt x="44366" y="15332"/>
                    </a:lnTo>
                    <a:lnTo>
                      <a:pt x="44064" y="14366"/>
                    </a:lnTo>
                    <a:lnTo>
                      <a:pt x="43762" y="13461"/>
                    </a:lnTo>
                    <a:lnTo>
                      <a:pt x="43340" y="12495"/>
                    </a:lnTo>
                    <a:lnTo>
                      <a:pt x="42917" y="11590"/>
                    </a:lnTo>
                    <a:lnTo>
                      <a:pt x="42434" y="10684"/>
                    </a:lnTo>
                    <a:lnTo>
                      <a:pt x="41891" y="9779"/>
                    </a:lnTo>
                    <a:lnTo>
                      <a:pt x="41348" y="8934"/>
                    </a:lnTo>
                    <a:lnTo>
                      <a:pt x="40744" y="8149"/>
                    </a:lnTo>
                    <a:lnTo>
                      <a:pt x="40080" y="7364"/>
                    </a:lnTo>
                    <a:lnTo>
                      <a:pt x="39416" y="6580"/>
                    </a:lnTo>
                    <a:lnTo>
                      <a:pt x="38692" y="5855"/>
                    </a:lnTo>
                    <a:lnTo>
                      <a:pt x="37907" y="5131"/>
                    </a:lnTo>
                    <a:lnTo>
                      <a:pt x="37122" y="4467"/>
                    </a:lnTo>
                    <a:lnTo>
                      <a:pt x="36277" y="3863"/>
                    </a:lnTo>
                    <a:lnTo>
                      <a:pt x="35432" y="3260"/>
                    </a:lnTo>
                    <a:lnTo>
                      <a:pt x="34527" y="2717"/>
                    </a:lnTo>
                    <a:lnTo>
                      <a:pt x="33561" y="2234"/>
                    </a:lnTo>
                    <a:lnTo>
                      <a:pt x="32595" y="1811"/>
                    </a:lnTo>
                    <a:lnTo>
                      <a:pt x="31569" y="1389"/>
                    </a:lnTo>
                    <a:lnTo>
                      <a:pt x="30483" y="1026"/>
                    </a:lnTo>
                    <a:lnTo>
                      <a:pt x="29457" y="725"/>
                    </a:lnTo>
                    <a:lnTo>
                      <a:pt x="28310" y="483"/>
                    </a:lnTo>
                    <a:lnTo>
                      <a:pt x="27163" y="242"/>
                    </a:lnTo>
                    <a:lnTo>
                      <a:pt x="26016" y="121"/>
                    </a:lnTo>
                    <a:lnTo>
                      <a:pt x="248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47173" y="1738550"/>
                <a:ext cx="1659950" cy="1681075"/>
              </a:xfrm>
              <a:custGeom>
                <a:rect b="b" l="l" r="r" t="t"/>
                <a:pathLst>
                  <a:path extrusionOk="0" h="67243" w="66398">
                    <a:moveTo>
                      <a:pt x="36881" y="0"/>
                    </a:moveTo>
                    <a:lnTo>
                      <a:pt x="34708" y="61"/>
                    </a:lnTo>
                    <a:lnTo>
                      <a:pt x="32656" y="181"/>
                    </a:lnTo>
                    <a:lnTo>
                      <a:pt x="30603" y="423"/>
                    </a:lnTo>
                    <a:lnTo>
                      <a:pt x="28611" y="725"/>
                    </a:lnTo>
                    <a:lnTo>
                      <a:pt x="26680" y="1147"/>
                    </a:lnTo>
                    <a:lnTo>
                      <a:pt x="24809" y="1630"/>
                    </a:lnTo>
                    <a:lnTo>
                      <a:pt x="23058" y="2234"/>
                    </a:lnTo>
                    <a:lnTo>
                      <a:pt x="21308" y="2837"/>
                    </a:lnTo>
                    <a:lnTo>
                      <a:pt x="19618" y="3561"/>
                    </a:lnTo>
                    <a:lnTo>
                      <a:pt x="17988" y="4346"/>
                    </a:lnTo>
                    <a:lnTo>
                      <a:pt x="16479" y="5191"/>
                    </a:lnTo>
                    <a:lnTo>
                      <a:pt x="14970" y="6157"/>
                    </a:lnTo>
                    <a:lnTo>
                      <a:pt x="13581" y="7123"/>
                    </a:lnTo>
                    <a:lnTo>
                      <a:pt x="12193" y="8149"/>
                    </a:lnTo>
                    <a:lnTo>
                      <a:pt x="10926" y="9296"/>
                    </a:lnTo>
                    <a:lnTo>
                      <a:pt x="9718" y="10443"/>
                    </a:lnTo>
                    <a:lnTo>
                      <a:pt x="8571" y="11650"/>
                    </a:lnTo>
                    <a:lnTo>
                      <a:pt x="7485" y="12917"/>
                    </a:lnTo>
                    <a:lnTo>
                      <a:pt x="6459" y="14245"/>
                    </a:lnTo>
                    <a:lnTo>
                      <a:pt x="5493" y="15573"/>
                    </a:lnTo>
                    <a:lnTo>
                      <a:pt x="4648" y="16962"/>
                    </a:lnTo>
                    <a:lnTo>
                      <a:pt x="3863" y="18410"/>
                    </a:lnTo>
                    <a:lnTo>
                      <a:pt x="3139" y="19859"/>
                    </a:lnTo>
                    <a:lnTo>
                      <a:pt x="2475" y="21368"/>
                    </a:lnTo>
                    <a:lnTo>
                      <a:pt x="1871" y="22877"/>
                    </a:lnTo>
                    <a:lnTo>
                      <a:pt x="1388" y="24446"/>
                    </a:lnTo>
                    <a:lnTo>
                      <a:pt x="966" y="26016"/>
                    </a:lnTo>
                    <a:lnTo>
                      <a:pt x="604" y="27585"/>
                    </a:lnTo>
                    <a:lnTo>
                      <a:pt x="362" y="29215"/>
                    </a:lnTo>
                    <a:lnTo>
                      <a:pt x="121" y="30845"/>
                    </a:lnTo>
                    <a:lnTo>
                      <a:pt x="0" y="32474"/>
                    </a:lnTo>
                    <a:lnTo>
                      <a:pt x="0" y="34165"/>
                    </a:lnTo>
                    <a:lnTo>
                      <a:pt x="0" y="35553"/>
                    </a:lnTo>
                    <a:lnTo>
                      <a:pt x="121" y="36941"/>
                    </a:lnTo>
                    <a:lnTo>
                      <a:pt x="242" y="38330"/>
                    </a:lnTo>
                    <a:lnTo>
                      <a:pt x="423" y="39718"/>
                    </a:lnTo>
                    <a:lnTo>
                      <a:pt x="725" y="41167"/>
                    </a:lnTo>
                    <a:lnTo>
                      <a:pt x="1026" y="42615"/>
                    </a:lnTo>
                    <a:lnTo>
                      <a:pt x="1449" y="44003"/>
                    </a:lnTo>
                    <a:lnTo>
                      <a:pt x="1871" y="45452"/>
                    </a:lnTo>
                    <a:lnTo>
                      <a:pt x="2415" y="46840"/>
                    </a:lnTo>
                    <a:lnTo>
                      <a:pt x="2958" y="48229"/>
                    </a:lnTo>
                    <a:lnTo>
                      <a:pt x="3622" y="49617"/>
                    </a:lnTo>
                    <a:lnTo>
                      <a:pt x="4346" y="51005"/>
                    </a:lnTo>
                    <a:lnTo>
                      <a:pt x="5131" y="52333"/>
                    </a:lnTo>
                    <a:lnTo>
                      <a:pt x="5976" y="53661"/>
                    </a:lnTo>
                    <a:lnTo>
                      <a:pt x="6942" y="54929"/>
                    </a:lnTo>
                    <a:lnTo>
                      <a:pt x="7907" y="56136"/>
                    </a:lnTo>
                    <a:lnTo>
                      <a:pt x="8994" y="57343"/>
                    </a:lnTo>
                    <a:lnTo>
                      <a:pt x="10141" y="58430"/>
                    </a:lnTo>
                    <a:lnTo>
                      <a:pt x="11408" y="59577"/>
                    </a:lnTo>
                    <a:lnTo>
                      <a:pt x="12676" y="60603"/>
                    </a:lnTo>
                    <a:lnTo>
                      <a:pt x="14064" y="61569"/>
                    </a:lnTo>
                    <a:lnTo>
                      <a:pt x="15513" y="62474"/>
                    </a:lnTo>
                    <a:lnTo>
                      <a:pt x="17082" y="63319"/>
                    </a:lnTo>
                    <a:lnTo>
                      <a:pt x="18712" y="64104"/>
                    </a:lnTo>
                    <a:lnTo>
                      <a:pt x="20402" y="64768"/>
                    </a:lnTo>
                    <a:lnTo>
                      <a:pt x="22213" y="65432"/>
                    </a:lnTo>
                    <a:lnTo>
                      <a:pt x="24084" y="65915"/>
                    </a:lnTo>
                    <a:lnTo>
                      <a:pt x="26076" y="66397"/>
                    </a:lnTo>
                    <a:lnTo>
                      <a:pt x="28068" y="66760"/>
                    </a:lnTo>
                    <a:lnTo>
                      <a:pt x="30241" y="67001"/>
                    </a:lnTo>
                    <a:lnTo>
                      <a:pt x="32475" y="67182"/>
                    </a:lnTo>
                    <a:lnTo>
                      <a:pt x="34768" y="67243"/>
                    </a:lnTo>
                    <a:lnTo>
                      <a:pt x="36639" y="67182"/>
                    </a:lnTo>
                    <a:lnTo>
                      <a:pt x="38511" y="67061"/>
                    </a:lnTo>
                    <a:lnTo>
                      <a:pt x="40382" y="66941"/>
                    </a:lnTo>
                    <a:lnTo>
                      <a:pt x="42193" y="66760"/>
                    </a:lnTo>
                    <a:lnTo>
                      <a:pt x="45935" y="66277"/>
                    </a:lnTo>
                    <a:lnTo>
                      <a:pt x="49859" y="65673"/>
                    </a:lnTo>
                    <a:lnTo>
                      <a:pt x="62897" y="62655"/>
                    </a:lnTo>
                    <a:lnTo>
                      <a:pt x="62897" y="51488"/>
                    </a:lnTo>
                    <a:lnTo>
                      <a:pt x="62957" y="49255"/>
                    </a:lnTo>
                    <a:lnTo>
                      <a:pt x="63078" y="47142"/>
                    </a:lnTo>
                    <a:lnTo>
                      <a:pt x="63198" y="46659"/>
                    </a:lnTo>
                    <a:lnTo>
                      <a:pt x="63379" y="46297"/>
                    </a:lnTo>
                    <a:lnTo>
                      <a:pt x="63621" y="45995"/>
                    </a:lnTo>
                    <a:lnTo>
                      <a:pt x="63983" y="45633"/>
                    </a:lnTo>
                    <a:lnTo>
                      <a:pt x="66398" y="43400"/>
                    </a:lnTo>
                    <a:lnTo>
                      <a:pt x="47022" y="43400"/>
                    </a:lnTo>
                    <a:lnTo>
                      <a:pt x="39718" y="47323"/>
                    </a:lnTo>
                    <a:lnTo>
                      <a:pt x="53480" y="46599"/>
                    </a:lnTo>
                    <a:lnTo>
                      <a:pt x="53480" y="61267"/>
                    </a:lnTo>
                    <a:lnTo>
                      <a:pt x="51368" y="62112"/>
                    </a:lnTo>
                    <a:lnTo>
                      <a:pt x="50160" y="62474"/>
                    </a:lnTo>
                    <a:lnTo>
                      <a:pt x="48893" y="62836"/>
                    </a:lnTo>
                    <a:lnTo>
                      <a:pt x="47444" y="63138"/>
                    </a:lnTo>
                    <a:lnTo>
                      <a:pt x="45814" y="63379"/>
                    </a:lnTo>
                    <a:lnTo>
                      <a:pt x="43943" y="63500"/>
                    </a:lnTo>
                    <a:lnTo>
                      <a:pt x="41891" y="63561"/>
                    </a:lnTo>
                    <a:lnTo>
                      <a:pt x="40080" y="63500"/>
                    </a:lnTo>
                    <a:lnTo>
                      <a:pt x="38269" y="63379"/>
                    </a:lnTo>
                    <a:lnTo>
                      <a:pt x="36519" y="63138"/>
                    </a:lnTo>
                    <a:lnTo>
                      <a:pt x="34768" y="62836"/>
                    </a:lnTo>
                    <a:lnTo>
                      <a:pt x="33138" y="62414"/>
                    </a:lnTo>
                    <a:lnTo>
                      <a:pt x="31509" y="61931"/>
                    </a:lnTo>
                    <a:lnTo>
                      <a:pt x="29939" y="61388"/>
                    </a:lnTo>
                    <a:lnTo>
                      <a:pt x="28430" y="60784"/>
                    </a:lnTo>
                    <a:lnTo>
                      <a:pt x="26982" y="60060"/>
                    </a:lnTo>
                    <a:lnTo>
                      <a:pt x="25593" y="59275"/>
                    </a:lnTo>
                    <a:lnTo>
                      <a:pt x="24205" y="58430"/>
                    </a:lnTo>
                    <a:lnTo>
                      <a:pt x="22937" y="57524"/>
                    </a:lnTo>
                    <a:lnTo>
                      <a:pt x="21670" y="56559"/>
                    </a:lnTo>
                    <a:lnTo>
                      <a:pt x="20463" y="55532"/>
                    </a:lnTo>
                    <a:lnTo>
                      <a:pt x="19376" y="54446"/>
                    </a:lnTo>
                    <a:lnTo>
                      <a:pt x="18290" y="53359"/>
                    </a:lnTo>
                    <a:lnTo>
                      <a:pt x="17263" y="52152"/>
                    </a:lnTo>
                    <a:lnTo>
                      <a:pt x="16298" y="50945"/>
                    </a:lnTo>
                    <a:lnTo>
                      <a:pt x="15392" y="49617"/>
                    </a:lnTo>
                    <a:lnTo>
                      <a:pt x="14547" y="48349"/>
                    </a:lnTo>
                    <a:lnTo>
                      <a:pt x="13763" y="46961"/>
                    </a:lnTo>
                    <a:lnTo>
                      <a:pt x="13038" y="45573"/>
                    </a:lnTo>
                    <a:lnTo>
                      <a:pt x="12435" y="44124"/>
                    </a:lnTo>
                    <a:lnTo>
                      <a:pt x="11831" y="42676"/>
                    </a:lnTo>
                    <a:lnTo>
                      <a:pt x="11288" y="41167"/>
                    </a:lnTo>
                    <a:lnTo>
                      <a:pt x="10865" y="39657"/>
                    </a:lnTo>
                    <a:lnTo>
                      <a:pt x="10443" y="38148"/>
                    </a:lnTo>
                    <a:lnTo>
                      <a:pt x="10141" y="36579"/>
                    </a:lnTo>
                    <a:lnTo>
                      <a:pt x="9899" y="35010"/>
                    </a:lnTo>
                    <a:lnTo>
                      <a:pt x="9718" y="33440"/>
                    </a:lnTo>
                    <a:lnTo>
                      <a:pt x="9598" y="31811"/>
                    </a:lnTo>
                    <a:lnTo>
                      <a:pt x="9598" y="30241"/>
                    </a:lnTo>
                    <a:lnTo>
                      <a:pt x="9598" y="28732"/>
                    </a:lnTo>
                    <a:lnTo>
                      <a:pt x="9718" y="27283"/>
                    </a:lnTo>
                    <a:lnTo>
                      <a:pt x="9839" y="25895"/>
                    </a:lnTo>
                    <a:lnTo>
                      <a:pt x="10080" y="24507"/>
                    </a:lnTo>
                    <a:lnTo>
                      <a:pt x="10322" y="23119"/>
                    </a:lnTo>
                    <a:lnTo>
                      <a:pt x="10684" y="21791"/>
                    </a:lnTo>
                    <a:lnTo>
                      <a:pt x="11046" y="20523"/>
                    </a:lnTo>
                    <a:lnTo>
                      <a:pt x="11469" y="19255"/>
                    </a:lnTo>
                    <a:lnTo>
                      <a:pt x="12012" y="18048"/>
                    </a:lnTo>
                    <a:lnTo>
                      <a:pt x="12555" y="16901"/>
                    </a:lnTo>
                    <a:lnTo>
                      <a:pt x="13159" y="15754"/>
                    </a:lnTo>
                    <a:lnTo>
                      <a:pt x="13763" y="14668"/>
                    </a:lnTo>
                    <a:lnTo>
                      <a:pt x="14487" y="13642"/>
                    </a:lnTo>
                    <a:lnTo>
                      <a:pt x="15211" y="12616"/>
                    </a:lnTo>
                    <a:lnTo>
                      <a:pt x="15996" y="11710"/>
                    </a:lnTo>
                    <a:lnTo>
                      <a:pt x="16841" y="10744"/>
                    </a:lnTo>
                    <a:lnTo>
                      <a:pt x="17686" y="9899"/>
                    </a:lnTo>
                    <a:lnTo>
                      <a:pt x="18591" y="9115"/>
                    </a:lnTo>
                    <a:lnTo>
                      <a:pt x="19557" y="8330"/>
                    </a:lnTo>
                    <a:lnTo>
                      <a:pt x="20523" y="7606"/>
                    </a:lnTo>
                    <a:lnTo>
                      <a:pt x="21549" y="6942"/>
                    </a:lnTo>
                    <a:lnTo>
                      <a:pt x="22636" y="6338"/>
                    </a:lnTo>
                    <a:lnTo>
                      <a:pt x="23722" y="5734"/>
                    </a:lnTo>
                    <a:lnTo>
                      <a:pt x="24809" y="5252"/>
                    </a:lnTo>
                    <a:lnTo>
                      <a:pt x="26016" y="4829"/>
                    </a:lnTo>
                    <a:lnTo>
                      <a:pt x="27163" y="4407"/>
                    </a:lnTo>
                    <a:lnTo>
                      <a:pt x="28370" y="4044"/>
                    </a:lnTo>
                    <a:lnTo>
                      <a:pt x="29638" y="3803"/>
                    </a:lnTo>
                    <a:lnTo>
                      <a:pt x="30905" y="3561"/>
                    </a:lnTo>
                    <a:lnTo>
                      <a:pt x="32233" y="3441"/>
                    </a:lnTo>
                    <a:lnTo>
                      <a:pt x="33501" y="3320"/>
                    </a:lnTo>
                    <a:lnTo>
                      <a:pt x="34889" y="3320"/>
                    </a:lnTo>
                    <a:lnTo>
                      <a:pt x="36821" y="3380"/>
                    </a:lnTo>
                    <a:lnTo>
                      <a:pt x="38692" y="3561"/>
                    </a:lnTo>
                    <a:lnTo>
                      <a:pt x="40382" y="3803"/>
                    </a:lnTo>
                    <a:lnTo>
                      <a:pt x="42012" y="4225"/>
                    </a:lnTo>
                    <a:lnTo>
                      <a:pt x="43521" y="4648"/>
                    </a:lnTo>
                    <a:lnTo>
                      <a:pt x="44969" y="5191"/>
                    </a:lnTo>
                    <a:lnTo>
                      <a:pt x="46297" y="5795"/>
                    </a:lnTo>
                    <a:lnTo>
                      <a:pt x="47504" y="6459"/>
                    </a:lnTo>
                    <a:lnTo>
                      <a:pt x="48651" y="7123"/>
                    </a:lnTo>
                    <a:lnTo>
                      <a:pt x="49677" y="7847"/>
                    </a:lnTo>
                    <a:lnTo>
                      <a:pt x="50643" y="8571"/>
                    </a:lnTo>
                    <a:lnTo>
                      <a:pt x="51549" y="9235"/>
                    </a:lnTo>
                    <a:lnTo>
                      <a:pt x="53118" y="10624"/>
                    </a:lnTo>
                    <a:lnTo>
                      <a:pt x="54386" y="11891"/>
                    </a:lnTo>
                    <a:lnTo>
                      <a:pt x="52152" y="15513"/>
                    </a:lnTo>
                    <a:lnTo>
                      <a:pt x="52152" y="15513"/>
                    </a:lnTo>
                    <a:lnTo>
                      <a:pt x="55351" y="14789"/>
                    </a:lnTo>
                    <a:lnTo>
                      <a:pt x="62897" y="7606"/>
                    </a:lnTo>
                    <a:lnTo>
                      <a:pt x="61146" y="6398"/>
                    </a:lnTo>
                    <a:lnTo>
                      <a:pt x="59999" y="5674"/>
                    </a:lnTo>
                    <a:lnTo>
                      <a:pt x="58671" y="4950"/>
                    </a:lnTo>
                    <a:lnTo>
                      <a:pt x="57162" y="4225"/>
                    </a:lnTo>
                    <a:lnTo>
                      <a:pt x="55351" y="3441"/>
                    </a:lnTo>
                    <a:lnTo>
                      <a:pt x="53239" y="2656"/>
                    </a:lnTo>
                    <a:lnTo>
                      <a:pt x="50824" y="1932"/>
                    </a:lnTo>
                    <a:lnTo>
                      <a:pt x="49195" y="1509"/>
                    </a:lnTo>
                    <a:lnTo>
                      <a:pt x="47565" y="1147"/>
                    </a:lnTo>
                    <a:lnTo>
                      <a:pt x="45814" y="785"/>
                    </a:lnTo>
                    <a:lnTo>
                      <a:pt x="44124" y="543"/>
                    </a:lnTo>
                    <a:lnTo>
                      <a:pt x="42313" y="302"/>
                    </a:lnTo>
                    <a:lnTo>
                      <a:pt x="40563" y="121"/>
                    </a:lnTo>
                    <a:lnTo>
                      <a:pt x="38692" y="61"/>
                    </a:lnTo>
                    <a:lnTo>
                      <a:pt x="368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30275" y="1685724"/>
                <a:ext cx="602125" cy="1614700"/>
              </a:xfrm>
              <a:custGeom>
                <a:rect b="b" l="l" r="r" t="t"/>
                <a:pathLst>
                  <a:path extrusionOk="0" h="64588" w="24085">
                    <a:moveTo>
                      <a:pt x="6882" y="1"/>
                    </a:moveTo>
                    <a:lnTo>
                      <a:pt x="1" y="3320"/>
                    </a:lnTo>
                    <a:lnTo>
                      <a:pt x="7003" y="3320"/>
                    </a:lnTo>
                    <a:lnTo>
                      <a:pt x="7003" y="56740"/>
                    </a:lnTo>
                    <a:lnTo>
                      <a:pt x="7003" y="59758"/>
                    </a:lnTo>
                    <a:lnTo>
                      <a:pt x="7003" y="60362"/>
                    </a:lnTo>
                    <a:lnTo>
                      <a:pt x="6942" y="60905"/>
                    </a:lnTo>
                    <a:lnTo>
                      <a:pt x="6761" y="61388"/>
                    </a:lnTo>
                    <a:lnTo>
                      <a:pt x="6580" y="61810"/>
                    </a:lnTo>
                    <a:lnTo>
                      <a:pt x="6218" y="62354"/>
                    </a:lnTo>
                    <a:lnTo>
                      <a:pt x="5795" y="62957"/>
                    </a:lnTo>
                    <a:lnTo>
                      <a:pt x="4528" y="64587"/>
                    </a:lnTo>
                    <a:lnTo>
                      <a:pt x="20705" y="64587"/>
                    </a:lnTo>
                    <a:lnTo>
                      <a:pt x="24085" y="62595"/>
                    </a:lnTo>
                    <a:lnTo>
                      <a:pt x="21731" y="62354"/>
                    </a:lnTo>
                    <a:lnTo>
                      <a:pt x="19437" y="62112"/>
                    </a:lnTo>
                    <a:lnTo>
                      <a:pt x="18411" y="61991"/>
                    </a:lnTo>
                    <a:lnTo>
                      <a:pt x="17566" y="61810"/>
                    </a:lnTo>
                    <a:lnTo>
                      <a:pt x="17264" y="61690"/>
                    </a:lnTo>
                    <a:lnTo>
                      <a:pt x="16962" y="61569"/>
                    </a:lnTo>
                    <a:lnTo>
                      <a:pt x="16660" y="61388"/>
                    </a:lnTo>
                    <a:lnTo>
                      <a:pt x="16479" y="61146"/>
                    </a:lnTo>
                    <a:lnTo>
                      <a:pt x="16298" y="60905"/>
                    </a:lnTo>
                    <a:lnTo>
                      <a:pt x="16117" y="60603"/>
                    </a:lnTo>
                    <a:lnTo>
                      <a:pt x="15997" y="60301"/>
                    </a:lnTo>
                    <a:lnTo>
                      <a:pt x="15936" y="59879"/>
                    </a:lnTo>
                    <a:lnTo>
                      <a:pt x="15815" y="58973"/>
                    </a:lnTo>
                    <a:lnTo>
                      <a:pt x="15755" y="57766"/>
                    </a:lnTo>
                    <a:lnTo>
                      <a:pt x="15755" y="56740"/>
                    </a:lnTo>
                    <a:lnTo>
                      <a:pt x="15755" y="5976"/>
                    </a:lnTo>
                    <a:lnTo>
                      <a:pt x="15815" y="5433"/>
                    </a:lnTo>
                    <a:lnTo>
                      <a:pt x="15997" y="4347"/>
                    </a:lnTo>
                    <a:lnTo>
                      <a:pt x="16238" y="3441"/>
                    </a:lnTo>
                    <a:lnTo>
                      <a:pt x="16540" y="2717"/>
                    </a:lnTo>
                    <a:lnTo>
                      <a:pt x="16962" y="2113"/>
                    </a:lnTo>
                    <a:lnTo>
                      <a:pt x="17506" y="1630"/>
                    </a:lnTo>
                    <a:lnTo>
                      <a:pt x="18170" y="1087"/>
                    </a:lnTo>
                    <a:lnTo>
                      <a:pt x="18954" y="604"/>
                    </a:lnTo>
                    <a:lnTo>
                      <a:pt x="19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148976" y="2253125"/>
                <a:ext cx="947700" cy="1091050"/>
              </a:xfrm>
              <a:custGeom>
                <a:rect b="b" l="l" r="r" t="t"/>
                <a:pathLst>
                  <a:path extrusionOk="0" h="43642" w="37908">
                    <a:moveTo>
                      <a:pt x="18230" y="3018"/>
                    </a:moveTo>
                    <a:lnTo>
                      <a:pt x="19135" y="3079"/>
                    </a:lnTo>
                    <a:lnTo>
                      <a:pt x="19980" y="3199"/>
                    </a:lnTo>
                    <a:lnTo>
                      <a:pt x="20886" y="3441"/>
                    </a:lnTo>
                    <a:lnTo>
                      <a:pt x="21671" y="3682"/>
                    </a:lnTo>
                    <a:lnTo>
                      <a:pt x="22455" y="4105"/>
                    </a:lnTo>
                    <a:lnTo>
                      <a:pt x="23180" y="4527"/>
                    </a:lnTo>
                    <a:lnTo>
                      <a:pt x="23904" y="5010"/>
                    </a:lnTo>
                    <a:lnTo>
                      <a:pt x="24568" y="5554"/>
                    </a:lnTo>
                    <a:lnTo>
                      <a:pt x="25111" y="6097"/>
                    </a:lnTo>
                    <a:lnTo>
                      <a:pt x="25654" y="6761"/>
                    </a:lnTo>
                    <a:lnTo>
                      <a:pt x="26077" y="7364"/>
                    </a:lnTo>
                    <a:lnTo>
                      <a:pt x="26499" y="8028"/>
                    </a:lnTo>
                    <a:lnTo>
                      <a:pt x="26801" y="8753"/>
                    </a:lnTo>
                    <a:lnTo>
                      <a:pt x="26982" y="9417"/>
                    </a:lnTo>
                    <a:lnTo>
                      <a:pt x="27163" y="10141"/>
                    </a:lnTo>
                    <a:lnTo>
                      <a:pt x="27224" y="10805"/>
                    </a:lnTo>
                    <a:lnTo>
                      <a:pt x="27163" y="11228"/>
                    </a:lnTo>
                    <a:lnTo>
                      <a:pt x="27043" y="11650"/>
                    </a:lnTo>
                    <a:lnTo>
                      <a:pt x="26801" y="11952"/>
                    </a:lnTo>
                    <a:lnTo>
                      <a:pt x="26499" y="12254"/>
                    </a:lnTo>
                    <a:lnTo>
                      <a:pt x="26137" y="12555"/>
                    </a:lnTo>
                    <a:lnTo>
                      <a:pt x="25715" y="12797"/>
                    </a:lnTo>
                    <a:lnTo>
                      <a:pt x="24568" y="13280"/>
                    </a:lnTo>
                    <a:lnTo>
                      <a:pt x="8089" y="20402"/>
                    </a:lnTo>
                    <a:lnTo>
                      <a:pt x="7908" y="17988"/>
                    </a:lnTo>
                    <a:lnTo>
                      <a:pt x="7787" y="16781"/>
                    </a:lnTo>
                    <a:lnTo>
                      <a:pt x="7787" y="15634"/>
                    </a:lnTo>
                    <a:lnTo>
                      <a:pt x="7787" y="14728"/>
                    </a:lnTo>
                    <a:lnTo>
                      <a:pt x="7848" y="13883"/>
                    </a:lnTo>
                    <a:lnTo>
                      <a:pt x="7969" y="13038"/>
                    </a:lnTo>
                    <a:lnTo>
                      <a:pt x="8089" y="12254"/>
                    </a:lnTo>
                    <a:lnTo>
                      <a:pt x="8270" y="11529"/>
                    </a:lnTo>
                    <a:lnTo>
                      <a:pt x="8451" y="10805"/>
                    </a:lnTo>
                    <a:lnTo>
                      <a:pt x="8633" y="10141"/>
                    </a:lnTo>
                    <a:lnTo>
                      <a:pt x="8934" y="9537"/>
                    </a:lnTo>
                    <a:lnTo>
                      <a:pt x="9176" y="8934"/>
                    </a:lnTo>
                    <a:lnTo>
                      <a:pt x="9478" y="8330"/>
                    </a:lnTo>
                    <a:lnTo>
                      <a:pt x="10142" y="7304"/>
                    </a:lnTo>
                    <a:lnTo>
                      <a:pt x="10866" y="6399"/>
                    </a:lnTo>
                    <a:lnTo>
                      <a:pt x="11651" y="5614"/>
                    </a:lnTo>
                    <a:lnTo>
                      <a:pt x="12435" y="4950"/>
                    </a:lnTo>
                    <a:lnTo>
                      <a:pt x="13341" y="4407"/>
                    </a:lnTo>
                    <a:lnTo>
                      <a:pt x="14186" y="3984"/>
                    </a:lnTo>
                    <a:lnTo>
                      <a:pt x="15031" y="3622"/>
                    </a:lnTo>
                    <a:lnTo>
                      <a:pt x="15876" y="3320"/>
                    </a:lnTo>
                    <a:lnTo>
                      <a:pt x="16721" y="3139"/>
                    </a:lnTo>
                    <a:lnTo>
                      <a:pt x="17506" y="3018"/>
                    </a:lnTo>
                    <a:close/>
                    <a:moveTo>
                      <a:pt x="20765" y="0"/>
                    </a:moveTo>
                    <a:lnTo>
                      <a:pt x="19860" y="61"/>
                    </a:lnTo>
                    <a:lnTo>
                      <a:pt x="18954" y="121"/>
                    </a:lnTo>
                    <a:lnTo>
                      <a:pt x="18109" y="181"/>
                    </a:lnTo>
                    <a:lnTo>
                      <a:pt x="17204" y="363"/>
                    </a:lnTo>
                    <a:lnTo>
                      <a:pt x="16298" y="544"/>
                    </a:lnTo>
                    <a:lnTo>
                      <a:pt x="15393" y="725"/>
                    </a:lnTo>
                    <a:lnTo>
                      <a:pt x="14488" y="1026"/>
                    </a:lnTo>
                    <a:lnTo>
                      <a:pt x="13582" y="1328"/>
                    </a:lnTo>
                    <a:lnTo>
                      <a:pt x="12677" y="1630"/>
                    </a:lnTo>
                    <a:lnTo>
                      <a:pt x="11771" y="2053"/>
                    </a:lnTo>
                    <a:lnTo>
                      <a:pt x="10926" y="2475"/>
                    </a:lnTo>
                    <a:lnTo>
                      <a:pt x="10081" y="2958"/>
                    </a:lnTo>
                    <a:lnTo>
                      <a:pt x="9236" y="3441"/>
                    </a:lnTo>
                    <a:lnTo>
                      <a:pt x="8451" y="3984"/>
                    </a:lnTo>
                    <a:lnTo>
                      <a:pt x="7667" y="4588"/>
                    </a:lnTo>
                    <a:lnTo>
                      <a:pt x="6882" y="5191"/>
                    </a:lnTo>
                    <a:lnTo>
                      <a:pt x="6158" y="5916"/>
                    </a:lnTo>
                    <a:lnTo>
                      <a:pt x="5433" y="6580"/>
                    </a:lnTo>
                    <a:lnTo>
                      <a:pt x="4769" y="7364"/>
                    </a:lnTo>
                    <a:lnTo>
                      <a:pt x="4105" y="8149"/>
                    </a:lnTo>
                    <a:lnTo>
                      <a:pt x="3502" y="8994"/>
                    </a:lnTo>
                    <a:lnTo>
                      <a:pt x="2898" y="9900"/>
                    </a:lnTo>
                    <a:lnTo>
                      <a:pt x="2415" y="10805"/>
                    </a:lnTo>
                    <a:lnTo>
                      <a:pt x="1932" y="11771"/>
                    </a:lnTo>
                    <a:lnTo>
                      <a:pt x="1510" y="12737"/>
                    </a:lnTo>
                    <a:lnTo>
                      <a:pt x="1087" y="13823"/>
                    </a:lnTo>
                    <a:lnTo>
                      <a:pt x="786" y="14910"/>
                    </a:lnTo>
                    <a:lnTo>
                      <a:pt x="484" y="15996"/>
                    </a:lnTo>
                    <a:lnTo>
                      <a:pt x="303" y="17203"/>
                    </a:lnTo>
                    <a:lnTo>
                      <a:pt x="122" y="18411"/>
                    </a:lnTo>
                    <a:lnTo>
                      <a:pt x="1" y="19678"/>
                    </a:lnTo>
                    <a:lnTo>
                      <a:pt x="1" y="20946"/>
                    </a:lnTo>
                    <a:lnTo>
                      <a:pt x="1" y="22274"/>
                    </a:lnTo>
                    <a:lnTo>
                      <a:pt x="122" y="23541"/>
                    </a:lnTo>
                    <a:lnTo>
                      <a:pt x="303" y="24869"/>
                    </a:lnTo>
                    <a:lnTo>
                      <a:pt x="544" y="26197"/>
                    </a:lnTo>
                    <a:lnTo>
                      <a:pt x="846" y="27525"/>
                    </a:lnTo>
                    <a:lnTo>
                      <a:pt x="1208" y="28793"/>
                    </a:lnTo>
                    <a:lnTo>
                      <a:pt x="1691" y="30121"/>
                    </a:lnTo>
                    <a:lnTo>
                      <a:pt x="2174" y="31388"/>
                    </a:lnTo>
                    <a:lnTo>
                      <a:pt x="2778" y="32656"/>
                    </a:lnTo>
                    <a:lnTo>
                      <a:pt x="3502" y="33863"/>
                    </a:lnTo>
                    <a:lnTo>
                      <a:pt x="4226" y="35010"/>
                    </a:lnTo>
                    <a:lnTo>
                      <a:pt x="5071" y="36157"/>
                    </a:lnTo>
                    <a:lnTo>
                      <a:pt x="5977" y="37243"/>
                    </a:lnTo>
                    <a:lnTo>
                      <a:pt x="7003" y="38269"/>
                    </a:lnTo>
                    <a:lnTo>
                      <a:pt x="8089" y="39235"/>
                    </a:lnTo>
                    <a:lnTo>
                      <a:pt x="9236" y="40080"/>
                    </a:lnTo>
                    <a:lnTo>
                      <a:pt x="10081" y="40684"/>
                    </a:lnTo>
                    <a:lnTo>
                      <a:pt x="10987" y="41227"/>
                    </a:lnTo>
                    <a:lnTo>
                      <a:pt x="11832" y="41650"/>
                    </a:lnTo>
                    <a:lnTo>
                      <a:pt x="12677" y="42072"/>
                    </a:lnTo>
                    <a:lnTo>
                      <a:pt x="13522" y="42374"/>
                    </a:lnTo>
                    <a:lnTo>
                      <a:pt x="14307" y="42676"/>
                    </a:lnTo>
                    <a:lnTo>
                      <a:pt x="15152" y="42917"/>
                    </a:lnTo>
                    <a:lnTo>
                      <a:pt x="15936" y="43098"/>
                    </a:lnTo>
                    <a:lnTo>
                      <a:pt x="17445" y="43400"/>
                    </a:lnTo>
                    <a:lnTo>
                      <a:pt x="18834" y="43581"/>
                    </a:lnTo>
                    <a:lnTo>
                      <a:pt x="20162" y="43641"/>
                    </a:lnTo>
                    <a:lnTo>
                      <a:pt x="22335" y="43641"/>
                    </a:lnTo>
                    <a:lnTo>
                      <a:pt x="23421" y="43581"/>
                    </a:lnTo>
                    <a:lnTo>
                      <a:pt x="24508" y="43460"/>
                    </a:lnTo>
                    <a:lnTo>
                      <a:pt x="25594" y="43279"/>
                    </a:lnTo>
                    <a:lnTo>
                      <a:pt x="26741" y="43038"/>
                    </a:lnTo>
                    <a:lnTo>
                      <a:pt x="27827" y="42736"/>
                    </a:lnTo>
                    <a:lnTo>
                      <a:pt x="28974" y="42374"/>
                    </a:lnTo>
                    <a:lnTo>
                      <a:pt x="30121" y="41891"/>
                    </a:lnTo>
                    <a:lnTo>
                      <a:pt x="30845" y="41529"/>
                    </a:lnTo>
                    <a:lnTo>
                      <a:pt x="31570" y="41106"/>
                    </a:lnTo>
                    <a:lnTo>
                      <a:pt x="33079" y="40261"/>
                    </a:lnTo>
                    <a:lnTo>
                      <a:pt x="37908" y="35734"/>
                    </a:lnTo>
                    <a:lnTo>
                      <a:pt x="35493" y="36881"/>
                    </a:lnTo>
                    <a:lnTo>
                      <a:pt x="34286" y="37424"/>
                    </a:lnTo>
                    <a:lnTo>
                      <a:pt x="32958" y="37907"/>
                    </a:lnTo>
                    <a:lnTo>
                      <a:pt x="31570" y="38330"/>
                    </a:lnTo>
                    <a:lnTo>
                      <a:pt x="30061" y="38632"/>
                    </a:lnTo>
                    <a:lnTo>
                      <a:pt x="28491" y="38813"/>
                    </a:lnTo>
                    <a:lnTo>
                      <a:pt x="27707" y="38873"/>
                    </a:lnTo>
                    <a:lnTo>
                      <a:pt x="26801" y="38933"/>
                    </a:lnTo>
                    <a:lnTo>
                      <a:pt x="26017" y="38873"/>
                    </a:lnTo>
                    <a:lnTo>
                      <a:pt x="25232" y="38813"/>
                    </a:lnTo>
                    <a:lnTo>
                      <a:pt x="24447" y="38752"/>
                    </a:lnTo>
                    <a:lnTo>
                      <a:pt x="23662" y="38632"/>
                    </a:lnTo>
                    <a:lnTo>
                      <a:pt x="22878" y="38450"/>
                    </a:lnTo>
                    <a:lnTo>
                      <a:pt x="22093" y="38209"/>
                    </a:lnTo>
                    <a:lnTo>
                      <a:pt x="21369" y="37968"/>
                    </a:lnTo>
                    <a:lnTo>
                      <a:pt x="20584" y="37666"/>
                    </a:lnTo>
                    <a:lnTo>
                      <a:pt x="19860" y="37364"/>
                    </a:lnTo>
                    <a:lnTo>
                      <a:pt x="19135" y="37002"/>
                    </a:lnTo>
                    <a:lnTo>
                      <a:pt x="18411" y="36640"/>
                    </a:lnTo>
                    <a:lnTo>
                      <a:pt x="17747" y="36157"/>
                    </a:lnTo>
                    <a:lnTo>
                      <a:pt x="17023" y="35734"/>
                    </a:lnTo>
                    <a:lnTo>
                      <a:pt x="16359" y="35251"/>
                    </a:lnTo>
                    <a:lnTo>
                      <a:pt x="15755" y="34708"/>
                    </a:lnTo>
                    <a:lnTo>
                      <a:pt x="15091" y="34104"/>
                    </a:lnTo>
                    <a:lnTo>
                      <a:pt x="14488" y="33501"/>
                    </a:lnTo>
                    <a:lnTo>
                      <a:pt x="13884" y="32897"/>
                    </a:lnTo>
                    <a:lnTo>
                      <a:pt x="13341" y="32233"/>
                    </a:lnTo>
                    <a:lnTo>
                      <a:pt x="12797" y="31509"/>
                    </a:lnTo>
                    <a:lnTo>
                      <a:pt x="12254" y="30785"/>
                    </a:lnTo>
                    <a:lnTo>
                      <a:pt x="11771" y="30000"/>
                    </a:lnTo>
                    <a:lnTo>
                      <a:pt x="11288" y="29215"/>
                    </a:lnTo>
                    <a:lnTo>
                      <a:pt x="10806" y="28370"/>
                    </a:lnTo>
                    <a:lnTo>
                      <a:pt x="10383" y="27525"/>
                    </a:lnTo>
                    <a:lnTo>
                      <a:pt x="9960" y="26620"/>
                    </a:lnTo>
                    <a:lnTo>
                      <a:pt x="9598" y="25714"/>
                    </a:lnTo>
                    <a:lnTo>
                      <a:pt x="9236" y="24748"/>
                    </a:lnTo>
                    <a:lnTo>
                      <a:pt x="8934" y="23783"/>
                    </a:lnTo>
                    <a:lnTo>
                      <a:pt x="8633" y="22817"/>
                    </a:lnTo>
                    <a:lnTo>
                      <a:pt x="8391" y="21730"/>
                    </a:lnTo>
                    <a:lnTo>
                      <a:pt x="8150" y="20704"/>
                    </a:lnTo>
                    <a:lnTo>
                      <a:pt x="15152" y="20161"/>
                    </a:lnTo>
                    <a:lnTo>
                      <a:pt x="36459" y="11529"/>
                    </a:lnTo>
                    <a:lnTo>
                      <a:pt x="36157" y="10684"/>
                    </a:lnTo>
                    <a:lnTo>
                      <a:pt x="35795" y="9658"/>
                    </a:lnTo>
                    <a:lnTo>
                      <a:pt x="35373" y="8572"/>
                    </a:lnTo>
                    <a:lnTo>
                      <a:pt x="34709" y="7364"/>
                    </a:lnTo>
                    <a:lnTo>
                      <a:pt x="34346" y="6761"/>
                    </a:lnTo>
                    <a:lnTo>
                      <a:pt x="33924" y="6157"/>
                    </a:lnTo>
                    <a:lnTo>
                      <a:pt x="33441" y="5554"/>
                    </a:lnTo>
                    <a:lnTo>
                      <a:pt x="32898" y="4950"/>
                    </a:lnTo>
                    <a:lnTo>
                      <a:pt x="32294" y="4286"/>
                    </a:lnTo>
                    <a:lnTo>
                      <a:pt x="31630" y="3682"/>
                    </a:lnTo>
                    <a:lnTo>
                      <a:pt x="30906" y="3139"/>
                    </a:lnTo>
                    <a:lnTo>
                      <a:pt x="30121" y="2536"/>
                    </a:lnTo>
                    <a:lnTo>
                      <a:pt x="29035" y="1932"/>
                    </a:lnTo>
                    <a:lnTo>
                      <a:pt x="27948" y="1449"/>
                    </a:lnTo>
                    <a:lnTo>
                      <a:pt x="26801" y="966"/>
                    </a:lnTo>
                    <a:lnTo>
                      <a:pt x="25654" y="664"/>
                    </a:lnTo>
                    <a:lnTo>
                      <a:pt x="24447" y="363"/>
                    </a:lnTo>
                    <a:lnTo>
                      <a:pt x="23240" y="181"/>
                    </a:lnTo>
                    <a:lnTo>
                      <a:pt x="21972" y="61"/>
                    </a:lnTo>
                    <a:lnTo>
                      <a:pt x="2076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375100" y="33975"/>
            <a:ext cx="71229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400"/>
              <a:buFont typeface="Arial"/>
              <a:buNone/>
              <a:defRPr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375101" y="1253683"/>
            <a:ext cx="82296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751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751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48233" y="1253683"/>
            <a:ext cx="4056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75102" y="1253683"/>
            <a:ext cx="4056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30915" y="3683300"/>
            <a:ext cx="82296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unch-googl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751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4727972"/>
            <a:ext cx="91440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75101" y="720283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/>
        </p:nvSpPr>
        <p:spPr>
          <a:xfrm>
            <a:off x="5870898" y="4850175"/>
            <a:ext cx="28122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ode.google.com/p/chromium/issues/list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de.google.com/p/chromium/codesearch#chromium/src/net/quic/" TargetMode="External"/><Relationship Id="rId4" Type="http://schemas.openxmlformats.org/officeDocument/2006/relationships/hyperlink" Target="http://www.chromium.org/qui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4294967295" type="ctrTitle"/>
          </p:nvPr>
        </p:nvSpPr>
        <p:spPr>
          <a:xfrm>
            <a:off x="2293825" y="587550"/>
            <a:ext cx="61671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r>
              <a:rPr b="1" lang="en" sz="600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QUIC Protocol</a:t>
            </a:r>
            <a:br>
              <a:rPr lang="en"/>
            </a:br>
            <a:endParaRPr sz="1800"/>
          </a:p>
        </p:txBody>
      </p:sp>
      <p:sp>
        <p:nvSpPr>
          <p:cNvPr id="48" name="Google Shape;48;p8"/>
          <p:cNvSpPr txBox="1"/>
          <p:nvPr/>
        </p:nvSpPr>
        <p:spPr>
          <a:xfrm>
            <a:off x="2293825" y="1788275"/>
            <a:ext cx="65157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Presenter:</a:t>
            </a:r>
            <a:r>
              <a:rPr b="0" i="0" lang="en" sz="2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AmirMahdi Kousheshi (Dutchman)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/>
        </p:nvSpPr>
        <p:spPr>
          <a:xfrm>
            <a:off x="593075" y="1006355"/>
            <a:ext cx="83412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Comparable to TLS</a:t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Perfect forward secrecy, with more efficient handshake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IP spoofing protection</a:t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Signed proof of address </a:t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Inspired TLS 1.3’s 0-RTT handshake</a:t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Plan to adopt TLS 1.3 when complete</a:t>
            </a:r>
            <a:br>
              <a:rPr b="0" i="0" lang="en" sz="2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7"/>
          <p:cNvSpPr txBox="1"/>
          <p:nvPr>
            <p:ph idx="4294967295" type="ctrTitle"/>
          </p:nvPr>
        </p:nvSpPr>
        <p:spPr>
          <a:xfrm>
            <a:off x="226099" y="11800"/>
            <a:ext cx="4937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Always encrypted</a:t>
            </a:r>
            <a:endParaRPr b="1" i="0" sz="2400" u="none" cap="none" strike="noStrike">
              <a:solidFill>
                <a:srgbClr val="0066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/>
        </p:nvSpPr>
        <p:spPr>
          <a:xfrm>
            <a:off x="491500" y="648025"/>
            <a:ext cx="82368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Connection identified by Connection ID</a:t>
            </a:r>
            <a:endParaRPr b="1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 opposed to common 5-tuple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64 bits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Chosen randomly by the client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Enables connection mobility across IP, port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8"/>
          <p:cNvSpPr txBox="1"/>
          <p:nvPr>
            <p:ph idx="4294967295" type="ctrTitle"/>
          </p:nvPr>
        </p:nvSpPr>
        <p:spPr>
          <a:xfrm>
            <a:off x="304800" y="-1"/>
            <a:ext cx="53175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Connection establishment</a:t>
            </a:r>
            <a:endParaRPr b="1" i="0" sz="2400" u="none" cap="none" strike="noStrike">
              <a:solidFill>
                <a:srgbClr val="0066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9"/>
          <p:cNvGrpSpPr/>
          <p:nvPr/>
        </p:nvGrpSpPr>
        <p:grpSpPr>
          <a:xfrm>
            <a:off x="5444686" y="2157329"/>
            <a:ext cx="2541649" cy="1142414"/>
            <a:chOff x="6036025" y="1902963"/>
            <a:chExt cx="2541649" cy="1526475"/>
          </a:xfrm>
        </p:grpSpPr>
        <p:pic>
          <p:nvPicPr>
            <p:cNvPr id="206" name="Google Shape;206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36025" y="1902963"/>
              <a:ext cx="2541649" cy="152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9"/>
            <p:cNvSpPr/>
            <p:nvPr/>
          </p:nvSpPr>
          <p:spPr>
            <a:xfrm>
              <a:off x="6115064" y="2366965"/>
              <a:ext cx="681000" cy="887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7796213" y="2443175"/>
              <a:ext cx="681000" cy="92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6810450" y="2620625"/>
              <a:ext cx="960600" cy="41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072200" y="3290975"/>
              <a:ext cx="797700" cy="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19"/>
          <p:cNvSpPr txBox="1"/>
          <p:nvPr/>
        </p:nvSpPr>
        <p:spPr>
          <a:xfrm>
            <a:off x="1733963" y="1334400"/>
            <a:ext cx="14049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TCP</a:t>
            </a:r>
            <a:endParaRPr b="0" i="0" sz="2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3398411" y="1334400"/>
            <a:ext cx="2405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TCP + TLS</a:t>
            </a:r>
            <a:endParaRPr b="0" i="0" sz="2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5512961" y="1334400"/>
            <a:ext cx="24051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QUIC</a:t>
            </a:r>
            <a:endParaRPr b="0" i="0" sz="2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(equivalent to TCP + TLS)</a:t>
            </a:r>
            <a:endParaRPr b="0" i="0" sz="12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4" name="Google Shape;214;p19"/>
          <p:cNvGrpSpPr/>
          <p:nvPr/>
        </p:nvGrpSpPr>
        <p:grpSpPr>
          <a:xfrm>
            <a:off x="3287782" y="2157369"/>
            <a:ext cx="2626375" cy="1566619"/>
            <a:chOff x="3212544" y="1616743"/>
            <a:chExt cx="2626375" cy="2098900"/>
          </a:xfrm>
        </p:grpSpPr>
        <p:pic>
          <p:nvPicPr>
            <p:cNvPr id="215" name="Google Shape;21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2544" y="1616743"/>
              <a:ext cx="2626375" cy="2098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19"/>
            <p:cNvSpPr/>
            <p:nvPr/>
          </p:nvSpPr>
          <p:spPr>
            <a:xfrm>
              <a:off x="3281375" y="2113325"/>
              <a:ext cx="681000" cy="131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4995875" y="2137150"/>
              <a:ext cx="778800" cy="131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9"/>
          <p:cNvSpPr/>
          <p:nvPr/>
        </p:nvSpPr>
        <p:spPr>
          <a:xfrm>
            <a:off x="317688" y="1945366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3262188" y="2171626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5734863" y="2171626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7838263" y="1984708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403588" y="3287019"/>
            <a:ext cx="2405100" cy="2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6128713" y="3251110"/>
            <a:ext cx="2697600" cy="2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9"/>
          <p:cNvSpPr txBox="1"/>
          <p:nvPr>
            <p:ph idx="4294967295" type="ctrTitle"/>
          </p:nvPr>
        </p:nvSpPr>
        <p:spPr>
          <a:xfrm>
            <a:off x="282900" y="28850"/>
            <a:ext cx="58725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0-RTT connection establishment</a:t>
            </a:r>
            <a:endParaRPr b="1" i="0" sz="2400" u="none" cap="none" strike="noStrike">
              <a:solidFill>
                <a:srgbClr val="0066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9"/>
          <p:cNvSpPr/>
          <p:nvPr/>
        </p:nvSpPr>
        <p:spPr>
          <a:xfrm>
            <a:off x="3560013" y="1875158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19"/>
          <p:cNvGrpSpPr/>
          <p:nvPr/>
        </p:nvGrpSpPr>
        <p:grpSpPr>
          <a:xfrm>
            <a:off x="1165587" y="2157424"/>
            <a:ext cx="2541649" cy="1221027"/>
            <a:chOff x="554400" y="1902951"/>
            <a:chExt cx="2541649" cy="1526475"/>
          </a:xfrm>
        </p:grpSpPr>
        <p:pic>
          <p:nvPicPr>
            <p:cNvPr id="227" name="Google Shape;227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54400" y="1902951"/>
              <a:ext cx="2541649" cy="1526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19"/>
            <p:cNvSpPr/>
            <p:nvPr/>
          </p:nvSpPr>
          <p:spPr>
            <a:xfrm>
              <a:off x="2314600" y="2409850"/>
              <a:ext cx="681000" cy="92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23900" y="2366975"/>
              <a:ext cx="681000" cy="924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9"/>
          <p:cNvSpPr/>
          <p:nvPr/>
        </p:nvSpPr>
        <p:spPr>
          <a:xfrm>
            <a:off x="991313" y="1875158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9"/>
          <p:cNvSpPr/>
          <p:nvPr/>
        </p:nvSpPr>
        <p:spPr>
          <a:xfrm rot="5400000">
            <a:off x="2302062" y="2177275"/>
            <a:ext cx="85800" cy="242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9"/>
          <p:cNvSpPr/>
          <p:nvPr/>
        </p:nvSpPr>
        <p:spPr>
          <a:xfrm rot="-5400000">
            <a:off x="4577037" y="264150"/>
            <a:ext cx="118800" cy="697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 rot="-5400000">
            <a:off x="4506087" y="-1330800"/>
            <a:ext cx="108300" cy="697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/>
          <p:nvPr/>
        </p:nvSpPr>
        <p:spPr>
          <a:xfrm>
            <a:off x="317688" y="1945366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3262188" y="2171626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7838263" y="1984708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403588" y="3287019"/>
            <a:ext cx="2405100" cy="2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6128713" y="3251110"/>
            <a:ext cx="2697600" cy="2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"/>
          <p:cNvSpPr txBox="1"/>
          <p:nvPr>
            <p:ph idx="4294967295" type="ctrTitle"/>
          </p:nvPr>
        </p:nvSpPr>
        <p:spPr>
          <a:xfrm>
            <a:off x="282900" y="28850"/>
            <a:ext cx="58725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First-ever connection - 1 RTT</a:t>
            </a:r>
            <a:endParaRPr b="1" i="0" sz="2400" u="none" cap="none" strike="noStrike">
              <a:solidFill>
                <a:srgbClr val="0066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20"/>
          <p:cNvSpPr/>
          <p:nvPr/>
        </p:nvSpPr>
        <p:spPr>
          <a:xfrm>
            <a:off x="3560013" y="1875158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991313" y="1875158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 rot="5400000">
            <a:off x="2302062" y="2177275"/>
            <a:ext cx="85800" cy="242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 rot="-5400000">
            <a:off x="4577037" y="264150"/>
            <a:ext cx="118800" cy="697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 txBox="1"/>
          <p:nvPr>
            <p:ph idx="4294967295" type="body"/>
          </p:nvPr>
        </p:nvSpPr>
        <p:spPr>
          <a:xfrm>
            <a:off x="375100" y="1025075"/>
            <a:ext cx="60714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No cached information available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First CHLO is inchoate (empty)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Simply includes version and server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Server responds with REJ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Includes server config, certs, etc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Allows client to make forward progress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Second CHLO is complete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Followed by initially encrypted request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/>
              <a:t>Server responds with SHLO</a:t>
            </a:r>
            <a:endParaRPr b="1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Followed immediately by forward-secure encrypted response data</a:t>
            </a:r>
            <a:endParaRPr/>
          </a:p>
        </p:txBody>
      </p:sp>
      <p:pic>
        <p:nvPicPr>
          <p:cNvPr id="249" name="Google Shape;2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6425" y="442400"/>
            <a:ext cx="1939150" cy="42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/>
          <p:nvPr/>
        </p:nvSpPr>
        <p:spPr>
          <a:xfrm>
            <a:off x="317688" y="1945366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1"/>
          <p:cNvSpPr/>
          <p:nvPr/>
        </p:nvSpPr>
        <p:spPr>
          <a:xfrm>
            <a:off x="3262188" y="2171626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1"/>
          <p:cNvSpPr/>
          <p:nvPr/>
        </p:nvSpPr>
        <p:spPr>
          <a:xfrm>
            <a:off x="7838263" y="1984708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/>
          <p:nvPr/>
        </p:nvSpPr>
        <p:spPr>
          <a:xfrm>
            <a:off x="403588" y="3287019"/>
            <a:ext cx="2405100" cy="2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1"/>
          <p:cNvSpPr/>
          <p:nvPr/>
        </p:nvSpPr>
        <p:spPr>
          <a:xfrm>
            <a:off x="6128713" y="3251110"/>
            <a:ext cx="2697600" cy="2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1"/>
          <p:cNvSpPr txBox="1"/>
          <p:nvPr>
            <p:ph idx="4294967295" type="ctrTitle"/>
          </p:nvPr>
        </p:nvSpPr>
        <p:spPr>
          <a:xfrm>
            <a:off x="282900" y="28850"/>
            <a:ext cx="58725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Subsequent connections - 0 RTT</a:t>
            </a:r>
            <a:endParaRPr b="1" i="0" sz="2400" u="none" cap="none" strike="noStrike">
              <a:solidFill>
                <a:srgbClr val="0066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3560013" y="1875158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991313" y="1875158"/>
            <a:ext cx="225000" cy="156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/>
          <p:nvPr/>
        </p:nvSpPr>
        <p:spPr>
          <a:xfrm rot="5400000">
            <a:off x="2302062" y="2177275"/>
            <a:ext cx="85800" cy="242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1"/>
          <p:cNvSpPr/>
          <p:nvPr/>
        </p:nvSpPr>
        <p:spPr>
          <a:xfrm rot="-5400000">
            <a:off x="4577037" y="264150"/>
            <a:ext cx="118800" cy="697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0088" y="677963"/>
            <a:ext cx="2409825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1"/>
          <p:cNvSpPr txBox="1"/>
          <p:nvPr>
            <p:ph idx="4294967295" type="body"/>
          </p:nvPr>
        </p:nvSpPr>
        <p:spPr>
          <a:xfrm>
            <a:off x="375100" y="1253675"/>
            <a:ext cx="52749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First CHLO is complete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Based on information from previous connection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Followed by initially encrypted data.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Server responds with SHLO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Followed immediately by forward-secure encrypted 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/>
        </p:nvSpPr>
        <p:spPr>
          <a:xfrm>
            <a:off x="615675" y="724224"/>
            <a:ext cx="8341200" cy="39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QUIC builds on decades of experience with TCP</a:t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Incorporates TCP best practices</a:t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TCP Cubic - fair with TCP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FACK, TLP, F-RTO, Early Retransmit...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More flexibility going forward</a:t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Improved congestion feedback, control over acking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Better signaling than TCP</a:t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2"/>
          <p:cNvSpPr txBox="1"/>
          <p:nvPr>
            <p:ph idx="4294967295" type="ctrTitle"/>
          </p:nvPr>
        </p:nvSpPr>
        <p:spPr>
          <a:xfrm>
            <a:off x="304800" y="-1"/>
            <a:ext cx="53175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Congestion control &amp; reliability</a:t>
            </a:r>
            <a:endParaRPr b="1" i="0" sz="2400" u="none" cap="none" strike="noStrike">
              <a:solidFill>
                <a:srgbClr val="0066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/>
        </p:nvSpPr>
        <p:spPr>
          <a:xfrm>
            <a:off x="3119100" y="1009600"/>
            <a:ext cx="5798400" cy="3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Controlled Experiments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Client Side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Latency, Bandwidth, Quality of Experience, Errors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Server Side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Latency, Bandwidth, QUIC Success Rate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Fine Grained Analysis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By ASN, Server, OS, Version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Google Shape;277;p23"/>
          <p:cNvCxnSpPr/>
          <p:nvPr/>
        </p:nvCxnSpPr>
        <p:spPr>
          <a:xfrm flipH="1" rot="10800000">
            <a:off x="1703525" y="1898625"/>
            <a:ext cx="10800" cy="1834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descr="chrome_logo_2x.png" id="278" name="Google Shape;2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150" y="1111100"/>
            <a:ext cx="234315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3"/>
          <p:cNvSpPr txBox="1"/>
          <p:nvPr>
            <p:ph type="title"/>
          </p:nvPr>
        </p:nvSpPr>
        <p:spPr>
          <a:xfrm>
            <a:off x="2227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Measuring performance</a:t>
            </a:r>
            <a:endParaRPr b="1"/>
          </a:p>
        </p:txBody>
      </p:sp>
      <p:pic>
        <p:nvPicPr>
          <p:cNvPr descr="google-logo-874x288.png" id="280" name="Google Shape;2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874" y="3809325"/>
            <a:ext cx="1919699" cy="658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2989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Deployment timeline</a:t>
            </a:r>
            <a:endParaRPr b="1"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375100" y="515350"/>
            <a:ext cx="8229600" cy="2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Tested at scale, with millions of users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Chrome Canary: June, 2013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Chrome Stable: April, 2014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Ramped up for Google traffic in 2015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creen Shot 2015-06-02 at 9.23.21 PM.png" id="287" name="Google Shape;2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726" y="1882275"/>
            <a:ext cx="6660525" cy="312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228600" y="102622"/>
            <a:ext cx="87009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QUIC: Does it work?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UICSuccessRates.png" id="293" name="Google Shape;2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525" y="713550"/>
            <a:ext cx="5458051" cy="344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5"/>
          <p:cNvSpPr txBox="1"/>
          <p:nvPr/>
        </p:nvSpPr>
        <p:spPr>
          <a:xfrm>
            <a:off x="624025" y="4038975"/>
            <a:ext cx="74424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 handshakes fail when RTTs are greater than 2.5 seconds 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UDP is blocked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 txBox="1"/>
          <p:nvPr>
            <p:ph type="title"/>
          </p:nvPr>
        </p:nvSpPr>
        <p:spPr>
          <a:xfrm>
            <a:off x="2227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Performance on Google properties</a:t>
            </a:r>
            <a:endParaRPr b="1"/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375101" y="948883"/>
            <a:ext cx="82296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Faster page loading times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5% faster on average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 second faster for web search at 99th-percentile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Improved YouTube Quality of Experience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30% fewer rebuffers (video pauses)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375100" y="33975"/>
            <a:ext cx="71229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How do you make the web faster?</a:t>
            </a:r>
            <a:endParaRPr b="1"/>
          </a:p>
        </p:txBody>
      </p:sp>
      <p:sp>
        <p:nvSpPr>
          <p:cNvPr id="54" name="Google Shape;54;p9"/>
          <p:cNvSpPr/>
          <p:nvPr/>
        </p:nvSpPr>
        <p:spPr>
          <a:xfrm>
            <a:off x="1862441" y="1359941"/>
            <a:ext cx="1530900" cy="461700"/>
          </a:xfrm>
          <a:prstGeom prst="rect">
            <a:avLst/>
          </a:prstGeom>
          <a:solidFill>
            <a:srgbClr val="CFE2F3">
              <a:alpha val="26670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$BROWSER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9"/>
          <p:cNvSpPr/>
          <p:nvPr/>
        </p:nvSpPr>
        <p:spPr>
          <a:xfrm>
            <a:off x="1862441" y="1821641"/>
            <a:ext cx="1530900" cy="461700"/>
          </a:xfrm>
          <a:prstGeom prst="rect">
            <a:avLst/>
          </a:prstGeom>
          <a:solidFill>
            <a:srgbClr val="D9EAD3">
              <a:alpha val="26670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HTTP/1.1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9"/>
          <p:cNvSpPr/>
          <p:nvPr/>
        </p:nvSpPr>
        <p:spPr>
          <a:xfrm>
            <a:off x="1862441" y="2265291"/>
            <a:ext cx="1530900" cy="461700"/>
          </a:xfrm>
          <a:prstGeom prst="rect">
            <a:avLst/>
          </a:prstGeom>
          <a:solidFill>
            <a:srgbClr val="FFF2CC">
              <a:alpha val="26670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TLS 1.2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9"/>
          <p:cNvSpPr/>
          <p:nvPr/>
        </p:nvSpPr>
        <p:spPr>
          <a:xfrm>
            <a:off x="1862441" y="2726991"/>
            <a:ext cx="1530900" cy="461700"/>
          </a:xfrm>
          <a:prstGeom prst="rect">
            <a:avLst/>
          </a:prstGeom>
          <a:solidFill>
            <a:srgbClr val="F4CCCC">
              <a:alpha val="26670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9"/>
          <p:cNvSpPr/>
          <p:nvPr/>
        </p:nvSpPr>
        <p:spPr>
          <a:xfrm>
            <a:off x="1862441" y="3188691"/>
            <a:ext cx="1530900" cy="461700"/>
          </a:xfrm>
          <a:prstGeom prst="rect">
            <a:avLst/>
          </a:prstGeom>
          <a:solidFill>
            <a:srgbClr val="E6B8AF">
              <a:alpha val="26670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/>
          <p:nvPr/>
        </p:nvSpPr>
        <p:spPr>
          <a:xfrm>
            <a:off x="1862441" y="3632341"/>
            <a:ext cx="1530900" cy="751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Physical Network</a:t>
            </a:r>
            <a:endParaRPr b="0" i="1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9"/>
          <p:cNvSpPr/>
          <p:nvPr/>
        </p:nvSpPr>
        <p:spPr>
          <a:xfrm>
            <a:off x="1862441" y="4383541"/>
            <a:ext cx="1530900" cy="461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google.com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1320216" y="1356986"/>
            <a:ext cx="184800" cy="30273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9"/>
          <p:cNvCxnSpPr/>
          <p:nvPr/>
        </p:nvCxnSpPr>
        <p:spPr>
          <a:xfrm>
            <a:off x="1120191" y="4384578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/>
        </p:nvSpPr>
        <p:spPr>
          <a:xfrm rot="-5400000">
            <a:off x="-85509" y="2655216"/>
            <a:ext cx="225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User-perceived latency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" name="Google Shape;64;p9"/>
          <p:cNvCxnSpPr/>
          <p:nvPr/>
        </p:nvCxnSpPr>
        <p:spPr>
          <a:xfrm>
            <a:off x="1120191" y="1356989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uccess-kid.jpg" id="65" name="Google Shape;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675" y="603400"/>
            <a:ext cx="460800" cy="68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2227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Where are the gains from?</a:t>
            </a:r>
            <a:endParaRPr b="1"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375100" y="948874"/>
            <a:ext cx="8229600" cy="3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0-RTT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 50% of the latency improvement (at median and 95th-percentile)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Improved loss recovery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Over 10x fewer timeout based retransmissions improve tail latency and YouTube video rebuffer rates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Other, smaller benefits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e.g. head of line blocking, more efficient framing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2989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Client-side protection</a:t>
            </a:r>
            <a:endParaRPr b="1"/>
          </a:p>
        </p:txBody>
      </p:sp>
      <p:sp>
        <p:nvSpPr>
          <p:cNvPr id="312" name="Google Shape;312;p28"/>
          <p:cNvSpPr txBox="1"/>
          <p:nvPr>
            <p:ph idx="1" type="body"/>
          </p:nvPr>
        </p:nvSpPr>
        <p:spPr>
          <a:xfrm>
            <a:off x="375101" y="1101283"/>
            <a:ext cx="82296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if UDP is blocked?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Chrome seamlessly falls back to HTTP/TCP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if the path MTU is too small?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QUIC handshake fails, Chrome falls back to TCP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What if a client doesn’t want to use QUIC?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Chrome flag / administrative policy to disable QUIC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type="title"/>
          </p:nvPr>
        </p:nvSpPr>
        <p:spPr>
          <a:xfrm>
            <a:off x="375100" y="33975"/>
            <a:ext cx="71229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Debugging Tools: Chrome</a:t>
            </a:r>
            <a:endParaRPr b="1"/>
          </a:p>
        </p:txBody>
      </p:sp>
      <p:sp>
        <p:nvSpPr>
          <p:cNvPr id="318" name="Google Shape;318;p29"/>
          <p:cNvSpPr txBox="1"/>
          <p:nvPr>
            <p:ph idx="1" type="body"/>
          </p:nvPr>
        </p:nvSpPr>
        <p:spPr>
          <a:xfrm>
            <a:off x="375100" y="872675"/>
            <a:ext cx="32238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chrome://net-internals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Active QUIC sessions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Captures all events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Important for filing Chromium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bugs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9" name="Google Shape;31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4000" y="789313"/>
            <a:ext cx="5838950" cy="36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>
            <p:ph type="title"/>
          </p:nvPr>
        </p:nvSpPr>
        <p:spPr>
          <a:xfrm>
            <a:off x="375100" y="33975"/>
            <a:ext cx="71229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Debugging Tools: Wireshark</a:t>
            </a:r>
            <a:endParaRPr b="1"/>
          </a:p>
        </p:txBody>
      </p:sp>
      <p:pic>
        <p:nvPicPr>
          <p:cNvPr descr="WiresharkQUIC.png" id="325" name="Google Shape;3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1093" y="1068600"/>
            <a:ext cx="5548709" cy="362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0"/>
          <p:cNvSpPr txBox="1"/>
          <p:nvPr/>
        </p:nvSpPr>
        <p:spPr>
          <a:xfrm>
            <a:off x="282600" y="1092025"/>
            <a:ext cx="3327000" cy="3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Parses</a:t>
            </a:r>
            <a:endParaRPr b="1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Protocol: QUIC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CID: Connection ID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Seq: Sequence number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Version: ie: Q024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Public flags: 1 byte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Payload: Encrypted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2227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Future Improvements</a:t>
            </a:r>
            <a:endParaRPr b="1"/>
          </a:p>
        </p:txBody>
      </p:sp>
      <p:sp>
        <p:nvSpPr>
          <p:cNvPr id="332" name="Google Shape;332;p31"/>
          <p:cNvSpPr txBox="1"/>
          <p:nvPr>
            <p:ph idx="4294967295" type="ctrTitle"/>
          </p:nvPr>
        </p:nvSpPr>
        <p:spPr>
          <a:xfrm>
            <a:off x="500375" y="991800"/>
            <a:ext cx="84471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Forward Error Correction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Connection Mobility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Multipath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More congestion control experiments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/>
          <p:nvPr>
            <p:ph type="title"/>
          </p:nvPr>
        </p:nvSpPr>
        <p:spPr>
          <a:xfrm>
            <a:off x="375100" y="33975"/>
            <a:ext cx="71229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Open source implementations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600"/>
          </a:p>
        </p:txBody>
      </p:sp>
      <p:sp>
        <p:nvSpPr>
          <p:cNvPr id="338" name="Google Shape;338;p32"/>
          <p:cNvSpPr txBox="1"/>
          <p:nvPr>
            <p:ph idx="1" type="body"/>
          </p:nvPr>
        </p:nvSpPr>
        <p:spPr>
          <a:xfrm>
            <a:off x="375101" y="948883"/>
            <a:ext cx="8229600" cy="3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Servers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source test server included in Chromium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Working with other server vendors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Clients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Open source Chromium client library for desktop and mobile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Google Chrome and some Google Android apps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Working with other browsers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2227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Review: QUIC Summary</a:t>
            </a:r>
            <a:endParaRPr b="1"/>
          </a:p>
        </p:txBody>
      </p:sp>
      <p:sp>
        <p:nvSpPr>
          <p:cNvPr id="344" name="Google Shape;344;p33"/>
          <p:cNvSpPr txBox="1"/>
          <p:nvPr>
            <p:ph idx="4294967295" type="ctrTitle"/>
          </p:nvPr>
        </p:nvSpPr>
        <p:spPr>
          <a:xfrm>
            <a:off x="500375" y="991800"/>
            <a:ext cx="84471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Reliable, multiplexed transport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Runs over UDP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Always encrypted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Lower latency connection establishment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Optional FEC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Rapidly evolving user-space implementation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>
            <p:ph idx="1" type="subTitle"/>
          </p:nvPr>
        </p:nvSpPr>
        <p:spPr>
          <a:xfrm>
            <a:off x="2650575" y="1727988"/>
            <a:ext cx="6167100" cy="27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/>
              <a:t>Source</a:t>
            </a:r>
            <a:r>
              <a:rPr lang="en" sz="2000"/>
              <a:t>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QUIC in Chromium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000"/>
              <a:t>Page: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www.chromium.org/quic</a:t>
            </a:r>
            <a:r>
              <a:rPr lang="en" sz="2000"/>
              <a:t> 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Any Question?</a:t>
            </a:r>
            <a:endParaRPr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434343"/>
              </a:solidFill>
            </a:endParaRPr>
          </a:p>
        </p:txBody>
      </p:sp>
      <p:sp>
        <p:nvSpPr>
          <p:cNvPr id="350" name="Google Shape;350;p34"/>
          <p:cNvSpPr txBox="1"/>
          <p:nvPr>
            <p:ph type="ctrTitle"/>
          </p:nvPr>
        </p:nvSpPr>
        <p:spPr>
          <a:xfrm>
            <a:off x="2603825" y="621807"/>
            <a:ext cx="6167100" cy="137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</a:pPr>
            <a:r>
              <a:rPr b="1" lang="en"/>
              <a:t>QUIC</a:t>
            </a:r>
            <a:br>
              <a:rPr lang="en"/>
            </a:b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375100" y="33975"/>
            <a:ext cx="71229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How do you make the web faster?</a:t>
            </a:r>
            <a:endParaRPr b="1"/>
          </a:p>
        </p:txBody>
      </p:sp>
      <p:sp>
        <p:nvSpPr>
          <p:cNvPr id="71" name="Google Shape;71;p10"/>
          <p:cNvSpPr/>
          <p:nvPr/>
        </p:nvSpPr>
        <p:spPr>
          <a:xfrm>
            <a:off x="1862441" y="1359941"/>
            <a:ext cx="1530900" cy="461700"/>
          </a:xfrm>
          <a:prstGeom prst="rect">
            <a:avLst/>
          </a:prstGeom>
          <a:solidFill>
            <a:srgbClr val="CFE2F3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$BROWSER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3664366" y="4009336"/>
            <a:ext cx="1754100" cy="8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1862441" y="1821641"/>
            <a:ext cx="1530900" cy="461700"/>
          </a:xfrm>
          <a:prstGeom prst="rect">
            <a:avLst/>
          </a:prstGeom>
          <a:solidFill>
            <a:srgbClr val="D9EAD3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HTTP/1.1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1862441" y="2265291"/>
            <a:ext cx="1530900" cy="461700"/>
          </a:xfrm>
          <a:prstGeom prst="rect">
            <a:avLst/>
          </a:prstGeom>
          <a:solidFill>
            <a:srgbClr val="FFF2CC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TLS 1.2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1862441" y="2726991"/>
            <a:ext cx="1530900" cy="461700"/>
          </a:xfrm>
          <a:prstGeom prst="rect">
            <a:avLst/>
          </a:prstGeom>
          <a:solidFill>
            <a:srgbClr val="F4CCCC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1862441" y="3188691"/>
            <a:ext cx="1530900" cy="461700"/>
          </a:xfrm>
          <a:prstGeom prst="rect">
            <a:avLst/>
          </a:prstGeom>
          <a:solidFill>
            <a:srgbClr val="E6B8AF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1862441" y="3632341"/>
            <a:ext cx="1530900" cy="751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Physical Network</a:t>
            </a:r>
            <a:endParaRPr b="0" i="1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862441" y="4383541"/>
            <a:ext cx="1530900" cy="461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google.com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5413216" y="3632341"/>
            <a:ext cx="1530900" cy="121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5501116" y="4005866"/>
            <a:ext cx="1443000" cy="8394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CDN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0"/>
          <p:cNvCxnSpPr/>
          <p:nvPr/>
        </p:nvCxnSpPr>
        <p:spPr>
          <a:xfrm>
            <a:off x="4701591" y="4008681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0"/>
          <p:cNvCxnSpPr/>
          <p:nvPr/>
        </p:nvCxnSpPr>
        <p:spPr>
          <a:xfrm rot="10800000">
            <a:off x="4994575" y="4024775"/>
            <a:ext cx="0" cy="82650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10"/>
          <p:cNvSpPr/>
          <p:nvPr/>
        </p:nvSpPr>
        <p:spPr>
          <a:xfrm>
            <a:off x="1320216" y="1356986"/>
            <a:ext cx="184800" cy="30273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84;p10"/>
          <p:cNvCxnSpPr/>
          <p:nvPr/>
        </p:nvCxnSpPr>
        <p:spPr>
          <a:xfrm>
            <a:off x="1120191" y="4384578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0"/>
          <p:cNvSpPr txBox="1"/>
          <p:nvPr/>
        </p:nvSpPr>
        <p:spPr>
          <a:xfrm rot="-5400000">
            <a:off x="-85509" y="2655216"/>
            <a:ext cx="225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User-perceived latency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3750774" y="4029661"/>
            <a:ext cx="12264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Build a carrier-grade  network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>
            <a:off x="1120191" y="1356989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0"/>
          <p:cNvSpPr/>
          <p:nvPr/>
        </p:nvSpPr>
        <p:spPr>
          <a:xfrm>
            <a:off x="5649325" y="4383536"/>
            <a:ext cx="1294800" cy="461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google.com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ccess-kid.jpg" id="89" name="Google Shape;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675" y="603400"/>
            <a:ext cx="460800" cy="68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375100" y="33975"/>
            <a:ext cx="71229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How do you make the web faster?</a:t>
            </a:r>
            <a:endParaRPr b="1"/>
          </a:p>
        </p:txBody>
      </p:sp>
      <p:sp>
        <p:nvSpPr>
          <p:cNvPr id="95" name="Google Shape;95;p11"/>
          <p:cNvSpPr/>
          <p:nvPr/>
        </p:nvSpPr>
        <p:spPr>
          <a:xfrm>
            <a:off x="3664369" y="1372528"/>
            <a:ext cx="1754100" cy="135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1862441" y="1359941"/>
            <a:ext cx="1530900" cy="461700"/>
          </a:xfrm>
          <a:prstGeom prst="rect">
            <a:avLst/>
          </a:prstGeom>
          <a:solidFill>
            <a:srgbClr val="CFE2F3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$BROWSER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3664366" y="4009336"/>
            <a:ext cx="1754100" cy="8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1862441" y="1821641"/>
            <a:ext cx="1530900" cy="461700"/>
          </a:xfrm>
          <a:prstGeom prst="rect">
            <a:avLst/>
          </a:prstGeom>
          <a:solidFill>
            <a:srgbClr val="D9EAD3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HTTP/1.1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1862441" y="2265291"/>
            <a:ext cx="1530900" cy="461700"/>
          </a:xfrm>
          <a:prstGeom prst="rect">
            <a:avLst/>
          </a:prstGeom>
          <a:solidFill>
            <a:srgbClr val="FFF2CC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TLS 1.2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1862441" y="2726991"/>
            <a:ext cx="1530900" cy="461700"/>
          </a:xfrm>
          <a:prstGeom prst="rect">
            <a:avLst/>
          </a:prstGeom>
          <a:solidFill>
            <a:srgbClr val="F4CCCC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1862441" y="3188691"/>
            <a:ext cx="1530900" cy="461700"/>
          </a:xfrm>
          <a:prstGeom prst="rect">
            <a:avLst/>
          </a:prstGeom>
          <a:solidFill>
            <a:srgbClr val="E6B8AF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862441" y="3632341"/>
            <a:ext cx="1530900" cy="751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Physical Network</a:t>
            </a:r>
            <a:endParaRPr b="0" i="1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5413216" y="1368966"/>
            <a:ext cx="1530900" cy="1358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Chrome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5500991" y="1830666"/>
            <a:ext cx="1443000" cy="896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HTTP/2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5513766" y="2274316"/>
            <a:ext cx="1416000" cy="44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1862441" y="4383541"/>
            <a:ext cx="1530900" cy="461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google.com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5413216" y="3632341"/>
            <a:ext cx="1530900" cy="121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5501116" y="4005866"/>
            <a:ext cx="1443000" cy="8394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CDN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1"/>
          <p:cNvCxnSpPr/>
          <p:nvPr/>
        </p:nvCxnSpPr>
        <p:spPr>
          <a:xfrm>
            <a:off x="4994566" y="1372536"/>
            <a:ext cx="0" cy="133380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11"/>
          <p:cNvCxnSpPr/>
          <p:nvPr/>
        </p:nvCxnSpPr>
        <p:spPr>
          <a:xfrm>
            <a:off x="4701591" y="2732728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1"/>
          <p:cNvCxnSpPr/>
          <p:nvPr/>
        </p:nvCxnSpPr>
        <p:spPr>
          <a:xfrm>
            <a:off x="4701591" y="4008681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11"/>
          <p:cNvCxnSpPr/>
          <p:nvPr/>
        </p:nvCxnSpPr>
        <p:spPr>
          <a:xfrm rot="10800000">
            <a:off x="4994575" y="4024775"/>
            <a:ext cx="0" cy="82650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p11"/>
          <p:cNvSpPr/>
          <p:nvPr/>
        </p:nvSpPr>
        <p:spPr>
          <a:xfrm>
            <a:off x="1320216" y="1356986"/>
            <a:ext cx="184800" cy="30273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1"/>
          <p:cNvCxnSpPr/>
          <p:nvPr/>
        </p:nvCxnSpPr>
        <p:spPr>
          <a:xfrm>
            <a:off x="1120191" y="4384578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1"/>
          <p:cNvSpPr txBox="1"/>
          <p:nvPr/>
        </p:nvSpPr>
        <p:spPr>
          <a:xfrm rot="-5400000">
            <a:off x="-85509" y="2655216"/>
            <a:ext cx="225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User-perceived latency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3682450" y="1489886"/>
            <a:ext cx="12948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Launch your own browser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Update HTTP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3750774" y="4029661"/>
            <a:ext cx="12264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Build a carrier-grade  network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" name="Google Shape;118;p11"/>
          <p:cNvCxnSpPr/>
          <p:nvPr/>
        </p:nvCxnSpPr>
        <p:spPr>
          <a:xfrm>
            <a:off x="1120191" y="1356989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1"/>
          <p:cNvSpPr/>
          <p:nvPr/>
        </p:nvSpPr>
        <p:spPr>
          <a:xfrm>
            <a:off x="5649325" y="4383536"/>
            <a:ext cx="1294800" cy="461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google.com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uccess-kid.jpg" id="120" name="Google Shape;1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675" y="603400"/>
            <a:ext cx="460800" cy="687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cess-kid.jpg"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6250" y="603400"/>
            <a:ext cx="460800" cy="68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75100" y="33975"/>
            <a:ext cx="71229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How do you make the web faster?</a:t>
            </a:r>
            <a:endParaRPr b="1"/>
          </a:p>
        </p:txBody>
      </p:sp>
      <p:sp>
        <p:nvSpPr>
          <p:cNvPr id="127" name="Google Shape;127;p12"/>
          <p:cNvSpPr/>
          <p:nvPr/>
        </p:nvSpPr>
        <p:spPr>
          <a:xfrm>
            <a:off x="3664369" y="1372528"/>
            <a:ext cx="1754100" cy="135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1862441" y="1359941"/>
            <a:ext cx="1530900" cy="461700"/>
          </a:xfrm>
          <a:prstGeom prst="rect">
            <a:avLst/>
          </a:prstGeom>
          <a:solidFill>
            <a:srgbClr val="CFE2F3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$BROWSER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3664366" y="4009336"/>
            <a:ext cx="1754100" cy="83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862441" y="1821641"/>
            <a:ext cx="1530900" cy="461700"/>
          </a:xfrm>
          <a:prstGeom prst="rect">
            <a:avLst/>
          </a:prstGeom>
          <a:solidFill>
            <a:srgbClr val="D9EAD3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HTTP/1.1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1862441" y="2265291"/>
            <a:ext cx="1530900" cy="461700"/>
          </a:xfrm>
          <a:prstGeom prst="rect">
            <a:avLst/>
          </a:prstGeom>
          <a:solidFill>
            <a:srgbClr val="FFF2CC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TLS 1.2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1862441" y="2726991"/>
            <a:ext cx="1530900" cy="461700"/>
          </a:xfrm>
          <a:prstGeom prst="rect">
            <a:avLst/>
          </a:prstGeom>
          <a:solidFill>
            <a:srgbClr val="F4CCCC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2"/>
          <p:cNvSpPr/>
          <p:nvPr/>
        </p:nvSpPr>
        <p:spPr>
          <a:xfrm>
            <a:off x="1862441" y="3188691"/>
            <a:ext cx="1530900" cy="461700"/>
          </a:xfrm>
          <a:prstGeom prst="rect">
            <a:avLst/>
          </a:prstGeom>
          <a:solidFill>
            <a:srgbClr val="E6B8AF">
              <a:alpha val="26666"/>
            </a:srgbClr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1862441" y="3632341"/>
            <a:ext cx="1530900" cy="751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Physical Network</a:t>
            </a:r>
            <a:endParaRPr b="0" i="1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5413216" y="1368966"/>
            <a:ext cx="1530900" cy="1358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Chrome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5500991" y="1830666"/>
            <a:ext cx="1443000" cy="8964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HTTP/2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5513766" y="2274316"/>
            <a:ext cx="1416000" cy="44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/>
          <p:nvPr/>
        </p:nvSpPr>
        <p:spPr>
          <a:xfrm>
            <a:off x="4901616" y="2732736"/>
            <a:ext cx="184800" cy="12762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2"/>
          <p:cNvSpPr/>
          <p:nvPr/>
        </p:nvSpPr>
        <p:spPr>
          <a:xfrm>
            <a:off x="5413225" y="2727008"/>
            <a:ext cx="1530900" cy="8964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2"/>
          <p:cNvSpPr/>
          <p:nvPr/>
        </p:nvSpPr>
        <p:spPr>
          <a:xfrm>
            <a:off x="1862441" y="4383541"/>
            <a:ext cx="1530900" cy="461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google.com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5413216" y="3632341"/>
            <a:ext cx="1530900" cy="12129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5501116" y="4005866"/>
            <a:ext cx="1443000" cy="839400"/>
          </a:xfrm>
          <a:prstGeom prst="rect">
            <a:avLst/>
          </a:prstGeom>
          <a:solidFill>
            <a:srgbClr val="999999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Google CDN</a:t>
            </a:r>
            <a:endParaRPr b="1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12"/>
          <p:cNvCxnSpPr/>
          <p:nvPr/>
        </p:nvCxnSpPr>
        <p:spPr>
          <a:xfrm>
            <a:off x="4994566" y="1372536"/>
            <a:ext cx="0" cy="133380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12"/>
          <p:cNvCxnSpPr/>
          <p:nvPr/>
        </p:nvCxnSpPr>
        <p:spPr>
          <a:xfrm>
            <a:off x="4701591" y="2732728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2"/>
          <p:cNvCxnSpPr/>
          <p:nvPr/>
        </p:nvCxnSpPr>
        <p:spPr>
          <a:xfrm>
            <a:off x="4701591" y="4008681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2"/>
          <p:cNvCxnSpPr/>
          <p:nvPr/>
        </p:nvCxnSpPr>
        <p:spPr>
          <a:xfrm rot="10800000">
            <a:off x="4994575" y="4024775"/>
            <a:ext cx="0" cy="82650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12"/>
          <p:cNvCxnSpPr/>
          <p:nvPr/>
        </p:nvCxnSpPr>
        <p:spPr>
          <a:xfrm>
            <a:off x="7349891" y="2750616"/>
            <a:ext cx="0" cy="124020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48" name="Google Shape;148;p12"/>
          <p:cNvSpPr/>
          <p:nvPr/>
        </p:nvSpPr>
        <p:spPr>
          <a:xfrm>
            <a:off x="1320216" y="1356986"/>
            <a:ext cx="184800" cy="30273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12"/>
          <p:cNvCxnSpPr/>
          <p:nvPr/>
        </p:nvCxnSpPr>
        <p:spPr>
          <a:xfrm>
            <a:off x="1120191" y="4384578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12"/>
          <p:cNvSpPr txBox="1"/>
          <p:nvPr/>
        </p:nvSpPr>
        <p:spPr>
          <a:xfrm rot="-5400000">
            <a:off x="-85509" y="2655216"/>
            <a:ext cx="225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User-perceived latency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3682450" y="1489886"/>
            <a:ext cx="12948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Launch your own browser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Update HTTP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2"/>
          <p:cNvSpPr txBox="1"/>
          <p:nvPr/>
        </p:nvSpPr>
        <p:spPr>
          <a:xfrm>
            <a:off x="3750774" y="4029661"/>
            <a:ext cx="12264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Build a carrier-grade  network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7393064" y="3050611"/>
            <a:ext cx="1110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" name="Google Shape;154;p12"/>
          <p:cNvCxnSpPr/>
          <p:nvPr/>
        </p:nvCxnSpPr>
        <p:spPr>
          <a:xfrm>
            <a:off x="1120191" y="1356989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2"/>
          <p:cNvSpPr/>
          <p:nvPr/>
        </p:nvSpPr>
        <p:spPr>
          <a:xfrm>
            <a:off x="5649325" y="4383536"/>
            <a:ext cx="1294800" cy="461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google.com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2"/>
          <p:cNvCxnSpPr/>
          <p:nvPr/>
        </p:nvCxnSpPr>
        <p:spPr>
          <a:xfrm>
            <a:off x="7069234" y="2732728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2"/>
          <p:cNvCxnSpPr/>
          <p:nvPr/>
        </p:nvCxnSpPr>
        <p:spPr>
          <a:xfrm>
            <a:off x="7069234" y="4008681"/>
            <a:ext cx="561300" cy="0"/>
          </a:xfrm>
          <a:prstGeom prst="straightConnector1">
            <a:avLst/>
          </a:prstGeom>
          <a:noFill/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uccess-kid.jpg"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675" y="603400"/>
            <a:ext cx="460800" cy="687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ccess-kid.jpg"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6250" y="603400"/>
            <a:ext cx="460800" cy="687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idx="4294967295" type="ctrTitle"/>
          </p:nvPr>
        </p:nvSpPr>
        <p:spPr>
          <a:xfrm>
            <a:off x="2751120" y="2267320"/>
            <a:ext cx="6121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1425" lIns="31425" spcFirstLastPara="1" rIns="31425" wrap="square" tIns="31425">
            <a:noAutofit/>
          </a:bodyPr>
          <a:lstStyle/>
          <a:p>
            <a:pPr indent="0" lvl="0" marL="0" marR="0" rtl="0" algn="l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" sz="3600" u="none" cap="none" strike="noStrike">
                <a:latin typeface="Arial"/>
                <a:ea typeface="Arial"/>
                <a:cs typeface="Arial"/>
                <a:sym typeface="Arial"/>
              </a:rPr>
              <a:t>What is QUIC?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idx="4294967295" type="ctrTitle"/>
          </p:nvPr>
        </p:nvSpPr>
        <p:spPr>
          <a:xfrm>
            <a:off x="500375" y="2592000"/>
            <a:ext cx="95265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reliable, multiplexed transport over UDP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Always encrypted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Reduces latency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Runs in user-space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 sourced in Chromium</a:t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 txBox="1"/>
          <p:nvPr>
            <p:ph idx="4294967295" type="ctrTitle"/>
          </p:nvPr>
        </p:nvSpPr>
        <p:spPr>
          <a:xfrm>
            <a:off x="1021350" y="660330"/>
            <a:ext cx="71013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0" i="0" lang="en" sz="60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QUIC</a:t>
            </a:r>
            <a:endParaRPr b="0" i="0" sz="6000" u="none" cap="none" strike="noStrike">
              <a:solidFill>
                <a:srgbClr val="0066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uick </a:t>
            </a:r>
            <a:r>
              <a:rPr b="1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DP </a:t>
            </a:r>
            <a:r>
              <a:rPr b="1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nternet </a:t>
            </a:r>
            <a:r>
              <a:rPr b="1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onnections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643900" y="648025"/>
            <a:ext cx="82368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New transport designed to reduce web latency</a:t>
            </a:r>
            <a:endParaRPr b="1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TCP + TLS + SPDY over UDP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Faster connection establishment than TLS/TCP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○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0-RTT usually, 1-RTT sometimes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Deals better with packet loss than TCP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Has Stream-level and Connection-level Flow Control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FEC recovery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Roboto"/>
              <a:buChar char="●"/>
            </a:pPr>
            <a:r>
              <a:rPr b="0" i="0" lang="en" sz="2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Multipath</a:t>
            </a:r>
            <a:endParaRPr b="0" i="0" sz="2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*except for HTTP/2 headers, which should be fixed as well.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5"/>
          <p:cNvSpPr txBox="1"/>
          <p:nvPr>
            <p:ph idx="4294967295" type="ctrTitle"/>
          </p:nvPr>
        </p:nvSpPr>
        <p:spPr>
          <a:xfrm>
            <a:off x="304800" y="-1"/>
            <a:ext cx="53175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What is QUIC?</a:t>
            </a:r>
            <a:endParaRPr b="1" i="0" sz="2400" u="none" cap="none" strike="noStrike">
              <a:solidFill>
                <a:srgbClr val="0066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222702" y="33973"/>
            <a:ext cx="82296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Where does it fit?</a:t>
            </a:r>
            <a:endParaRPr b="1"/>
          </a:p>
        </p:txBody>
      </p:sp>
      <p:sp>
        <p:nvSpPr>
          <p:cNvPr id="182" name="Google Shape;182;p16"/>
          <p:cNvSpPr/>
          <p:nvPr/>
        </p:nvSpPr>
        <p:spPr>
          <a:xfrm>
            <a:off x="1648175" y="2091900"/>
            <a:ext cx="2291100" cy="653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TLS 1.2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648175" y="1492488"/>
            <a:ext cx="2291100" cy="653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HTTP/2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1648175" y="2742575"/>
            <a:ext cx="2291100" cy="653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TCP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1648175" y="3395675"/>
            <a:ext cx="5949600" cy="653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5290875" y="1828700"/>
            <a:ext cx="2291100" cy="12126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QUIC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5290875" y="3041094"/>
            <a:ext cx="2291100" cy="354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UDP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5290875" y="1517094"/>
            <a:ext cx="2291100" cy="354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HTTP/2 API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333336"/>
      </a:dk1>
      <a:lt1>
        <a:srgbClr val="FFFFFF"/>
      </a:lt1>
      <a:dk2>
        <a:srgbClr val="5F6165"/>
      </a:dk2>
      <a:lt2>
        <a:srgbClr val="9EA0A4"/>
      </a:lt2>
      <a:accent1>
        <a:srgbClr val="3369E8"/>
      </a:accent1>
      <a:accent2>
        <a:srgbClr val="009925"/>
      </a:accent2>
      <a:accent3>
        <a:srgbClr val="EEB211"/>
      </a:accent3>
      <a:accent4>
        <a:srgbClr val="D50F25"/>
      </a:accent4>
      <a:accent5>
        <a:srgbClr val="DBDBDD"/>
      </a:accent5>
      <a:accent6>
        <a:srgbClr val="DBDBDD"/>
      </a:accent6>
      <a:hlink>
        <a:srgbClr val="1368F1"/>
      </a:hlink>
      <a:folHlink>
        <a:srgbClr val="FF14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