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02F73-2C84-4DE9-A2C6-978DA82293C8}" type="datetimeFigureOut">
              <a:rPr lang="en-GB" smtClean="0"/>
              <a:t>09/03/2020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6371B-BCD5-48F7-8E64-326F4FED0C5D}" type="slidenum">
              <a:rPr lang="en-GB" smtClean="0"/>
              <a:t>‹#›</a:t>
            </a:fld>
            <a:endParaRPr lang="en-GB"/>
          </a:p>
        </p:txBody>
      </p:sp>
    </p:spTree>
    <p:extLst>
      <p:ext uri="{BB962C8B-B14F-4D97-AF65-F5344CB8AC3E}">
        <p14:creationId xmlns:p14="http://schemas.microsoft.com/office/powerpoint/2010/main" val="343582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E6371B-BCD5-48F7-8E64-326F4FED0C5D}" type="slidenum">
              <a:rPr lang="en-GB" smtClean="0"/>
              <a:t>1</a:t>
            </a:fld>
            <a:endParaRPr lang="en-GB"/>
          </a:p>
        </p:txBody>
      </p:sp>
    </p:spTree>
    <p:extLst>
      <p:ext uri="{BB962C8B-B14F-4D97-AF65-F5344CB8AC3E}">
        <p14:creationId xmlns:p14="http://schemas.microsoft.com/office/powerpoint/2010/main" val="152325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A72EE7-BA47-4BD5-AC1F-66410EB3922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72EE7-BA47-4BD5-AC1F-66410EB3922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72EE7-BA47-4BD5-AC1F-66410EB3922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72EE7-BA47-4BD5-AC1F-66410EB3922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A72EE7-BA47-4BD5-AC1F-66410EB3922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A72EE7-BA47-4BD5-AC1F-66410EB3922F}" type="datetimeFigureOut">
              <a:rPr lang="en-GB" smtClean="0"/>
              <a:t>09/03/2020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A72EE7-BA47-4BD5-AC1F-66410EB3922F}" type="datetimeFigureOut">
              <a:rPr lang="en-GB" smtClean="0"/>
              <a:t>09/03/2020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A72EE7-BA47-4BD5-AC1F-66410EB3922F}" type="datetimeFigureOut">
              <a:rPr lang="en-GB" smtClean="0"/>
              <a:t>09/03/2020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72EE7-BA47-4BD5-AC1F-66410EB3922F}" type="datetimeFigureOut">
              <a:rPr lang="en-GB" smtClean="0"/>
              <a:t>09/03/2020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4BCC88-F2E6-4588-8162-47A33ECF222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72EE7-BA47-4BD5-AC1F-66410EB3922F}" type="datetimeFigureOut">
              <a:rPr lang="en-GB" smtClean="0"/>
              <a:t>09/03/2020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4BCC88-F2E6-4588-8162-47A33ECF222D}"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6A72EE7-BA47-4BD5-AC1F-66410EB3922F}" type="datetimeFigureOut">
              <a:rPr lang="en-GB" smtClean="0"/>
              <a:t>09/03/2020</a:t>
            </a:fld>
            <a:endParaRPr lang="en-GB"/>
          </a:p>
        </p:txBody>
      </p:sp>
      <p:sp>
        <p:nvSpPr>
          <p:cNvPr id="9" name="Slide Number Placeholder 8"/>
          <p:cNvSpPr>
            <a:spLocks noGrp="1"/>
          </p:cNvSpPr>
          <p:nvPr>
            <p:ph type="sldNum" sz="quarter" idx="11"/>
          </p:nvPr>
        </p:nvSpPr>
        <p:spPr/>
        <p:txBody>
          <a:bodyPr/>
          <a:lstStyle/>
          <a:p>
            <a:fld id="{844BCC88-F2E6-4588-8162-47A33ECF222D}"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BCC88-F2E6-4588-8162-47A33ECF222D}"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6A72EE7-BA47-4BD5-AC1F-66410EB3922F}" type="datetimeFigureOut">
              <a:rPr lang="en-GB" smtClean="0"/>
              <a:t>09/03/2020</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London Boroughs</a:t>
            </a:r>
            <a:endParaRPr lang="en-GB" dirty="0"/>
          </a:p>
        </p:txBody>
      </p:sp>
      <p:sp>
        <p:nvSpPr>
          <p:cNvPr id="3" name="Subtitle 2"/>
          <p:cNvSpPr>
            <a:spLocks noGrp="1"/>
          </p:cNvSpPr>
          <p:nvPr>
            <p:ph type="subTitle" idx="1"/>
          </p:nvPr>
        </p:nvSpPr>
        <p:spPr/>
        <p:txBody>
          <a:bodyPr/>
          <a:lstStyle/>
          <a:p>
            <a:r>
              <a:rPr lang="en-GB" dirty="0" smtClean="0"/>
              <a:t>By Sharif A.</a:t>
            </a:r>
            <a:endParaRPr lang="en-GB" dirty="0"/>
          </a:p>
        </p:txBody>
      </p:sp>
    </p:spTree>
    <p:extLst>
      <p:ext uri="{BB962C8B-B14F-4D97-AF65-F5344CB8AC3E}">
        <p14:creationId xmlns:p14="http://schemas.microsoft.com/office/powerpoint/2010/main" val="199215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0" indent="0">
              <a:buNone/>
            </a:pPr>
            <a:endParaRPr lang="en-GB" dirty="0" smtClean="0"/>
          </a:p>
          <a:p>
            <a:r>
              <a:rPr lang="en-GB" dirty="0" smtClean="0"/>
              <a:t>The following project will be looking into helping someone trying to open a new establishment that sells food in and around of London. For this we will be looking into specific information relating to the different boroughs of London, this includes the types of restaurants, cafes and fast food establishments found in each borough, as well as how well new businesses did in the past, which should give us an idea of how well newly founded business preform in each area.</a:t>
            </a:r>
            <a:endParaRPr lang="en-GB" dirty="0"/>
          </a:p>
        </p:txBody>
      </p:sp>
    </p:spTree>
    <p:extLst>
      <p:ext uri="{BB962C8B-B14F-4D97-AF65-F5344CB8AC3E}">
        <p14:creationId xmlns:p14="http://schemas.microsoft.com/office/powerpoint/2010/main" val="385813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following will show the Methodology as well as the code used for our research. To start with we will be installing all the required packages and importing all the modules for our research, and we will add to the section if we require more packages not defines initially. Following this we will be using </a:t>
            </a:r>
            <a:r>
              <a:rPr lang="en-GB" dirty="0" err="1"/>
              <a:t>Forsquare</a:t>
            </a:r>
            <a:r>
              <a:rPr lang="en-GB" dirty="0"/>
              <a:t> to obtain data regarding each borough of London. To do this we scraped a webpage to obtain information regarding all the boroughs of London, the information from this is then used to find the coordinates for each borough. Once we have our coordinates we use Foursquare to find the local establishments </a:t>
            </a:r>
            <a:r>
              <a:rPr lang="en-GB" dirty="0" err="1"/>
              <a:t>witihin</a:t>
            </a:r>
            <a:r>
              <a:rPr lang="en-GB" dirty="0"/>
              <a:t> a specific radius. From here we organise our data and only display the top 10 for each borough. This will give us an idea of what which establishment performs best in which borough. After this we will use data regarding the performance of new business in each borough. This should help any clients looking at opening a new business in a specific borough as it will give them an idea of how well excepted new businesses are in the area they are looking at.</a:t>
            </a:r>
          </a:p>
        </p:txBody>
      </p:sp>
    </p:spTree>
    <p:extLst>
      <p:ext uri="{BB962C8B-B14F-4D97-AF65-F5344CB8AC3E}">
        <p14:creationId xmlns:p14="http://schemas.microsoft.com/office/powerpoint/2010/main" val="389356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Results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7" y="1340768"/>
            <a:ext cx="4111451" cy="2808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852" y="1628800"/>
            <a:ext cx="3402377" cy="237626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4600" t="31511" r="14600" b="28845"/>
          <a:stretch/>
        </p:blipFill>
        <p:spPr>
          <a:xfrm>
            <a:off x="251520" y="4149080"/>
            <a:ext cx="7653385" cy="2410600"/>
          </a:xfrm>
          <a:prstGeom prst="rect">
            <a:avLst/>
          </a:prstGeom>
        </p:spPr>
      </p:pic>
    </p:spTree>
    <p:extLst>
      <p:ext uri="{BB962C8B-B14F-4D97-AF65-F5344CB8AC3E}">
        <p14:creationId xmlns:p14="http://schemas.microsoft.com/office/powerpoint/2010/main" val="2195972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Map of boroughs</a:t>
            </a:r>
            <a:endParaRPr lang="en-GB"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457200" y="1857375"/>
            <a:ext cx="7620000" cy="4286250"/>
          </a:xfrm>
          <a:prstGeom prst="rect">
            <a:avLst/>
          </a:prstGeom>
        </p:spPr>
      </p:pic>
    </p:spTree>
    <p:extLst>
      <p:ext uri="{BB962C8B-B14F-4D97-AF65-F5344CB8AC3E}">
        <p14:creationId xmlns:p14="http://schemas.microsoft.com/office/powerpoint/2010/main" val="252322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normAutofit/>
          </a:bodyPr>
          <a:lstStyle/>
          <a:p>
            <a:r>
              <a:rPr lang="en-GB" dirty="0" smtClean="0"/>
              <a:t>When we have analysed the data with regards to the new business demographics, it is clear that all of London seems to be upcoming in terms of new businesses and the rate at which new businesses are formed is increasing. The amount of new businesses </a:t>
            </a:r>
            <a:r>
              <a:rPr lang="en-GB" dirty="0" err="1" smtClean="0"/>
              <a:t>openning</a:t>
            </a:r>
            <a:r>
              <a:rPr lang="en-GB" dirty="0" smtClean="0"/>
              <a:t> in a year depends also on the borough.</a:t>
            </a:r>
          </a:p>
          <a:p>
            <a:r>
              <a:rPr lang="en-GB" dirty="0" smtClean="0"/>
              <a:t>Overall however, I believe it would be a wise decision to start a new business as a cafe somewhere in the region of central </a:t>
            </a:r>
            <a:r>
              <a:rPr lang="en-GB" dirty="0" err="1" smtClean="0"/>
              <a:t>london</a:t>
            </a:r>
            <a:r>
              <a:rPr lang="en-GB" dirty="0" smtClean="0"/>
              <a:t> like </a:t>
            </a:r>
            <a:r>
              <a:rPr lang="en-GB" dirty="0" err="1" smtClean="0"/>
              <a:t>islington</a:t>
            </a:r>
            <a:r>
              <a:rPr lang="en-GB" dirty="0" smtClean="0"/>
              <a:t>, or slightly north like Barnet.</a:t>
            </a:r>
            <a:endParaRPr lang="en-GB" dirty="0"/>
          </a:p>
        </p:txBody>
      </p:sp>
    </p:spTree>
    <p:extLst>
      <p:ext uri="{BB962C8B-B14F-4D97-AF65-F5344CB8AC3E}">
        <p14:creationId xmlns:p14="http://schemas.microsoft.com/office/powerpoint/2010/main" val="270621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normAutofit/>
          </a:bodyPr>
          <a:lstStyle/>
          <a:p>
            <a:r>
              <a:rPr lang="en-GB" dirty="0" smtClean="0"/>
              <a:t>Looking at the results that we have found we can see that the largest category of places that sells food around London are cafes however following that, the popularity of a </a:t>
            </a:r>
            <a:r>
              <a:rPr lang="en-GB" dirty="0" err="1" smtClean="0"/>
              <a:t>specifc</a:t>
            </a:r>
            <a:r>
              <a:rPr lang="en-GB" dirty="0" smtClean="0"/>
              <a:t> type of place would really depend on the borough that the client is looking to open their own business in. We can use the code here to find where specifically would be an ideal place for him to open depending on what kind of restaurant he is looking at.</a:t>
            </a:r>
          </a:p>
          <a:p>
            <a:endParaRPr lang="en-GB" dirty="0" smtClean="0"/>
          </a:p>
          <a:p>
            <a:r>
              <a:rPr lang="en-GB" dirty="0" smtClean="0"/>
              <a:t>When we have analysed the data with regards to the new business demographics, it is clear that all of London seems to be upcoming in terms of new businesses and the rate at which new businesses are formed is increasing. The amount of new businesses </a:t>
            </a:r>
            <a:r>
              <a:rPr lang="en-GB" dirty="0" err="1" smtClean="0"/>
              <a:t>openning</a:t>
            </a:r>
            <a:r>
              <a:rPr lang="en-GB" dirty="0" smtClean="0"/>
              <a:t> in a year depends also on the borough.</a:t>
            </a:r>
            <a:endParaRPr lang="en-GB" dirty="0"/>
          </a:p>
        </p:txBody>
      </p:sp>
    </p:spTree>
    <p:extLst>
      <p:ext uri="{BB962C8B-B14F-4D97-AF65-F5344CB8AC3E}">
        <p14:creationId xmlns:p14="http://schemas.microsoft.com/office/powerpoint/2010/main" val="59613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a:t>In conclusion I believe that there is </a:t>
            </a:r>
            <a:r>
              <a:rPr lang="en-GB" dirty="0" err="1"/>
              <a:t>alot</a:t>
            </a:r>
            <a:r>
              <a:rPr lang="en-GB" dirty="0"/>
              <a:t> more to look into in terms of demographics for a particular area. It would be beneficial to expand on our results to only include the rate of births and deaths of businesses in the food sector. This would give us an idea whether a specific borough are more acceptable of new businesses and how easy it would be to start.</a:t>
            </a:r>
          </a:p>
        </p:txBody>
      </p:sp>
    </p:spTree>
    <p:extLst>
      <p:ext uri="{BB962C8B-B14F-4D97-AF65-F5344CB8AC3E}">
        <p14:creationId xmlns:p14="http://schemas.microsoft.com/office/powerpoint/2010/main" val="152290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TotalTime>
  <Words>613</Words>
  <Application>Microsoft Office PowerPoint</Application>
  <PresentationFormat>On-screen Show (4:3)</PresentationFormat>
  <Paragraphs>19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London Boroughs</vt:lpstr>
      <vt:lpstr>Introduction</vt:lpstr>
      <vt:lpstr>Methodology:</vt:lpstr>
      <vt:lpstr>Code Results</vt:lpstr>
      <vt:lpstr>Code Map of boroughs</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Boroughs</dc:title>
  <dc:creator>Sharif</dc:creator>
  <cp:lastModifiedBy>Sharif</cp:lastModifiedBy>
  <cp:revision>1</cp:revision>
  <dcterms:created xsi:type="dcterms:W3CDTF">2020-03-09T15:24:47Z</dcterms:created>
  <dcterms:modified xsi:type="dcterms:W3CDTF">2020-03-09T15:34:26Z</dcterms:modified>
</cp:coreProperties>
</file>