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65" r:id="rId3"/>
  </p:sldIdLst>
  <p:sldSz cx="684053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5A0"/>
    <a:srgbClr val="DAE3F3"/>
    <a:srgbClr val="D7E3BF"/>
    <a:srgbClr val="DA9590"/>
    <a:srgbClr val="D8D8D8"/>
    <a:srgbClr val="FFF2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412312"/>
            <a:ext cx="5130404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323249"/>
            <a:ext cx="5130404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9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34133"/>
            <a:ext cx="1474991" cy="21350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34133"/>
            <a:ext cx="4339466" cy="21350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9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628091"/>
            <a:ext cx="5899964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685991"/>
            <a:ext cx="5899964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7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670664"/>
            <a:ext cx="2907229" cy="159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670664"/>
            <a:ext cx="2907229" cy="159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5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34133"/>
            <a:ext cx="5899964" cy="486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617594"/>
            <a:ext cx="289386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920267"/>
            <a:ext cx="2893868" cy="1353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617594"/>
            <a:ext cx="290812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920267"/>
            <a:ext cx="2908120" cy="1353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8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67958"/>
            <a:ext cx="2206251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62742"/>
            <a:ext cx="346302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755809"/>
            <a:ext cx="2206251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67958"/>
            <a:ext cx="2206251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62742"/>
            <a:ext cx="346302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755809"/>
            <a:ext cx="2206251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34133"/>
            <a:ext cx="5899964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670664"/>
            <a:ext cx="5899964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2335076"/>
            <a:ext cx="153912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16C10-C2D8-4CD3-BBCC-8B5588508CC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2335076"/>
            <a:ext cx="230868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2335076"/>
            <a:ext cx="153912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687F-C89E-45D2-9CD9-2EBA386BE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35951" rtl="0" eaLnBrk="1" latinLnBrk="1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1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1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1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D079D49-D592-4636-9115-7FE9A9BE926A}"/>
              </a:ext>
            </a:extLst>
          </p:cNvPr>
          <p:cNvGrpSpPr/>
          <p:nvPr/>
        </p:nvGrpSpPr>
        <p:grpSpPr>
          <a:xfrm>
            <a:off x="1210640" y="9871"/>
            <a:ext cx="748325" cy="2490238"/>
            <a:chOff x="-1114966" y="1470041"/>
            <a:chExt cx="748325" cy="2490238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AF880EF-F701-4FFE-B21B-694F0E94AC70}"/>
                </a:ext>
              </a:extLst>
            </p:cNvPr>
            <p:cNvSpPr/>
            <p:nvPr/>
          </p:nvSpPr>
          <p:spPr>
            <a:xfrm>
              <a:off x="-1114966" y="1470042"/>
              <a:ext cx="748325" cy="138777"/>
            </a:xfrm>
            <a:prstGeom prst="parallelogram">
              <a:avLst>
                <a:gd name="adj" fmla="val 117339"/>
              </a:avLst>
            </a:prstGeom>
            <a:solidFill>
              <a:srgbClr val="FFF2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81EAEB-6880-497E-8B89-A44B021DC323}"/>
                </a:ext>
              </a:extLst>
            </p:cNvPr>
            <p:cNvSpPr/>
            <p:nvPr/>
          </p:nvSpPr>
          <p:spPr>
            <a:xfrm>
              <a:off x="-1114966" y="1608821"/>
              <a:ext cx="578346" cy="2351456"/>
            </a:xfrm>
            <a:prstGeom prst="rect">
              <a:avLst/>
            </a:prstGeom>
            <a:solidFill>
              <a:srgbClr val="FFF2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1D Convolution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10CF06DF-7FFB-4DA8-A9C3-EAB5A7474956}"/>
                </a:ext>
              </a:extLst>
            </p:cNvPr>
            <p:cNvSpPr/>
            <p:nvPr/>
          </p:nvSpPr>
          <p:spPr>
            <a:xfrm rot="16200000" flipH="1">
              <a:off x="-1697783" y="2631205"/>
              <a:ext cx="2490238" cy="167909"/>
            </a:xfrm>
            <a:prstGeom prst="parallelogram">
              <a:avLst>
                <a:gd name="adj" fmla="val 82986"/>
              </a:avLst>
            </a:prstGeom>
            <a:solidFill>
              <a:srgbClr val="FFF2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4C8AAF-FE05-4B26-A53E-8ABF980B0C98}"/>
              </a:ext>
            </a:extLst>
          </p:cNvPr>
          <p:cNvGrpSpPr/>
          <p:nvPr/>
        </p:nvGrpSpPr>
        <p:grpSpPr>
          <a:xfrm>
            <a:off x="1787977" y="291271"/>
            <a:ext cx="750399" cy="1914875"/>
            <a:chOff x="940459" y="1373292"/>
            <a:chExt cx="750399" cy="1914875"/>
          </a:xfrm>
        </p:grpSpPr>
        <p:sp>
          <p:nvSpPr>
            <p:cNvPr id="56" name="평행 사변형 55">
              <a:extLst>
                <a:ext uri="{FF2B5EF4-FFF2-40B4-BE49-F238E27FC236}">
                  <a16:creationId xmlns:a16="http://schemas.microsoft.com/office/drawing/2014/main" id="{C2F3F3E1-2CA4-4386-8F8A-37381F281C9E}"/>
                </a:ext>
              </a:extLst>
            </p:cNvPr>
            <p:cNvSpPr/>
            <p:nvPr/>
          </p:nvSpPr>
          <p:spPr>
            <a:xfrm>
              <a:off x="940459" y="1376345"/>
              <a:ext cx="749333" cy="135058"/>
            </a:xfrm>
            <a:prstGeom prst="parallelogram">
              <a:avLst>
                <a:gd name="adj" fmla="val 117339"/>
              </a:avLst>
            </a:prstGeom>
            <a:solidFill>
              <a:srgbClr val="D7E3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CC51E76-62AF-475D-9D42-62372FFCC44A}"/>
                </a:ext>
              </a:extLst>
            </p:cNvPr>
            <p:cNvSpPr/>
            <p:nvPr/>
          </p:nvSpPr>
          <p:spPr>
            <a:xfrm>
              <a:off x="941466" y="1511405"/>
              <a:ext cx="578346" cy="1776760"/>
            </a:xfrm>
            <a:prstGeom prst="rect">
              <a:avLst/>
            </a:prstGeom>
            <a:solidFill>
              <a:srgbClr val="D7E3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Max Pooling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평행 사변형 57">
              <a:extLst>
                <a:ext uri="{FF2B5EF4-FFF2-40B4-BE49-F238E27FC236}">
                  <a16:creationId xmlns:a16="http://schemas.microsoft.com/office/drawing/2014/main" id="{FAAFCBBA-1147-4185-9C9C-467C71299397}"/>
                </a:ext>
              </a:extLst>
            </p:cNvPr>
            <p:cNvSpPr/>
            <p:nvPr/>
          </p:nvSpPr>
          <p:spPr>
            <a:xfrm rot="16200000" flipH="1">
              <a:off x="648432" y="2245741"/>
              <a:ext cx="1914875" cy="169977"/>
            </a:xfrm>
            <a:prstGeom prst="parallelogram">
              <a:avLst>
                <a:gd name="adj" fmla="val 82986"/>
              </a:avLst>
            </a:prstGeom>
            <a:solidFill>
              <a:srgbClr val="D7E3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3CF0852-CDE7-4810-B2A3-0B099C13FBC0}"/>
              </a:ext>
            </a:extLst>
          </p:cNvPr>
          <p:cNvGrpSpPr/>
          <p:nvPr/>
        </p:nvGrpSpPr>
        <p:grpSpPr>
          <a:xfrm>
            <a:off x="2366323" y="9876"/>
            <a:ext cx="748325" cy="2490237"/>
            <a:chOff x="-1114966" y="1470042"/>
            <a:chExt cx="748325" cy="2490237"/>
          </a:xfrm>
        </p:grpSpPr>
        <p:sp>
          <p:nvSpPr>
            <p:cNvPr id="64" name="평행 사변형 63">
              <a:extLst>
                <a:ext uri="{FF2B5EF4-FFF2-40B4-BE49-F238E27FC236}">
                  <a16:creationId xmlns:a16="http://schemas.microsoft.com/office/drawing/2014/main" id="{DE53E266-417F-45CD-810D-2D909122AE63}"/>
                </a:ext>
              </a:extLst>
            </p:cNvPr>
            <p:cNvSpPr/>
            <p:nvPr/>
          </p:nvSpPr>
          <p:spPr>
            <a:xfrm>
              <a:off x="-1114966" y="1470042"/>
              <a:ext cx="748325" cy="138777"/>
            </a:xfrm>
            <a:prstGeom prst="parallelogram">
              <a:avLst>
                <a:gd name="adj" fmla="val 117339"/>
              </a:avLst>
            </a:prstGeom>
            <a:solidFill>
              <a:srgbClr val="FFF2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2F2090-B39D-4D90-A333-9F2DC7F3A827}"/>
                </a:ext>
              </a:extLst>
            </p:cNvPr>
            <p:cNvSpPr/>
            <p:nvPr/>
          </p:nvSpPr>
          <p:spPr>
            <a:xfrm>
              <a:off x="-1114966" y="1608821"/>
              <a:ext cx="578346" cy="2351456"/>
            </a:xfrm>
            <a:prstGeom prst="rect">
              <a:avLst/>
            </a:prstGeom>
            <a:solidFill>
              <a:srgbClr val="FFF2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1D Convolution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평행 사변형 65">
              <a:extLst>
                <a:ext uri="{FF2B5EF4-FFF2-40B4-BE49-F238E27FC236}">
                  <a16:creationId xmlns:a16="http://schemas.microsoft.com/office/drawing/2014/main" id="{D3FB1204-B6ED-4CC9-B474-2F1265A61476}"/>
                </a:ext>
              </a:extLst>
            </p:cNvPr>
            <p:cNvSpPr/>
            <p:nvPr/>
          </p:nvSpPr>
          <p:spPr>
            <a:xfrm rot="16200000" flipH="1">
              <a:off x="-1697762" y="2631186"/>
              <a:ext cx="2490236" cy="167950"/>
            </a:xfrm>
            <a:prstGeom prst="parallelogram">
              <a:avLst>
                <a:gd name="adj" fmla="val 82986"/>
              </a:avLst>
            </a:prstGeom>
            <a:solidFill>
              <a:srgbClr val="FFF2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5650E1D-062C-45FB-8B54-0308DF4A06CB}"/>
              </a:ext>
            </a:extLst>
          </p:cNvPr>
          <p:cNvGrpSpPr/>
          <p:nvPr/>
        </p:nvGrpSpPr>
        <p:grpSpPr>
          <a:xfrm>
            <a:off x="2943656" y="291271"/>
            <a:ext cx="750399" cy="1914875"/>
            <a:chOff x="940459" y="1373292"/>
            <a:chExt cx="750399" cy="1914875"/>
          </a:xfrm>
        </p:grpSpPr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0D1DCA1D-F3F1-4F61-92ED-AF230E31EC1B}"/>
                </a:ext>
              </a:extLst>
            </p:cNvPr>
            <p:cNvSpPr/>
            <p:nvPr/>
          </p:nvSpPr>
          <p:spPr>
            <a:xfrm>
              <a:off x="940459" y="1376345"/>
              <a:ext cx="749333" cy="135058"/>
            </a:xfrm>
            <a:prstGeom prst="parallelogram">
              <a:avLst>
                <a:gd name="adj" fmla="val 117339"/>
              </a:avLst>
            </a:prstGeom>
            <a:solidFill>
              <a:srgbClr val="D7E3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5E74F8-9D90-40E0-9FDF-4F01889CB900}"/>
                </a:ext>
              </a:extLst>
            </p:cNvPr>
            <p:cNvSpPr/>
            <p:nvPr/>
          </p:nvSpPr>
          <p:spPr>
            <a:xfrm>
              <a:off x="941466" y="1511405"/>
              <a:ext cx="578346" cy="1776760"/>
            </a:xfrm>
            <a:prstGeom prst="rect">
              <a:avLst/>
            </a:prstGeom>
            <a:solidFill>
              <a:srgbClr val="D7E3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Max Pooling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평행 사변형 69">
              <a:extLst>
                <a:ext uri="{FF2B5EF4-FFF2-40B4-BE49-F238E27FC236}">
                  <a16:creationId xmlns:a16="http://schemas.microsoft.com/office/drawing/2014/main" id="{6F138290-C1BD-4E83-9703-71B19AE90314}"/>
                </a:ext>
              </a:extLst>
            </p:cNvPr>
            <p:cNvSpPr/>
            <p:nvPr/>
          </p:nvSpPr>
          <p:spPr>
            <a:xfrm rot="16200000" flipH="1">
              <a:off x="648432" y="2245741"/>
              <a:ext cx="1914875" cy="169977"/>
            </a:xfrm>
            <a:prstGeom prst="parallelogram">
              <a:avLst>
                <a:gd name="adj" fmla="val 82986"/>
              </a:avLst>
            </a:prstGeom>
            <a:solidFill>
              <a:srgbClr val="D7E3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32E81B-327D-477C-809A-45751BE88BB8}"/>
              </a:ext>
            </a:extLst>
          </p:cNvPr>
          <p:cNvGrpSpPr/>
          <p:nvPr/>
        </p:nvGrpSpPr>
        <p:grpSpPr>
          <a:xfrm>
            <a:off x="3520169" y="9876"/>
            <a:ext cx="748325" cy="2490235"/>
            <a:chOff x="-1114966" y="1470042"/>
            <a:chExt cx="748325" cy="2490235"/>
          </a:xfrm>
          <a:solidFill>
            <a:srgbClr val="DAE3F3"/>
          </a:solidFill>
        </p:grpSpPr>
        <p:sp>
          <p:nvSpPr>
            <p:cNvPr id="72" name="평행 사변형 71">
              <a:extLst>
                <a:ext uri="{FF2B5EF4-FFF2-40B4-BE49-F238E27FC236}">
                  <a16:creationId xmlns:a16="http://schemas.microsoft.com/office/drawing/2014/main" id="{3DB07DDF-C018-4F65-8CD9-59E121DE77CD}"/>
                </a:ext>
              </a:extLst>
            </p:cNvPr>
            <p:cNvSpPr/>
            <p:nvPr/>
          </p:nvSpPr>
          <p:spPr>
            <a:xfrm>
              <a:off x="-1114966" y="1470042"/>
              <a:ext cx="748325" cy="138777"/>
            </a:xfrm>
            <a:prstGeom prst="parallelogram">
              <a:avLst>
                <a:gd name="adj" fmla="val 11733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9E0CEE8-9079-4A44-872E-13BADC3C9AE4}"/>
                </a:ext>
              </a:extLst>
            </p:cNvPr>
            <p:cNvSpPr/>
            <p:nvPr/>
          </p:nvSpPr>
          <p:spPr>
            <a:xfrm>
              <a:off x="-1114966" y="1608821"/>
              <a:ext cx="578346" cy="2351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Fully Connected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평행 사변형 73">
              <a:extLst>
                <a:ext uri="{FF2B5EF4-FFF2-40B4-BE49-F238E27FC236}">
                  <a16:creationId xmlns:a16="http://schemas.microsoft.com/office/drawing/2014/main" id="{D2DEC29E-8261-4DD1-A764-33FD156090F5}"/>
                </a:ext>
              </a:extLst>
            </p:cNvPr>
            <p:cNvSpPr/>
            <p:nvPr/>
          </p:nvSpPr>
          <p:spPr>
            <a:xfrm rot="16200000" flipH="1">
              <a:off x="-1694959" y="2631960"/>
              <a:ext cx="2486657" cy="169978"/>
            </a:xfrm>
            <a:prstGeom prst="parallelogram">
              <a:avLst>
                <a:gd name="adj" fmla="val 829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F603B6C-892F-46AE-B3F4-A1974AC982A1}"/>
              </a:ext>
            </a:extLst>
          </p:cNvPr>
          <p:cNvGrpSpPr/>
          <p:nvPr/>
        </p:nvGrpSpPr>
        <p:grpSpPr>
          <a:xfrm>
            <a:off x="4091971" y="9876"/>
            <a:ext cx="748325" cy="2490235"/>
            <a:chOff x="-1114966" y="1470042"/>
            <a:chExt cx="748325" cy="2490235"/>
          </a:xfrm>
          <a:solidFill>
            <a:srgbClr val="DAE3F3"/>
          </a:solidFill>
        </p:grpSpPr>
        <p:sp>
          <p:nvSpPr>
            <p:cNvPr id="76" name="평행 사변형 75">
              <a:extLst>
                <a:ext uri="{FF2B5EF4-FFF2-40B4-BE49-F238E27FC236}">
                  <a16:creationId xmlns:a16="http://schemas.microsoft.com/office/drawing/2014/main" id="{41CFA184-F76C-45CC-A757-A9C615570C1D}"/>
                </a:ext>
              </a:extLst>
            </p:cNvPr>
            <p:cNvSpPr/>
            <p:nvPr/>
          </p:nvSpPr>
          <p:spPr>
            <a:xfrm>
              <a:off x="-1114966" y="1470042"/>
              <a:ext cx="748325" cy="138777"/>
            </a:xfrm>
            <a:prstGeom prst="parallelogram">
              <a:avLst>
                <a:gd name="adj" fmla="val 11733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9294745-E8FC-420E-AFC7-DC475118A8BE}"/>
                </a:ext>
              </a:extLst>
            </p:cNvPr>
            <p:cNvSpPr/>
            <p:nvPr/>
          </p:nvSpPr>
          <p:spPr>
            <a:xfrm>
              <a:off x="-1114966" y="1608821"/>
              <a:ext cx="578346" cy="2351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Fully Connected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평행 사변형 77">
              <a:extLst>
                <a:ext uri="{FF2B5EF4-FFF2-40B4-BE49-F238E27FC236}">
                  <a16:creationId xmlns:a16="http://schemas.microsoft.com/office/drawing/2014/main" id="{EBAA4F10-FBFB-45A0-A480-CDC37EC377A9}"/>
                </a:ext>
              </a:extLst>
            </p:cNvPr>
            <p:cNvSpPr/>
            <p:nvPr/>
          </p:nvSpPr>
          <p:spPr>
            <a:xfrm rot="16200000" flipH="1">
              <a:off x="-1694959" y="2631960"/>
              <a:ext cx="2486657" cy="169978"/>
            </a:xfrm>
            <a:prstGeom prst="parallelogram">
              <a:avLst>
                <a:gd name="adj" fmla="val 829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C512CBD-8AC8-466D-8319-620718C05721}"/>
              </a:ext>
            </a:extLst>
          </p:cNvPr>
          <p:cNvGrpSpPr/>
          <p:nvPr/>
        </p:nvGrpSpPr>
        <p:grpSpPr>
          <a:xfrm>
            <a:off x="4669299" y="9876"/>
            <a:ext cx="748327" cy="2490237"/>
            <a:chOff x="-1114966" y="1470042"/>
            <a:chExt cx="748327" cy="2490237"/>
          </a:xfrm>
          <a:solidFill>
            <a:srgbClr val="E0A5A0"/>
          </a:solidFill>
        </p:grpSpPr>
        <p:sp>
          <p:nvSpPr>
            <p:cNvPr id="80" name="평행 사변형 79">
              <a:extLst>
                <a:ext uri="{FF2B5EF4-FFF2-40B4-BE49-F238E27FC236}">
                  <a16:creationId xmlns:a16="http://schemas.microsoft.com/office/drawing/2014/main" id="{9A5B7647-A4BD-44DE-BFE7-070051BAFEBE}"/>
                </a:ext>
              </a:extLst>
            </p:cNvPr>
            <p:cNvSpPr/>
            <p:nvPr/>
          </p:nvSpPr>
          <p:spPr>
            <a:xfrm>
              <a:off x="-1114966" y="1470042"/>
              <a:ext cx="748325" cy="138777"/>
            </a:xfrm>
            <a:prstGeom prst="parallelogram">
              <a:avLst>
                <a:gd name="adj" fmla="val 11733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FED026D-9D4F-493F-91F4-CB6B7987D11C}"/>
                </a:ext>
              </a:extLst>
            </p:cNvPr>
            <p:cNvSpPr/>
            <p:nvPr/>
          </p:nvSpPr>
          <p:spPr>
            <a:xfrm>
              <a:off x="-1114966" y="1608821"/>
              <a:ext cx="578346" cy="2351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Softmax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평행 사변형 81">
              <a:extLst>
                <a:ext uri="{FF2B5EF4-FFF2-40B4-BE49-F238E27FC236}">
                  <a16:creationId xmlns:a16="http://schemas.microsoft.com/office/drawing/2014/main" id="{88CAF45C-E71B-45D5-AC61-7F50EC6CA7F1}"/>
                </a:ext>
              </a:extLst>
            </p:cNvPr>
            <p:cNvSpPr/>
            <p:nvPr/>
          </p:nvSpPr>
          <p:spPr>
            <a:xfrm rot="16200000" flipH="1">
              <a:off x="-1696747" y="2630171"/>
              <a:ext cx="2490236" cy="169980"/>
            </a:xfrm>
            <a:prstGeom prst="parallelogram">
              <a:avLst>
                <a:gd name="adj" fmla="val 829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9E15AB-D460-4E64-8DA2-AE15110081A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484" y="1324379"/>
            <a:ext cx="30115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866F628-B165-4FE3-9317-FE00579A58E1}"/>
              </a:ext>
            </a:extLst>
          </p:cNvPr>
          <p:cNvCxnSpPr>
            <a:cxnSpLocks/>
          </p:cNvCxnSpPr>
          <p:nvPr/>
        </p:nvCxnSpPr>
        <p:spPr>
          <a:xfrm>
            <a:off x="5422536" y="1324379"/>
            <a:ext cx="30115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B467F6-BBC7-4C5C-9C5E-0C0F0F790105}"/>
              </a:ext>
            </a:extLst>
          </p:cNvPr>
          <p:cNvSpPr txBox="1"/>
          <p:nvPr/>
        </p:nvSpPr>
        <p:spPr>
          <a:xfrm>
            <a:off x="451050" y="786860"/>
            <a:ext cx="461665" cy="10750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/>
              <a:t>ECG Signal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0C53D1-7E13-4BF8-9B3D-DAB16F19DA94}"/>
              </a:ext>
            </a:extLst>
          </p:cNvPr>
          <p:cNvSpPr txBox="1"/>
          <p:nvPr/>
        </p:nvSpPr>
        <p:spPr>
          <a:xfrm>
            <a:off x="5723689" y="284914"/>
            <a:ext cx="461665" cy="194373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/>
              <a:t>Classification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6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F94CB8-4412-4A69-979D-80213D027A9B}"/>
              </a:ext>
            </a:extLst>
          </p:cNvPr>
          <p:cNvGrpSpPr/>
          <p:nvPr/>
        </p:nvGrpSpPr>
        <p:grpSpPr>
          <a:xfrm>
            <a:off x="179077" y="9871"/>
            <a:ext cx="6307115" cy="2490242"/>
            <a:chOff x="249413" y="14562"/>
            <a:chExt cx="6307115" cy="249024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D079D49-D592-4636-9115-7FE9A9BE926A}"/>
                </a:ext>
              </a:extLst>
            </p:cNvPr>
            <p:cNvGrpSpPr/>
            <p:nvPr/>
          </p:nvGrpSpPr>
          <p:grpSpPr>
            <a:xfrm>
              <a:off x="1009003" y="14562"/>
              <a:ext cx="748325" cy="2490238"/>
              <a:chOff x="-1114966" y="1470041"/>
              <a:chExt cx="748325" cy="2490238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CAF880EF-F701-4FFE-B21B-694F0E94AC70}"/>
                  </a:ext>
                </a:extLst>
              </p:cNvPr>
              <p:cNvSpPr/>
              <p:nvPr/>
            </p:nvSpPr>
            <p:spPr>
              <a:xfrm>
                <a:off x="-1114966" y="1470042"/>
                <a:ext cx="748325" cy="138777"/>
              </a:xfrm>
              <a:prstGeom prst="parallelogram">
                <a:avLst>
                  <a:gd name="adj" fmla="val 117339"/>
                </a:avLst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C81EAEB-6880-497E-8B89-A44B021DC323}"/>
                  </a:ext>
                </a:extLst>
              </p:cNvPr>
              <p:cNvSpPr/>
              <p:nvPr/>
            </p:nvSpPr>
            <p:spPr>
              <a:xfrm>
                <a:off x="-1114966" y="1608821"/>
                <a:ext cx="578346" cy="2351456"/>
              </a:xfrm>
              <a:prstGeom prst="rect">
                <a:avLst/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1D Convolution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평행 사변형 7">
                <a:extLst>
                  <a:ext uri="{FF2B5EF4-FFF2-40B4-BE49-F238E27FC236}">
                    <a16:creationId xmlns:a16="http://schemas.microsoft.com/office/drawing/2014/main" id="{10CF06DF-7FFB-4DA8-A9C3-EAB5A7474956}"/>
                  </a:ext>
                </a:extLst>
              </p:cNvPr>
              <p:cNvSpPr/>
              <p:nvPr/>
            </p:nvSpPr>
            <p:spPr>
              <a:xfrm rot="16200000" flipH="1">
                <a:off x="-1697783" y="2631205"/>
                <a:ext cx="2490238" cy="167909"/>
              </a:xfrm>
              <a:prstGeom prst="parallelogram">
                <a:avLst>
                  <a:gd name="adj" fmla="val 82986"/>
                </a:avLst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F4C8AAF-FE05-4B26-A53E-8ABF980B0C98}"/>
                </a:ext>
              </a:extLst>
            </p:cNvPr>
            <p:cNvGrpSpPr/>
            <p:nvPr/>
          </p:nvGrpSpPr>
          <p:grpSpPr>
            <a:xfrm>
              <a:off x="1586340" y="295962"/>
              <a:ext cx="750399" cy="1914875"/>
              <a:chOff x="940459" y="1373292"/>
              <a:chExt cx="750399" cy="1914875"/>
            </a:xfrm>
          </p:grpSpPr>
          <p:sp>
            <p:nvSpPr>
              <p:cNvPr id="56" name="평행 사변형 55">
                <a:extLst>
                  <a:ext uri="{FF2B5EF4-FFF2-40B4-BE49-F238E27FC236}">
                    <a16:creationId xmlns:a16="http://schemas.microsoft.com/office/drawing/2014/main" id="{C2F3F3E1-2CA4-4386-8F8A-37381F281C9E}"/>
                  </a:ext>
                </a:extLst>
              </p:cNvPr>
              <p:cNvSpPr/>
              <p:nvPr/>
            </p:nvSpPr>
            <p:spPr>
              <a:xfrm>
                <a:off x="940459" y="1376345"/>
                <a:ext cx="749333" cy="135058"/>
              </a:xfrm>
              <a:prstGeom prst="parallelogram">
                <a:avLst>
                  <a:gd name="adj" fmla="val 117339"/>
                </a:avLst>
              </a:prstGeom>
              <a:solidFill>
                <a:srgbClr val="D7E3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CC51E76-62AF-475D-9D42-62372FFCC44A}"/>
                  </a:ext>
                </a:extLst>
              </p:cNvPr>
              <p:cNvSpPr/>
              <p:nvPr/>
            </p:nvSpPr>
            <p:spPr>
              <a:xfrm>
                <a:off x="941466" y="1511405"/>
                <a:ext cx="578346" cy="1776760"/>
              </a:xfrm>
              <a:prstGeom prst="rect">
                <a:avLst/>
              </a:prstGeom>
              <a:solidFill>
                <a:srgbClr val="D7E3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Max Pooling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평행 사변형 57">
                <a:extLst>
                  <a:ext uri="{FF2B5EF4-FFF2-40B4-BE49-F238E27FC236}">
                    <a16:creationId xmlns:a16="http://schemas.microsoft.com/office/drawing/2014/main" id="{FAAFCBBA-1147-4185-9C9C-467C71299397}"/>
                  </a:ext>
                </a:extLst>
              </p:cNvPr>
              <p:cNvSpPr/>
              <p:nvPr/>
            </p:nvSpPr>
            <p:spPr>
              <a:xfrm rot="16200000" flipH="1">
                <a:off x="648432" y="2245741"/>
                <a:ext cx="1914875" cy="169977"/>
              </a:xfrm>
              <a:prstGeom prst="parallelogram">
                <a:avLst>
                  <a:gd name="adj" fmla="val 82986"/>
                </a:avLst>
              </a:prstGeom>
              <a:solidFill>
                <a:srgbClr val="D7E3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18B04E5-C098-46AB-BD6F-D0BDB662B33E}"/>
                </a:ext>
              </a:extLst>
            </p:cNvPr>
            <p:cNvGrpSpPr/>
            <p:nvPr/>
          </p:nvGrpSpPr>
          <p:grpSpPr>
            <a:xfrm>
              <a:off x="2165695" y="14567"/>
              <a:ext cx="748325" cy="2490235"/>
              <a:chOff x="-1114966" y="1470042"/>
              <a:chExt cx="748325" cy="2490235"/>
            </a:xfrm>
          </p:grpSpPr>
          <p:sp>
            <p:nvSpPr>
              <p:cNvPr id="60" name="평행 사변형 59">
                <a:extLst>
                  <a:ext uri="{FF2B5EF4-FFF2-40B4-BE49-F238E27FC236}">
                    <a16:creationId xmlns:a16="http://schemas.microsoft.com/office/drawing/2014/main" id="{C793051D-B0AD-4E00-AEDC-8F51EDBC8C20}"/>
                  </a:ext>
                </a:extLst>
              </p:cNvPr>
              <p:cNvSpPr/>
              <p:nvPr/>
            </p:nvSpPr>
            <p:spPr>
              <a:xfrm>
                <a:off x="-1114966" y="1470042"/>
                <a:ext cx="748325" cy="138777"/>
              </a:xfrm>
              <a:prstGeom prst="parallelogram">
                <a:avLst>
                  <a:gd name="adj" fmla="val 117339"/>
                </a:avLst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7686C69-EF22-475A-94CA-4D8E1B3A32C0}"/>
                  </a:ext>
                </a:extLst>
              </p:cNvPr>
              <p:cNvSpPr/>
              <p:nvPr/>
            </p:nvSpPr>
            <p:spPr>
              <a:xfrm>
                <a:off x="-1114966" y="1608821"/>
                <a:ext cx="578346" cy="2351456"/>
              </a:xfrm>
              <a:prstGeom prst="rect">
                <a:avLst/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1D Convolution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평행 사변형 61">
                <a:extLst>
                  <a:ext uri="{FF2B5EF4-FFF2-40B4-BE49-F238E27FC236}">
                    <a16:creationId xmlns:a16="http://schemas.microsoft.com/office/drawing/2014/main" id="{BC2DE930-546C-4A20-8645-7B896407F146}"/>
                  </a:ext>
                </a:extLst>
              </p:cNvPr>
              <p:cNvSpPr/>
              <p:nvPr/>
            </p:nvSpPr>
            <p:spPr>
              <a:xfrm rot="16200000" flipH="1">
                <a:off x="-1694959" y="2631960"/>
                <a:ext cx="2486657" cy="169978"/>
              </a:xfrm>
              <a:prstGeom prst="parallelogram">
                <a:avLst>
                  <a:gd name="adj" fmla="val 82986"/>
                </a:avLst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3CF0852-CDE7-4810-B2A3-0B099C13FBC0}"/>
                </a:ext>
              </a:extLst>
            </p:cNvPr>
            <p:cNvGrpSpPr/>
            <p:nvPr/>
          </p:nvGrpSpPr>
          <p:grpSpPr>
            <a:xfrm>
              <a:off x="2737497" y="14567"/>
              <a:ext cx="748325" cy="2490237"/>
              <a:chOff x="-1114966" y="1470042"/>
              <a:chExt cx="748325" cy="2490237"/>
            </a:xfrm>
          </p:grpSpPr>
          <p:sp>
            <p:nvSpPr>
              <p:cNvPr id="64" name="평행 사변형 63">
                <a:extLst>
                  <a:ext uri="{FF2B5EF4-FFF2-40B4-BE49-F238E27FC236}">
                    <a16:creationId xmlns:a16="http://schemas.microsoft.com/office/drawing/2014/main" id="{DE53E266-417F-45CD-810D-2D909122AE63}"/>
                  </a:ext>
                </a:extLst>
              </p:cNvPr>
              <p:cNvSpPr/>
              <p:nvPr/>
            </p:nvSpPr>
            <p:spPr>
              <a:xfrm>
                <a:off x="-1114966" y="1470042"/>
                <a:ext cx="748325" cy="138777"/>
              </a:xfrm>
              <a:prstGeom prst="parallelogram">
                <a:avLst>
                  <a:gd name="adj" fmla="val 117339"/>
                </a:avLst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62F2090-B39D-4D90-A333-9F2DC7F3A827}"/>
                  </a:ext>
                </a:extLst>
              </p:cNvPr>
              <p:cNvSpPr/>
              <p:nvPr/>
            </p:nvSpPr>
            <p:spPr>
              <a:xfrm>
                <a:off x="-1114966" y="1608821"/>
                <a:ext cx="578346" cy="2351456"/>
              </a:xfrm>
              <a:prstGeom prst="rect">
                <a:avLst/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1D Convolution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평행 사변형 65">
                <a:extLst>
                  <a:ext uri="{FF2B5EF4-FFF2-40B4-BE49-F238E27FC236}">
                    <a16:creationId xmlns:a16="http://schemas.microsoft.com/office/drawing/2014/main" id="{D3FB1204-B6ED-4CC9-B474-2F1265A61476}"/>
                  </a:ext>
                </a:extLst>
              </p:cNvPr>
              <p:cNvSpPr/>
              <p:nvPr/>
            </p:nvSpPr>
            <p:spPr>
              <a:xfrm rot="16200000" flipH="1">
                <a:off x="-1697762" y="2631186"/>
                <a:ext cx="2490236" cy="167950"/>
              </a:xfrm>
              <a:prstGeom prst="parallelogram">
                <a:avLst>
                  <a:gd name="adj" fmla="val 82986"/>
                </a:avLst>
              </a:prstGeom>
              <a:solidFill>
                <a:srgbClr val="FFF2C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5650E1D-062C-45FB-8B54-0308DF4A06CB}"/>
                </a:ext>
              </a:extLst>
            </p:cNvPr>
            <p:cNvGrpSpPr/>
            <p:nvPr/>
          </p:nvGrpSpPr>
          <p:grpSpPr>
            <a:xfrm>
              <a:off x="3314830" y="295962"/>
              <a:ext cx="750399" cy="1914875"/>
              <a:chOff x="940459" y="1373292"/>
              <a:chExt cx="750399" cy="1914875"/>
            </a:xfrm>
          </p:grpSpPr>
          <p:sp>
            <p:nvSpPr>
              <p:cNvPr id="68" name="평행 사변형 67">
                <a:extLst>
                  <a:ext uri="{FF2B5EF4-FFF2-40B4-BE49-F238E27FC236}">
                    <a16:creationId xmlns:a16="http://schemas.microsoft.com/office/drawing/2014/main" id="{0D1DCA1D-F3F1-4F61-92ED-AF230E31EC1B}"/>
                  </a:ext>
                </a:extLst>
              </p:cNvPr>
              <p:cNvSpPr/>
              <p:nvPr/>
            </p:nvSpPr>
            <p:spPr>
              <a:xfrm>
                <a:off x="940459" y="1376345"/>
                <a:ext cx="749333" cy="135058"/>
              </a:xfrm>
              <a:prstGeom prst="parallelogram">
                <a:avLst>
                  <a:gd name="adj" fmla="val 117339"/>
                </a:avLst>
              </a:prstGeom>
              <a:solidFill>
                <a:srgbClr val="D7E3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A5E74F8-9D90-40E0-9FDF-4F01889CB900}"/>
                  </a:ext>
                </a:extLst>
              </p:cNvPr>
              <p:cNvSpPr/>
              <p:nvPr/>
            </p:nvSpPr>
            <p:spPr>
              <a:xfrm>
                <a:off x="941466" y="1511405"/>
                <a:ext cx="578346" cy="1776760"/>
              </a:xfrm>
              <a:prstGeom prst="rect">
                <a:avLst/>
              </a:prstGeom>
              <a:solidFill>
                <a:srgbClr val="D7E3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Max Pooling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평행 사변형 69">
                <a:extLst>
                  <a:ext uri="{FF2B5EF4-FFF2-40B4-BE49-F238E27FC236}">
                    <a16:creationId xmlns:a16="http://schemas.microsoft.com/office/drawing/2014/main" id="{6F138290-C1BD-4E83-9703-71B19AE90314}"/>
                  </a:ext>
                </a:extLst>
              </p:cNvPr>
              <p:cNvSpPr/>
              <p:nvPr/>
            </p:nvSpPr>
            <p:spPr>
              <a:xfrm rot="16200000" flipH="1">
                <a:off x="648432" y="2245741"/>
                <a:ext cx="1914875" cy="169977"/>
              </a:xfrm>
              <a:prstGeom prst="parallelogram">
                <a:avLst>
                  <a:gd name="adj" fmla="val 82986"/>
                </a:avLst>
              </a:prstGeom>
              <a:solidFill>
                <a:srgbClr val="D7E3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8332E81B-327D-477C-809A-45751BE88BB8}"/>
                </a:ext>
              </a:extLst>
            </p:cNvPr>
            <p:cNvGrpSpPr/>
            <p:nvPr/>
          </p:nvGrpSpPr>
          <p:grpSpPr>
            <a:xfrm>
              <a:off x="3891343" y="14567"/>
              <a:ext cx="748325" cy="2490235"/>
              <a:chOff x="-1114966" y="1470042"/>
              <a:chExt cx="748325" cy="2490235"/>
            </a:xfrm>
            <a:solidFill>
              <a:srgbClr val="DAE3F3"/>
            </a:solidFill>
          </p:grpSpPr>
          <p:sp>
            <p:nvSpPr>
              <p:cNvPr id="72" name="평행 사변형 71">
                <a:extLst>
                  <a:ext uri="{FF2B5EF4-FFF2-40B4-BE49-F238E27FC236}">
                    <a16:creationId xmlns:a16="http://schemas.microsoft.com/office/drawing/2014/main" id="{3DB07DDF-C018-4F65-8CD9-59E121DE77CD}"/>
                  </a:ext>
                </a:extLst>
              </p:cNvPr>
              <p:cNvSpPr/>
              <p:nvPr/>
            </p:nvSpPr>
            <p:spPr>
              <a:xfrm>
                <a:off x="-1114966" y="1470042"/>
                <a:ext cx="748325" cy="138777"/>
              </a:xfrm>
              <a:prstGeom prst="parallelogram">
                <a:avLst>
                  <a:gd name="adj" fmla="val 11733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9E0CEE8-9079-4A44-872E-13BADC3C9AE4}"/>
                  </a:ext>
                </a:extLst>
              </p:cNvPr>
              <p:cNvSpPr/>
              <p:nvPr/>
            </p:nvSpPr>
            <p:spPr>
              <a:xfrm>
                <a:off x="-1114966" y="1608821"/>
                <a:ext cx="578346" cy="235145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Fully Connected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평행 사변형 73">
                <a:extLst>
                  <a:ext uri="{FF2B5EF4-FFF2-40B4-BE49-F238E27FC236}">
                    <a16:creationId xmlns:a16="http://schemas.microsoft.com/office/drawing/2014/main" id="{D2DEC29E-8261-4DD1-A764-33FD156090F5}"/>
                  </a:ext>
                </a:extLst>
              </p:cNvPr>
              <p:cNvSpPr/>
              <p:nvPr/>
            </p:nvSpPr>
            <p:spPr>
              <a:xfrm rot="16200000" flipH="1">
                <a:off x="-1694959" y="2631960"/>
                <a:ext cx="2486657" cy="169978"/>
              </a:xfrm>
              <a:prstGeom prst="parallelogram">
                <a:avLst>
                  <a:gd name="adj" fmla="val 82986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F603B6C-892F-46AE-B3F4-A1974AC982A1}"/>
                </a:ext>
              </a:extLst>
            </p:cNvPr>
            <p:cNvGrpSpPr/>
            <p:nvPr/>
          </p:nvGrpSpPr>
          <p:grpSpPr>
            <a:xfrm>
              <a:off x="4463145" y="14567"/>
              <a:ext cx="748325" cy="2490235"/>
              <a:chOff x="-1114966" y="1470042"/>
              <a:chExt cx="748325" cy="2490235"/>
            </a:xfrm>
            <a:solidFill>
              <a:srgbClr val="DAE3F3"/>
            </a:solidFill>
          </p:grpSpPr>
          <p:sp>
            <p:nvSpPr>
              <p:cNvPr id="76" name="평행 사변형 75">
                <a:extLst>
                  <a:ext uri="{FF2B5EF4-FFF2-40B4-BE49-F238E27FC236}">
                    <a16:creationId xmlns:a16="http://schemas.microsoft.com/office/drawing/2014/main" id="{41CFA184-F76C-45CC-A757-A9C615570C1D}"/>
                  </a:ext>
                </a:extLst>
              </p:cNvPr>
              <p:cNvSpPr/>
              <p:nvPr/>
            </p:nvSpPr>
            <p:spPr>
              <a:xfrm>
                <a:off x="-1114966" y="1470042"/>
                <a:ext cx="748325" cy="138777"/>
              </a:xfrm>
              <a:prstGeom prst="parallelogram">
                <a:avLst>
                  <a:gd name="adj" fmla="val 11733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9294745-E8FC-420E-AFC7-DC475118A8BE}"/>
                  </a:ext>
                </a:extLst>
              </p:cNvPr>
              <p:cNvSpPr/>
              <p:nvPr/>
            </p:nvSpPr>
            <p:spPr>
              <a:xfrm>
                <a:off x="-1114966" y="1608821"/>
                <a:ext cx="578346" cy="235145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Fully Connected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평행 사변형 77">
                <a:extLst>
                  <a:ext uri="{FF2B5EF4-FFF2-40B4-BE49-F238E27FC236}">
                    <a16:creationId xmlns:a16="http://schemas.microsoft.com/office/drawing/2014/main" id="{EBAA4F10-FBFB-45A0-A480-CDC37EC377A9}"/>
                  </a:ext>
                </a:extLst>
              </p:cNvPr>
              <p:cNvSpPr/>
              <p:nvPr/>
            </p:nvSpPr>
            <p:spPr>
              <a:xfrm rot="16200000" flipH="1">
                <a:off x="-1694959" y="2631960"/>
                <a:ext cx="2486657" cy="169978"/>
              </a:xfrm>
              <a:prstGeom prst="parallelogram">
                <a:avLst>
                  <a:gd name="adj" fmla="val 82986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C512CBD-8AC8-466D-8319-620718C05721}"/>
                </a:ext>
              </a:extLst>
            </p:cNvPr>
            <p:cNvGrpSpPr/>
            <p:nvPr/>
          </p:nvGrpSpPr>
          <p:grpSpPr>
            <a:xfrm>
              <a:off x="5040473" y="14567"/>
              <a:ext cx="748327" cy="2490237"/>
              <a:chOff x="-1114966" y="1470042"/>
              <a:chExt cx="748327" cy="2490237"/>
            </a:xfrm>
            <a:solidFill>
              <a:srgbClr val="E0A5A0"/>
            </a:solidFill>
          </p:grpSpPr>
          <p:sp>
            <p:nvSpPr>
              <p:cNvPr id="80" name="평행 사변형 79">
                <a:extLst>
                  <a:ext uri="{FF2B5EF4-FFF2-40B4-BE49-F238E27FC236}">
                    <a16:creationId xmlns:a16="http://schemas.microsoft.com/office/drawing/2014/main" id="{9A5B7647-A4BD-44DE-BFE7-070051BAFEBE}"/>
                  </a:ext>
                </a:extLst>
              </p:cNvPr>
              <p:cNvSpPr/>
              <p:nvPr/>
            </p:nvSpPr>
            <p:spPr>
              <a:xfrm>
                <a:off x="-1114966" y="1470042"/>
                <a:ext cx="748325" cy="138777"/>
              </a:xfrm>
              <a:prstGeom prst="parallelogram">
                <a:avLst>
                  <a:gd name="adj" fmla="val 11733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FED026D-9D4F-493F-91F4-CB6B7987D11C}"/>
                  </a:ext>
                </a:extLst>
              </p:cNvPr>
              <p:cNvSpPr/>
              <p:nvPr/>
            </p:nvSpPr>
            <p:spPr>
              <a:xfrm>
                <a:off x="-1114966" y="1608821"/>
                <a:ext cx="578346" cy="235145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Softmax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88CAF45C-E71B-45D5-AC61-7F50EC6CA7F1}"/>
                  </a:ext>
                </a:extLst>
              </p:cNvPr>
              <p:cNvSpPr/>
              <p:nvPr/>
            </p:nvSpPr>
            <p:spPr>
              <a:xfrm rot="16200000" flipH="1">
                <a:off x="-1696747" y="2630171"/>
                <a:ext cx="2490236" cy="169980"/>
              </a:xfrm>
              <a:prstGeom prst="parallelogram">
                <a:avLst>
                  <a:gd name="adj" fmla="val 82986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C9E15AB-D460-4E64-8DA2-AE15110081AC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07847" y="1329070"/>
              <a:ext cx="30115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866F628-B165-4FE3-9317-FE00579A58E1}"/>
                </a:ext>
              </a:extLst>
            </p:cNvPr>
            <p:cNvCxnSpPr>
              <a:cxnSpLocks/>
            </p:cNvCxnSpPr>
            <p:nvPr/>
          </p:nvCxnSpPr>
          <p:spPr>
            <a:xfrm>
              <a:off x="5793710" y="1329070"/>
              <a:ext cx="30115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467F6-BBC7-4C5C-9C5E-0C0F0F790105}"/>
                </a:ext>
              </a:extLst>
            </p:cNvPr>
            <p:cNvSpPr txBox="1"/>
            <p:nvPr/>
          </p:nvSpPr>
          <p:spPr>
            <a:xfrm>
              <a:off x="249413" y="791551"/>
              <a:ext cx="461665" cy="107503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ko-KR" dirty="0"/>
                <a:t>ECG Signal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0C53D1-7E13-4BF8-9B3D-DAB16F19DA94}"/>
                </a:ext>
              </a:extLst>
            </p:cNvPr>
            <p:cNvSpPr txBox="1"/>
            <p:nvPr/>
          </p:nvSpPr>
          <p:spPr>
            <a:xfrm>
              <a:off x="6094863" y="289605"/>
              <a:ext cx="461665" cy="194373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ko-KR" dirty="0"/>
                <a:t>Classification Result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86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36</Words>
  <Application>Microsoft Office PowerPoint</Application>
  <PresentationFormat>사용자 지정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연재</dc:creator>
  <cp:lastModifiedBy>Kim Kyuyeon</cp:lastModifiedBy>
  <cp:revision>25</cp:revision>
  <dcterms:created xsi:type="dcterms:W3CDTF">2019-11-21T10:51:35Z</dcterms:created>
  <dcterms:modified xsi:type="dcterms:W3CDTF">2019-12-06T03:35:26Z</dcterms:modified>
</cp:coreProperties>
</file>