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E0571-769B-4065-8331-2A613D3D00D0}" v="21" dt="2025-02-20T23:45:43.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58" d="100"/>
          <a:sy n="58" d="100"/>
        </p:scale>
        <p:origin x="1308"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esh, Sharif" userId="383ede86-b9a5-4db4-8fb8-99252f397c40" providerId="ADAL" clId="{3B4E0571-769B-4065-8331-2A613D3D00D0}"/>
    <pc:docChg chg="undo redo custSel modSld">
      <pc:chgData name="Ayesh, Sharif" userId="383ede86-b9a5-4db4-8fb8-99252f397c40" providerId="ADAL" clId="{3B4E0571-769B-4065-8331-2A613D3D00D0}" dt="2025-02-20T23:45:43.799" v="374" actId="14100"/>
      <pc:docMkLst>
        <pc:docMk/>
      </pc:docMkLst>
      <pc:sldChg chg="modSp mod">
        <pc:chgData name="Ayesh, Sharif" userId="383ede86-b9a5-4db4-8fb8-99252f397c40" providerId="ADAL" clId="{3B4E0571-769B-4065-8331-2A613D3D00D0}" dt="2025-02-20T22:17:44.265" v="22" actId="20577"/>
        <pc:sldMkLst>
          <pc:docMk/>
          <pc:sldMk cId="409182036" sldId="258"/>
        </pc:sldMkLst>
        <pc:spChg chg="mod">
          <ac:chgData name="Ayesh, Sharif" userId="383ede86-b9a5-4db4-8fb8-99252f397c40" providerId="ADAL" clId="{3B4E0571-769B-4065-8331-2A613D3D00D0}" dt="2025-02-20T22:17:44.265" v="22" actId="20577"/>
          <ac:spMkLst>
            <pc:docMk/>
            <pc:sldMk cId="409182036" sldId="258"/>
            <ac:spMk id="3" creationId="{00000000-0000-0000-0000-000000000000}"/>
          </ac:spMkLst>
        </pc:spChg>
      </pc:sldChg>
      <pc:sldChg chg="modSp mod modNotesTx">
        <pc:chgData name="Ayesh, Sharif" userId="383ede86-b9a5-4db4-8fb8-99252f397c40" providerId="ADAL" clId="{3B4E0571-769B-4065-8331-2A613D3D00D0}" dt="2025-02-20T22:43:23.927" v="354" actId="113"/>
        <pc:sldMkLst>
          <pc:docMk/>
          <pc:sldMk cId="1865885945" sldId="260"/>
        </pc:sldMkLst>
        <pc:spChg chg="mod">
          <ac:chgData name="Ayesh, Sharif" userId="383ede86-b9a5-4db4-8fb8-99252f397c40" providerId="ADAL" clId="{3B4E0571-769B-4065-8331-2A613D3D00D0}" dt="2025-02-20T22:43:23.927" v="354" actId="113"/>
          <ac:spMkLst>
            <pc:docMk/>
            <pc:sldMk cId="1865885945" sldId="260"/>
            <ac:spMk id="3" creationId="{00000000-0000-0000-0000-000000000000}"/>
          </ac:spMkLst>
        </pc:spChg>
      </pc:sldChg>
      <pc:sldChg chg="addSp delSp modSp mod modNotesTx">
        <pc:chgData name="Ayesh, Sharif" userId="383ede86-b9a5-4db4-8fb8-99252f397c40" providerId="ADAL" clId="{3B4E0571-769B-4065-8331-2A613D3D00D0}" dt="2025-02-20T22:32:00.597" v="217" actId="20577"/>
        <pc:sldMkLst>
          <pc:docMk/>
          <pc:sldMk cId="2776425341" sldId="261"/>
        </pc:sldMkLst>
        <pc:spChg chg="del mod">
          <ac:chgData name="Ayesh, Sharif" userId="383ede86-b9a5-4db4-8fb8-99252f397c40" providerId="ADAL" clId="{3B4E0571-769B-4065-8331-2A613D3D00D0}" dt="2025-02-20T22:26:52.336" v="210" actId="931"/>
          <ac:spMkLst>
            <pc:docMk/>
            <pc:sldMk cId="2776425341" sldId="261"/>
            <ac:spMk id="3" creationId="{00000000-0000-0000-0000-000000000000}"/>
          </ac:spMkLst>
        </pc:spChg>
        <pc:picChg chg="add mod">
          <ac:chgData name="Ayesh, Sharif" userId="383ede86-b9a5-4db4-8fb8-99252f397c40" providerId="ADAL" clId="{3B4E0571-769B-4065-8331-2A613D3D00D0}" dt="2025-02-20T22:27:02.704" v="213" actId="14100"/>
          <ac:picMkLst>
            <pc:docMk/>
            <pc:sldMk cId="2776425341" sldId="261"/>
            <ac:picMk id="5" creationId="{889454B5-A5FE-BBE0-EAAD-A24D6D1ABD89}"/>
          </ac:picMkLst>
        </pc:picChg>
      </pc:sldChg>
      <pc:sldChg chg="addSp delSp modSp mod modNotesTx">
        <pc:chgData name="Ayesh, Sharif" userId="383ede86-b9a5-4db4-8fb8-99252f397c40" providerId="ADAL" clId="{3B4E0571-769B-4065-8331-2A613D3D00D0}" dt="2025-02-20T23:44:13.161" v="365" actId="122"/>
        <pc:sldMkLst>
          <pc:docMk/>
          <pc:sldMk cId="376843144" sldId="263"/>
        </pc:sldMkLst>
        <pc:spChg chg="add del mod">
          <ac:chgData name="Ayesh, Sharif" userId="383ede86-b9a5-4db4-8fb8-99252f397c40" providerId="ADAL" clId="{3B4E0571-769B-4065-8331-2A613D3D00D0}" dt="2025-02-20T23:43:29.469" v="356"/>
          <ac:spMkLst>
            <pc:docMk/>
            <pc:sldMk cId="376843144" sldId="263"/>
            <ac:spMk id="3" creationId="{00000000-0000-0000-0000-000000000000}"/>
          </ac:spMkLst>
        </pc:spChg>
        <pc:spChg chg="add mod">
          <ac:chgData name="Ayesh, Sharif" userId="383ede86-b9a5-4db4-8fb8-99252f397c40" providerId="ADAL" clId="{3B4E0571-769B-4065-8331-2A613D3D00D0}" dt="2025-02-20T23:44:13.161" v="365" actId="122"/>
          <ac:spMkLst>
            <pc:docMk/>
            <pc:sldMk cId="376843144" sldId="263"/>
            <ac:spMk id="4" creationId="{371A37B9-EE7D-777A-8D2F-7D1B399C5873}"/>
          </ac:spMkLst>
        </pc:spChg>
        <pc:spChg chg="add mod">
          <ac:chgData name="Ayesh, Sharif" userId="383ede86-b9a5-4db4-8fb8-99252f397c40" providerId="ADAL" clId="{3B4E0571-769B-4065-8331-2A613D3D00D0}" dt="2025-02-20T22:37:09.591" v="228"/>
          <ac:spMkLst>
            <pc:docMk/>
            <pc:sldMk cId="376843144" sldId="263"/>
            <ac:spMk id="4" creationId="{F22399CB-6BBF-986E-0996-840480C29517}"/>
          </ac:spMkLst>
        </pc:spChg>
        <pc:spChg chg="add mod">
          <ac:chgData name="Ayesh, Sharif" userId="383ede86-b9a5-4db4-8fb8-99252f397c40" providerId="ADAL" clId="{3B4E0571-769B-4065-8331-2A613D3D00D0}" dt="2025-02-20T22:37:20.654" v="230"/>
          <ac:spMkLst>
            <pc:docMk/>
            <pc:sldMk cId="376843144" sldId="263"/>
            <ac:spMk id="5" creationId="{5D2D6247-3E5C-890A-CA21-030DEDABB540}"/>
          </ac:spMkLst>
        </pc:spChg>
      </pc:sldChg>
      <pc:sldChg chg="addSp delSp modSp mod modNotesTx">
        <pc:chgData name="Ayesh, Sharif" userId="383ede86-b9a5-4db4-8fb8-99252f397c40" providerId="ADAL" clId="{3B4E0571-769B-4065-8331-2A613D3D00D0}" dt="2025-02-20T23:45:43.799" v="374" actId="14100"/>
        <pc:sldMkLst>
          <pc:docMk/>
          <pc:sldMk cId="3225141645" sldId="265"/>
        </pc:sldMkLst>
        <pc:spChg chg="del mod">
          <ac:chgData name="Ayesh, Sharif" userId="383ede86-b9a5-4db4-8fb8-99252f397c40" providerId="ADAL" clId="{3B4E0571-769B-4065-8331-2A613D3D00D0}" dt="2025-02-20T23:45:09.239" v="367"/>
          <ac:spMkLst>
            <pc:docMk/>
            <pc:sldMk cId="3225141645" sldId="265"/>
            <ac:spMk id="3" creationId="{00000000-0000-0000-0000-000000000000}"/>
          </ac:spMkLst>
        </pc:spChg>
        <pc:spChg chg="add mod">
          <ac:chgData name="Ayesh, Sharif" userId="383ede86-b9a5-4db4-8fb8-99252f397c40" providerId="ADAL" clId="{3B4E0571-769B-4065-8331-2A613D3D00D0}" dt="2025-02-20T23:45:43.799" v="374" actId="14100"/>
          <ac:spMkLst>
            <pc:docMk/>
            <pc:sldMk cId="3225141645" sldId="265"/>
            <ac:spMk id="4" creationId="{026F76B8-5ED1-25C2-6D36-0603D9C5CE1C}"/>
          </ac:spMkLst>
        </pc:spChg>
      </pc:sldChg>
      <pc:sldChg chg="addSp delSp modSp mod modNotesTx">
        <pc:chgData name="Ayesh, Sharif" userId="383ede86-b9a5-4db4-8fb8-99252f397c40" providerId="ADAL" clId="{3B4E0571-769B-4065-8331-2A613D3D00D0}" dt="2025-02-20T22:33:50.171" v="223"/>
        <pc:sldMkLst>
          <pc:docMk/>
          <pc:sldMk cId="3564055637" sldId="267"/>
        </pc:sldMkLst>
        <pc:spChg chg="del mod">
          <ac:chgData name="Ayesh, Sharif" userId="383ede86-b9a5-4db4-8fb8-99252f397c40" providerId="ADAL" clId="{3B4E0571-769B-4065-8331-2A613D3D00D0}" dt="2025-02-20T22:32:39.831" v="219" actId="931"/>
          <ac:spMkLst>
            <pc:docMk/>
            <pc:sldMk cId="3564055637" sldId="267"/>
            <ac:spMk id="3" creationId="{00000000-0000-0000-0000-000000000000}"/>
          </ac:spMkLst>
        </pc:spChg>
        <pc:picChg chg="add mod">
          <ac:chgData name="Ayesh, Sharif" userId="383ede86-b9a5-4db4-8fb8-99252f397c40" providerId="ADAL" clId="{3B4E0571-769B-4065-8331-2A613D3D00D0}" dt="2025-02-20T22:32:41.615" v="221" actId="962"/>
          <ac:picMkLst>
            <pc:docMk/>
            <pc:sldMk cId="3564055637" sldId="267"/>
            <ac:picMk id="5" creationId="{51E85B85-B983-B1D7-B12D-455F9566DDD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system needs a clear set of requirements to ensure it meets user expectations. Here, we have two categories: functional and nonfunctional requirements.</a:t>
            </a:r>
          </a:p>
          <a:p>
            <a:r>
              <a:rPr lang="en-US" dirty="0"/>
              <a:t>Functional requirements describe what the system must do. First, user authentication allows individuals to create accounts and securely log in. Second, data storage and retrieval ensure users can save and access their information whenever needed.</a:t>
            </a:r>
          </a:p>
          <a:p>
            <a:r>
              <a:rPr lang="en-US" dirty="0"/>
              <a:t>Nonfunctional requirements define the system’s quality and performance. Security is a top priority, so we use encryption and protective measures to keep data safe. Additionally, the system must handle at least 1,000 users at a time without slowing down, ensuring a smooth experience.</a:t>
            </a:r>
          </a:p>
          <a:p>
            <a:r>
              <a:rPr lang="en-US" dirty="0"/>
              <a:t>These requirements ensure the system remains secure, efficient, and user-friendly for our client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how different people interact with the system to accomplish tasks. The system is designed to meet the needs of various users, including clients, administrators, IT personnel, and employees handling appointments.</a:t>
            </a:r>
          </a:p>
          <a:p>
            <a:r>
              <a:rPr lang="en-US" dirty="0"/>
              <a:t>Clients can create accounts, log in, and manage their profiles. They can also purchase packages, verify payments, and book appointments. Employees are responsible for assigning drivers and certifying appointments to ensure a smooth process. Administrators handle user management and profile updates, ensuring the system remains organized and efficient.</a:t>
            </a:r>
          </a:p>
          <a:p>
            <a:r>
              <a:rPr lang="en-US" dirty="0"/>
              <a:t>The design ensures that </a:t>
            </a:r>
            <a:r>
              <a:rPr lang="en-US" dirty="0" err="1"/>
              <a:t>DriverPass’s</a:t>
            </a:r>
            <a:r>
              <a:rPr lang="en-US" dirty="0"/>
              <a:t> needs are met by streamlining account management, booking processes, and verification tasks. This setup makes the system easy to use, reducing time spent on manual operations while improving service efficiency.</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the step-by-step flow of actions for managing user accounts in the system. It outlines key activities, such as logging in, accessing an account, recovering a password, and blocking user access.</a:t>
            </a:r>
          </a:p>
          <a:p>
            <a:r>
              <a:rPr lang="en-US" dirty="0"/>
              <a:t>When an administrator logs in, they can either manage user accounts or remove access if necessary. If a user needs to recover their account, the system sends a reset password request, allowing them to update their credentials. Once these actions are completed, the process concludes with logging out.</a:t>
            </a:r>
          </a:p>
          <a:p>
            <a:r>
              <a:rPr lang="en-US" dirty="0"/>
              <a:t>This structure ensures a smooth and efficient workflow for both user account recovery and administrative actions, making account management secure and easy to use.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 top priority in our system design to protect user data and maintain a safe environment. We have taken multiple steps to ensure that the system remains secure and reliable.</a:t>
            </a:r>
          </a:p>
          <a:p>
            <a:r>
              <a:rPr lang="en-US" dirty="0"/>
              <a:t>First, user authentication ensures that only authorized users can log in, preventing unauthorized access. Sensitive data is encrypted, meaning even if someone intercepts it, they cannot read it. Access control adds another layer of protection by restricting certain actions based on user roles, so only administrators can make changes to accounts.</a:t>
            </a:r>
          </a:p>
          <a:p>
            <a:r>
              <a:rPr lang="en-US" dirty="0"/>
              <a:t>Additionally, regular system updates will help patch security vulnerabilities and keep the system up to date. Lastly, we have monitoring and alert systems in place to detect and respond to any suspicious activity quickly.</a:t>
            </a:r>
          </a:p>
          <a:p>
            <a:r>
              <a:rPr lang="en-US" dirty="0"/>
              <a:t>These security measures help build trust with users, ensuring their data and interactions remain protected at all times.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our system offers many advantages, there are some limitations to consider. First, the system is highly dependent on an internet connection. If a user experiences connectivity issues, they may not be able to access certain features.</a:t>
            </a:r>
          </a:p>
          <a:p>
            <a:r>
              <a:rPr lang="en-US" dirty="0"/>
              <a:t>Additionally, offline capabilities are limited, meaning users must be online to perform most tasks. As the system grows and more users join, scalability constraints may require infrastructure upgrades to maintain smooth performance.</a:t>
            </a:r>
          </a:p>
          <a:p>
            <a:r>
              <a:rPr lang="en-US" dirty="0"/>
              <a:t>Another challenge is user training. Since this system introduces new workflows, some users may need guidance to fully utilize its features. Lastly, while we have implemented strong security measures, no system is completely immune to cyber threats, so continuous monitoring and updates are necessary to maintain protection.</a:t>
            </a:r>
          </a:p>
          <a:p>
            <a:r>
              <a:rPr lang="en-US" dirty="0"/>
              <a:t>Understanding these limitations allows us to plan for improvements and ensure a better experience for all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2/20/2025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2/20/2025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2/20/2025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2/20/2025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2/20/2025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2/20/2025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2/20/2025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2/20/2025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2/20/2025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2/20/2025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2/20/2025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2/20/2025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Sharif Ayesh</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algn="ctr"/>
            <a:r>
              <a:rPr lang="en-US" sz="1600" b="1" dirty="0"/>
              <a:t>Functional Requirements:</a:t>
            </a:r>
          </a:p>
          <a:p>
            <a:pPr algn="ctr">
              <a:buFont typeface="+mj-lt"/>
              <a:buAutoNum type="arabicPeriod"/>
            </a:pPr>
            <a:r>
              <a:rPr lang="en-US" sz="1600" dirty="0"/>
              <a:t>User Authentication: The system must allow users to securely register, log in, and manage their accounts.</a:t>
            </a:r>
          </a:p>
          <a:p>
            <a:pPr algn="ctr">
              <a:buFont typeface="+mj-lt"/>
              <a:buAutoNum type="arabicPeriod"/>
            </a:pPr>
            <a:r>
              <a:rPr lang="en-US" sz="1600" dirty="0"/>
              <a:t>Data Storage &amp; Retrieval: Users should be able to store, retrieve, and modify their data efficiently within the system.</a:t>
            </a:r>
          </a:p>
          <a:p>
            <a:pPr algn="ctr"/>
            <a:r>
              <a:rPr lang="en-US" sz="1600" b="1" dirty="0"/>
              <a:t>Nonfunctional Requirements:</a:t>
            </a:r>
          </a:p>
          <a:p>
            <a:pPr algn="ctr">
              <a:buFont typeface="+mj-lt"/>
              <a:buAutoNum type="arabicPeriod"/>
            </a:pPr>
            <a:r>
              <a:rPr lang="en-US" sz="1600" dirty="0"/>
              <a:t>Security: To prevent unauthorized access, the system must encrypt sensitive user data and comply with security best practices.</a:t>
            </a:r>
          </a:p>
          <a:p>
            <a:pPr algn="ctr">
              <a:buFont typeface="+mj-lt"/>
              <a:buAutoNum type="arabicPeriod"/>
            </a:pPr>
            <a:r>
              <a:rPr lang="en-US" sz="1600" dirty="0"/>
              <a:t>Performance: The system should handle at least 1000 concurrent users without significantly decreasing response time.</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with blue circles and text&#10;&#10;AI-generated content may be incorrect.">
            <a:extLst>
              <a:ext uri="{FF2B5EF4-FFF2-40B4-BE49-F238E27FC236}">
                <a16:creationId xmlns:a16="http://schemas.microsoft.com/office/drawing/2014/main" id="{889454B5-A5FE-BBE0-EAAD-A24D6D1ABD8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9" y="1659795"/>
            <a:ext cx="5293454" cy="3522563"/>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computer program&#10;&#10;AI-generated content may be incorrect.">
            <a:extLst>
              <a:ext uri="{FF2B5EF4-FFF2-40B4-BE49-F238E27FC236}">
                <a16:creationId xmlns:a16="http://schemas.microsoft.com/office/drawing/2014/main" id="{51E85B85-B983-B1D7-B12D-455F9566DDD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171110" y="801688"/>
            <a:ext cx="5145681"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4" name="Rectangle 1">
            <a:extLst>
              <a:ext uri="{FF2B5EF4-FFF2-40B4-BE49-F238E27FC236}">
                <a16:creationId xmlns:a16="http://schemas.microsoft.com/office/drawing/2014/main" id="{371A37B9-EE7D-777A-8D2F-7D1B399C5873}"/>
              </a:ext>
            </a:extLst>
          </p:cNvPr>
          <p:cNvSpPr>
            <a:spLocks noGrp="1" noChangeArrowheads="1"/>
          </p:cNvSpPr>
          <p:nvPr>
            <p:ph idx="1"/>
          </p:nvPr>
        </p:nvSpPr>
        <p:spPr bwMode="auto">
          <a:xfrm>
            <a:off x="5338119" y="1334107"/>
            <a:ext cx="685388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Constraints:</a:t>
            </a:r>
            <a:r>
              <a:rPr kumimoji="0" lang="en-US" altLang="en-US" sz="1800" b="0" i="0" u="none" strike="noStrike" cap="none" normalizeH="0" baseline="0" dirty="0">
                <a:ln>
                  <a:noFill/>
                </a:ln>
                <a:solidFill>
                  <a:schemeClr val="tx1"/>
                </a:solidFill>
                <a:effectLst/>
                <a:latin typeface="Arial" panose="020B0604020202020204" pitchFamily="34" charset="0"/>
              </a:rPr>
              <a:t> The system may experience slowdowns with heavy usage or large data loads.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Issues:</a:t>
            </a:r>
            <a:r>
              <a:rPr kumimoji="0" lang="en-US" altLang="en-US" sz="1800" b="0" i="0" u="none" strike="noStrike" cap="none" normalizeH="0" baseline="0" dirty="0">
                <a:ln>
                  <a:noFill/>
                </a:ln>
                <a:solidFill>
                  <a:schemeClr val="tx1"/>
                </a:solidFill>
                <a:effectLst/>
                <a:latin typeface="Arial" panose="020B0604020202020204" pitchFamily="34" charset="0"/>
              </a:rPr>
              <a:t> Expanding the system to accommodate more users or new features might require significant upgrades.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Risks:</a:t>
            </a:r>
            <a:r>
              <a:rPr kumimoji="0" lang="en-US" altLang="en-US" sz="1800" b="0" i="0" u="none" strike="noStrike" cap="none" normalizeH="0" baseline="0" dirty="0">
                <a:ln>
                  <a:noFill/>
                </a:ln>
                <a:solidFill>
                  <a:schemeClr val="tx1"/>
                </a:solidFill>
                <a:effectLst/>
                <a:latin typeface="Arial" panose="020B0604020202020204" pitchFamily="34" charset="0"/>
              </a:rPr>
              <a:t> The system may have vulnerabilities that need regular updates to prevent cyber threats.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Compatibility Limitations:</a:t>
            </a:r>
            <a:r>
              <a:rPr kumimoji="0" lang="en-US" altLang="en-US" sz="1800" b="0" i="0" u="none" strike="noStrike" cap="none" normalizeH="0" baseline="0" dirty="0">
                <a:ln>
                  <a:noFill/>
                </a:ln>
                <a:solidFill>
                  <a:schemeClr val="tx1"/>
                </a:solidFill>
                <a:effectLst/>
                <a:latin typeface="Arial" panose="020B0604020202020204" pitchFamily="34" charset="0"/>
              </a:rPr>
              <a:t> Some features may not work on all devices or operating systems.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Experience Challenges:</a:t>
            </a:r>
            <a:r>
              <a:rPr kumimoji="0" lang="en-US" altLang="en-US" sz="1800" b="0" i="0" u="none" strike="noStrike" cap="none" normalizeH="0" baseline="0" dirty="0">
                <a:ln>
                  <a:noFill/>
                </a:ln>
                <a:solidFill>
                  <a:schemeClr val="tx1"/>
                </a:solidFill>
                <a:effectLst/>
                <a:latin typeface="Arial" panose="020B0604020202020204" pitchFamily="34" charset="0"/>
              </a:rPr>
              <a:t> The interface might have a learning curve or require improvements for better accessibility.</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Storage Restrictions:</a:t>
            </a:r>
            <a:r>
              <a:rPr kumimoji="0" lang="en-US" altLang="en-US" sz="1800" b="0" i="0" u="none" strike="noStrike" cap="none" normalizeH="0" baseline="0" dirty="0">
                <a:ln>
                  <a:noFill/>
                </a:ln>
                <a:solidFill>
                  <a:schemeClr val="tx1"/>
                </a:solidFill>
                <a:effectLst/>
                <a:latin typeface="Arial" panose="020B0604020202020204" pitchFamily="34" charset="0"/>
              </a:rPr>
              <a:t> Limited capacity could impact data retention and require external solutions.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Network Dependency:</a:t>
            </a:r>
            <a:r>
              <a:rPr kumimoji="0" lang="en-US" altLang="en-US" sz="1800" b="0" i="0" u="none" strike="noStrike" cap="none" normalizeH="0" baseline="0" dirty="0">
                <a:ln>
                  <a:noFill/>
                </a:ln>
                <a:solidFill>
                  <a:schemeClr val="tx1"/>
                </a:solidFill>
                <a:effectLst/>
                <a:latin typeface="Arial" panose="020B0604020202020204" pitchFamily="34" charset="0"/>
              </a:rPr>
              <a:t> The system's performance may depend on a stable internet connection. </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4" name="Rectangle 1">
            <a:extLst>
              <a:ext uri="{FF2B5EF4-FFF2-40B4-BE49-F238E27FC236}">
                <a16:creationId xmlns:a16="http://schemas.microsoft.com/office/drawing/2014/main" id="{026F76B8-5ED1-25C2-6D36-0603D9C5CE1C}"/>
              </a:ext>
            </a:extLst>
          </p:cNvPr>
          <p:cNvSpPr>
            <a:spLocks noGrp="1" noChangeArrowheads="1"/>
          </p:cNvSpPr>
          <p:nvPr>
            <p:ph type="body" idx="1"/>
          </p:nvPr>
        </p:nvSpPr>
        <p:spPr bwMode="auto">
          <a:xfrm>
            <a:off x="5175377" y="1745975"/>
            <a:ext cx="680244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Internet Dependency:</a:t>
            </a:r>
            <a:r>
              <a:rPr kumimoji="0" lang="en-US" altLang="en-US" sz="1800" b="0" i="0" u="none" strike="noStrike" cap="none" normalizeH="0" baseline="0" dirty="0">
                <a:ln>
                  <a:noFill/>
                </a:ln>
                <a:solidFill>
                  <a:schemeClr val="tx1"/>
                </a:solidFill>
                <a:effectLst/>
                <a:latin typeface="Arial" panose="020B0604020202020204" pitchFamily="34" charset="0"/>
              </a:rPr>
              <a:t> The system requires a stable internet connection to function properly, limiting use in areas with poor connectivity.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Limited Offline Capabilities:</a:t>
            </a:r>
            <a:r>
              <a:rPr kumimoji="0" lang="en-US" altLang="en-US" sz="1800" b="0" i="0" u="none" strike="noStrike" cap="none" normalizeH="0" baseline="0" dirty="0">
                <a:ln>
                  <a:noFill/>
                </a:ln>
                <a:solidFill>
                  <a:schemeClr val="tx1"/>
                </a:solidFill>
                <a:effectLst/>
                <a:latin typeface="Arial" panose="020B0604020202020204" pitchFamily="34" charset="0"/>
              </a:rPr>
              <a:t> Users may have restricted access to features when not connected to the internet, reducing efficiency in offline scenarios.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Constraints:</a:t>
            </a:r>
            <a:r>
              <a:rPr kumimoji="0" lang="en-US" altLang="en-US" sz="1800" b="0" i="0" u="none" strike="noStrike" cap="none" normalizeH="0" baseline="0" dirty="0">
                <a:ln>
                  <a:noFill/>
                </a:ln>
                <a:solidFill>
                  <a:schemeClr val="tx1"/>
                </a:solidFill>
                <a:effectLst/>
                <a:latin typeface="Arial" panose="020B0604020202020204" pitchFamily="34" charset="0"/>
              </a:rPr>
              <a:t> Expanding the system to support more users or additional functionality may require significant resources and infrastructure upgrades.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Training Required:</a:t>
            </a:r>
            <a:r>
              <a:rPr kumimoji="0" lang="en-US" altLang="en-US" sz="1800" b="0" i="0" u="none" strike="noStrike" cap="none" normalizeH="0" baseline="0" dirty="0">
                <a:ln>
                  <a:noFill/>
                </a:ln>
                <a:solidFill>
                  <a:schemeClr val="tx1"/>
                </a:solidFill>
                <a:effectLst/>
                <a:latin typeface="Arial" panose="020B0604020202020204" pitchFamily="34" charset="0"/>
              </a:rPr>
              <a:t> Some features may have a learning curve, requiring training for users to fully utilize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Risks:</a:t>
            </a:r>
            <a:r>
              <a:rPr kumimoji="0" lang="en-US" altLang="en-US" sz="1800" b="0" i="0" u="none" strike="noStrike" cap="none" normalizeH="0" baseline="0" dirty="0">
                <a:ln>
                  <a:noFill/>
                </a:ln>
                <a:solidFill>
                  <a:schemeClr val="tx1"/>
                </a:solidFill>
                <a:effectLst/>
                <a:latin typeface="Arial" panose="020B0604020202020204" pitchFamily="34" charset="0"/>
              </a:rPr>
              <a:t> The system may be vulnerable to cyber threats, requiring regular updates and security protocols to protect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1371</TotalTime>
  <Words>1033</Words>
  <Application>Microsoft Office PowerPoint</Application>
  <PresentationFormat>Widescreen</PresentationFormat>
  <Paragraphs>50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Ayesh, Sharif</cp:lastModifiedBy>
  <cp:revision>20</cp:revision>
  <dcterms:created xsi:type="dcterms:W3CDTF">2019-10-14T02:36:52Z</dcterms:created>
  <dcterms:modified xsi:type="dcterms:W3CDTF">2025-02-20T23:45:50Z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