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57"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2024-11-04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106992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2024-11-04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104467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2024-11-04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292248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2024-11-04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339423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836D0-94D9-44F4-A8A0-B0C2B5714B88}" type="datetimeFigureOut">
              <a:rPr lang="en-CA" smtClean="0"/>
              <a:t>2024-11-04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94314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A3836D0-94D9-44F4-A8A0-B0C2B5714B88}" type="datetimeFigureOut">
              <a:rPr lang="en-CA" smtClean="0"/>
              <a:t>2024-11-04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223352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A3836D0-94D9-44F4-A8A0-B0C2B5714B88}" type="datetimeFigureOut">
              <a:rPr lang="en-CA" smtClean="0"/>
              <a:t>2024-11-04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300788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A3836D0-94D9-44F4-A8A0-B0C2B5714B88}" type="datetimeFigureOut">
              <a:rPr lang="en-CA" smtClean="0"/>
              <a:t>2024-11-04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40355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836D0-94D9-44F4-A8A0-B0C2B5714B88}" type="datetimeFigureOut">
              <a:rPr lang="en-CA" smtClean="0"/>
              <a:t>2024-11-04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348927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3836D0-94D9-44F4-A8A0-B0C2B5714B88}" type="datetimeFigureOut">
              <a:rPr lang="en-CA" smtClean="0"/>
              <a:t>2024-11-04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242487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3836D0-94D9-44F4-A8A0-B0C2B5714B88}" type="datetimeFigureOut">
              <a:rPr lang="en-CA" smtClean="0"/>
              <a:t>2024-11-04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152590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836D0-94D9-44F4-A8A0-B0C2B5714B88}" type="datetimeFigureOut">
              <a:rPr lang="en-CA" smtClean="0"/>
              <a:t>2024-11-04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E5D47-825A-4874-B919-2D76CCA2A5F1}" type="slidenum">
              <a:rPr lang="en-CA" smtClean="0"/>
              <a:t>‹#›</a:t>
            </a:fld>
            <a:endParaRPr lang="en-CA"/>
          </a:p>
        </p:txBody>
      </p:sp>
    </p:spTree>
    <p:extLst>
      <p:ext uri="{BB962C8B-B14F-4D97-AF65-F5344CB8AC3E}">
        <p14:creationId xmlns:p14="http://schemas.microsoft.com/office/powerpoint/2010/main" val="318670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036539" y="1271923"/>
            <a:ext cx="3278837" cy="3113671"/>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108960" y="771276"/>
            <a:ext cx="4428877" cy="4428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8030817" y="632532"/>
            <a:ext cx="2465547" cy="1200329"/>
          </a:xfrm>
          <a:prstGeom prst="rect">
            <a:avLst/>
          </a:prstGeom>
          <a:noFill/>
        </p:spPr>
        <p:txBody>
          <a:bodyPr wrap="none" rtlCol="0">
            <a:spAutoFit/>
          </a:bodyPr>
          <a:lstStyle/>
          <a:p>
            <a:r>
              <a:rPr lang="en-CA" dirty="0" smtClean="0"/>
              <a:t>If ggl results &lt; 20</a:t>
            </a:r>
          </a:p>
          <a:p>
            <a:r>
              <a:rPr lang="en-CA" dirty="0"/>
              <a:t>	</a:t>
            </a:r>
            <a:r>
              <a:rPr lang="en-CA" dirty="0" smtClean="0"/>
              <a:t>resturn results</a:t>
            </a:r>
          </a:p>
          <a:p>
            <a:r>
              <a:rPr lang="en-CA" dirty="0" smtClean="0"/>
              <a:t>If ggl results &gt;20</a:t>
            </a:r>
          </a:p>
          <a:p>
            <a:r>
              <a:rPr lang="en-CA" dirty="0"/>
              <a:t>	</a:t>
            </a:r>
            <a:r>
              <a:rPr lang="en-CA" dirty="0" smtClean="0"/>
              <a:t>do sub_search</a:t>
            </a:r>
          </a:p>
        </p:txBody>
      </p:sp>
    </p:spTree>
    <p:extLst>
      <p:ext uri="{BB962C8B-B14F-4D97-AF65-F5344CB8AC3E}">
        <p14:creationId xmlns:p14="http://schemas.microsoft.com/office/powerpoint/2010/main" val="274492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76585" y="1411353"/>
            <a:ext cx="3434963" cy="3371353"/>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681454" y="1077402"/>
            <a:ext cx="4396821" cy="43968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7649155" y="612563"/>
            <a:ext cx="4158532" cy="1477328"/>
          </a:xfrm>
          <a:prstGeom prst="rect">
            <a:avLst/>
          </a:prstGeom>
          <a:noFill/>
        </p:spPr>
        <p:txBody>
          <a:bodyPr wrap="square" rtlCol="0">
            <a:spAutoFit/>
          </a:bodyPr>
          <a:lstStyle/>
          <a:p>
            <a:r>
              <a:rPr lang="en-CA" dirty="0" smtClean="0"/>
              <a:t>If ggl results of subcircle &lt; 20</a:t>
            </a:r>
          </a:p>
          <a:p>
            <a:r>
              <a:rPr lang="en-CA" dirty="0"/>
              <a:t>	</a:t>
            </a:r>
            <a:r>
              <a:rPr lang="en-CA" dirty="0" smtClean="0"/>
              <a:t>resturn results</a:t>
            </a:r>
          </a:p>
          <a:p>
            <a:r>
              <a:rPr lang="en-CA" dirty="0" smtClean="0"/>
              <a:t>If ggl results of subcircle &gt;20</a:t>
            </a:r>
          </a:p>
          <a:p>
            <a:r>
              <a:rPr lang="en-CA" dirty="0"/>
              <a:t>	</a:t>
            </a:r>
            <a:r>
              <a:rPr lang="en-CA" dirty="0" smtClean="0"/>
              <a:t>do </a:t>
            </a:r>
            <a:r>
              <a:rPr lang="en-CA" dirty="0" err="1" smtClean="0"/>
              <a:t>sub_search</a:t>
            </a:r>
            <a:endParaRPr lang="en-CA" dirty="0" smtClean="0"/>
          </a:p>
          <a:p>
            <a:r>
              <a:rPr lang="en-CA" dirty="0" smtClean="0"/>
              <a:t>Radius can’t be less than 500m</a:t>
            </a:r>
            <a:endParaRPr lang="en-CA" dirty="0"/>
          </a:p>
        </p:txBody>
      </p:sp>
    </p:spTree>
    <p:extLst>
      <p:ext uri="{BB962C8B-B14F-4D97-AF65-F5344CB8AC3E}">
        <p14:creationId xmlns:p14="http://schemas.microsoft.com/office/powerpoint/2010/main" val="274640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76585" y="1411353"/>
            <a:ext cx="3434963" cy="3371353"/>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681454" y="1077402"/>
            <a:ext cx="4396821" cy="43968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p:cNvGrpSpPr/>
          <p:nvPr/>
        </p:nvGrpSpPr>
        <p:grpSpPr>
          <a:xfrm>
            <a:off x="3770402" y="2901064"/>
            <a:ext cx="1803913" cy="1905501"/>
            <a:chOff x="3820932" y="1085353"/>
            <a:chExt cx="4143832" cy="4377193"/>
          </a:xfrm>
        </p:grpSpPr>
        <p:sp>
          <p:nvSpPr>
            <p:cNvPr id="15" name="Oval 1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2" name="TextBox 21"/>
          <p:cNvSpPr txBox="1"/>
          <p:nvPr/>
        </p:nvSpPr>
        <p:spPr>
          <a:xfrm>
            <a:off x="7649155" y="612563"/>
            <a:ext cx="4158532" cy="1200329"/>
          </a:xfrm>
          <a:prstGeom prst="rect">
            <a:avLst/>
          </a:prstGeom>
          <a:noFill/>
        </p:spPr>
        <p:txBody>
          <a:bodyPr wrap="square" rtlCol="0">
            <a:spAutoFit/>
          </a:bodyPr>
          <a:lstStyle/>
          <a:p>
            <a:r>
              <a:rPr lang="en-CA" dirty="0" smtClean="0"/>
              <a:t>If ggl results of subcircle &lt; 20</a:t>
            </a:r>
          </a:p>
          <a:p>
            <a:r>
              <a:rPr lang="en-CA" dirty="0"/>
              <a:t>	</a:t>
            </a:r>
            <a:r>
              <a:rPr lang="en-CA" dirty="0" smtClean="0"/>
              <a:t>resturn results</a:t>
            </a:r>
          </a:p>
          <a:p>
            <a:r>
              <a:rPr lang="en-CA" dirty="0" smtClean="0"/>
              <a:t>If ggl results of subcircle &gt;20</a:t>
            </a:r>
          </a:p>
          <a:p>
            <a:r>
              <a:rPr lang="en-CA" dirty="0"/>
              <a:t>	</a:t>
            </a:r>
            <a:r>
              <a:rPr lang="en-CA" dirty="0" smtClean="0"/>
              <a:t>do sub_search</a:t>
            </a:r>
            <a:endParaRPr lang="en-CA" dirty="0"/>
          </a:p>
        </p:txBody>
      </p:sp>
    </p:spTree>
    <p:extLst>
      <p:ext uri="{BB962C8B-B14F-4D97-AF65-F5344CB8AC3E}">
        <p14:creationId xmlns:p14="http://schemas.microsoft.com/office/powerpoint/2010/main" val="178661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76585" y="1411353"/>
            <a:ext cx="3434963" cy="3371353"/>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681454" y="1077402"/>
            <a:ext cx="4396821" cy="43968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p:cNvGrpSpPr/>
          <p:nvPr/>
        </p:nvGrpSpPr>
        <p:grpSpPr>
          <a:xfrm>
            <a:off x="3770402" y="2901064"/>
            <a:ext cx="1803913" cy="1905501"/>
            <a:chOff x="3820932" y="1085353"/>
            <a:chExt cx="4143832" cy="4377193"/>
          </a:xfrm>
        </p:grpSpPr>
        <p:sp>
          <p:nvSpPr>
            <p:cNvPr id="15" name="Oval 1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p:cNvGrpSpPr/>
          <p:nvPr/>
        </p:nvGrpSpPr>
        <p:grpSpPr>
          <a:xfrm>
            <a:off x="3708855" y="3693935"/>
            <a:ext cx="864315" cy="912989"/>
            <a:chOff x="3820932" y="1085353"/>
            <a:chExt cx="4143832" cy="4377193"/>
          </a:xfrm>
        </p:grpSpPr>
        <p:sp>
          <p:nvSpPr>
            <p:cNvPr id="23" name="Oval 22"/>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p:cNvSpPr txBox="1"/>
          <p:nvPr/>
        </p:nvSpPr>
        <p:spPr>
          <a:xfrm>
            <a:off x="7649155" y="612563"/>
            <a:ext cx="4158532" cy="1200329"/>
          </a:xfrm>
          <a:prstGeom prst="rect">
            <a:avLst/>
          </a:prstGeom>
          <a:noFill/>
        </p:spPr>
        <p:txBody>
          <a:bodyPr wrap="square" rtlCol="0">
            <a:spAutoFit/>
          </a:bodyPr>
          <a:lstStyle/>
          <a:p>
            <a:r>
              <a:rPr lang="en-CA" dirty="0" smtClean="0"/>
              <a:t>If ggl results of subcircle &lt; 20</a:t>
            </a:r>
          </a:p>
          <a:p>
            <a:r>
              <a:rPr lang="en-CA" dirty="0"/>
              <a:t>	</a:t>
            </a:r>
            <a:r>
              <a:rPr lang="en-CA" dirty="0" smtClean="0"/>
              <a:t>resturn results</a:t>
            </a:r>
          </a:p>
          <a:p>
            <a:r>
              <a:rPr lang="en-CA" dirty="0" smtClean="0"/>
              <a:t>If ggl results of subcircle &gt;20</a:t>
            </a:r>
          </a:p>
          <a:p>
            <a:r>
              <a:rPr lang="en-CA" dirty="0"/>
              <a:t>	</a:t>
            </a:r>
            <a:r>
              <a:rPr lang="en-CA" dirty="0" smtClean="0"/>
              <a:t>do sub_search</a:t>
            </a:r>
            <a:endParaRPr lang="en-CA" dirty="0"/>
          </a:p>
        </p:txBody>
      </p:sp>
    </p:spTree>
    <p:extLst>
      <p:ext uri="{BB962C8B-B14F-4D97-AF65-F5344CB8AC3E}">
        <p14:creationId xmlns:p14="http://schemas.microsoft.com/office/powerpoint/2010/main" val="225152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55188" y="3941526"/>
            <a:ext cx="820486" cy="866692"/>
            <a:chOff x="3820932" y="1085353"/>
            <a:chExt cx="4143832" cy="4377193"/>
          </a:xfrm>
        </p:grpSpPr>
        <p:sp>
          <p:nvSpPr>
            <p:cNvPr id="21" name="Oval 20"/>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 name="Group 9"/>
          <p:cNvGrpSpPr/>
          <p:nvPr/>
        </p:nvGrpSpPr>
        <p:grpSpPr>
          <a:xfrm>
            <a:off x="2211144" y="4657420"/>
            <a:ext cx="820486" cy="866692"/>
            <a:chOff x="3820932" y="1085353"/>
            <a:chExt cx="4143832" cy="4377193"/>
          </a:xfrm>
        </p:grpSpPr>
        <p:sp>
          <p:nvSpPr>
            <p:cNvPr id="11" name="Oval 10"/>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p:cNvGrpSpPr/>
          <p:nvPr/>
        </p:nvGrpSpPr>
        <p:grpSpPr>
          <a:xfrm>
            <a:off x="2955634" y="4506331"/>
            <a:ext cx="820486" cy="866692"/>
            <a:chOff x="3820932" y="1085353"/>
            <a:chExt cx="4143832" cy="4377193"/>
          </a:xfrm>
        </p:grpSpPr>
        <p:sp>
          <p:nvSpPr>
            <p:cNvPr id="19" name="Oval 18"/>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3" name="Group 32"/>
          <p:cNvGrpSpPr/>
          <p:nvPr/>
        </p:nvGrpSpPr>
        <p:grpSpPr>
          <a:xfrm>
            <a:off x="2775228" y="5238704"/>
            <a:ext cx="820486" cy="866692"/>
            <a:chOff x="3820932" y="1085353"/>
            <a:chExt cx="4143832" cy="4377193"/>
          </a:xfrm>
        </p:grpSpPr>
        <p:sp>
          <p:nvSpPr>
            <p:cNvPr id="34" name="Oval 33"/>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extBox 1"/>
          <p:cNvSpPr txBox="1"/>
          <p:nvPr/>
        </p:nvSpPr>
        <p:spPr>
          <a:xfrm>
            <a:off x="2022580" y="2058914"/>
            <a:ext cx="1424923" cy="1200329"/>
          </a:xfrm>
          <a:prstGeom prst="rect">
            <a:avLst/>
          </a:prstGeom>
          <a:noFill/>
        </p:spPr>
        <p:txBody>
          <a:bodyPr wrap="square" rtlCol="0">
            <a:spAutoFit/>
          </a:bodyPr>
          <a:lstStyle/>
          <a:p>
            <a:r>
              <a:rPr lang="en-US" dirty="0" smtClean="0"/>
              <a:t>1-5 </a:t>
            </a:r>
          </a:p>
          <a:p>
            <a:r>
              <a:rPr lang="en-US" dirty="0" smtClean="0"/>
              <a:t>6-10 </a:t>
            </a:r>
          </a:p>
          <a:p>
            <a:r>
              <a:rPr lang="en-US" dirty="0" smtClean="0"/>
              <a:t>11-15 </a:t>
            </a:r>
          </a:p>
          <a:p>
            <a:r>
              <a:rPr lang="en-US" dirty="0" smtClean="0"/>
              <a:t>16-20 </a:t>
            </a:r>
          </a:p>
        </p:txBody>
      </p:sp>
      <p:cxnSp>
        <p:nvCxnSpPr>
          <p:cNvPr id="5" name="Straight Arrow Connector 4"/>
          <p:cNvCxnSpPr/>
          <p:nvPr/>
        </p:nvCxnSpPr>
        <p:spPr>
          <a:xfrm flipH="1" flipV="1">
            <a:off x="2137637" y="3259243"/>
            <a:ext cx="181669" cy="198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891996" y="3094427"/>
            <a:ext cx="851047" cy="194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9990" y="1872749"/>
            <a:ext cx="6693076" cy="1754326"/>
          </a:xfrm>
          <a:prstGeom prst="rect">
            <a:avLst/>
          </a:prstGeom>
          <a:noFill/>
        </p:spPr>
        <p:txBody>
          <a:bodyPr wrap="square" rtlCol="0">
            <a:spAutoFit/>
          </a:bodyPr>
          <a:lstStyle/>
          <a:p>
            <a:r>
              <a:rPr lang="en-US" dirty="0" smtClean="0"/>
              <a:t>Zoom1(big) (multiplier=1000)  </a:t>
            </a:r>
            <a:r>
              <a:rPr lang="en-US" dirty="0" smtClean="0"/>
              <a:t>A x zoom1 </a:t>
            </a:r>
            <a:r>
              <a:rPr lang="en-US" dirty="0" smtClean="0"/>
              <a:t>= 4x20 =80(score)</a:t>
            </a:r>
          </a:p>
          <a:p>
            <a:r>
              <a:rPr lang="en-US" dirty="0" smtClean="0"/>
              <a:t>Zoom2()(500)</a:t>
            </a:r>
            <a:br>
              <a:rPr lang="en-US" dirty="0" smtClean="0"/>
            </a:br>
            <a:r>
              <a:rPr lang="en-US" dirty="0" smtClean="0"/>
              <a:t>zoom3</a:t>
            </a:r>
            <a:br>
              <a:rPr lang="en-US" dirty="0" smtClean="0"/>
            </a:br>
            <a:r>
              <a:rPr lang="en-US" dirty="0" smtClean="0"/>
              <a:t>zoom4</a:t>
            </a:r>
            <a:br>
              <a:rPr lang="en-US" dirty="0" smtClean="0"/>
            </a:br>
            <a:r>
              <a:rPr lang="en-US" dirty="0" smtClean="0"/>
              <a:t>….</a:t>
            </a:r>
            <a:br>
              <a:rPr lang="en-US" dirty="0" smtClean="0"/>
            </a:br>
            <a:endParaRPr lang="en-US" dirty="0"/>
          </a:p>
        </p:txBody>
      </p:sp>
      <p:sp>
        <p:nvSpPr>
          <p:cNvPr id="9" name="TextBox 8"/>
          <p:cNvSpPr txBox="1"/>
          <p:nvPr/>
        </p:nvSpPr>
        <p:spPr>
          <a:xfrm>
            <a:off x="5020012" y="4045554"/>
            <a:ext cx="1677409" cy="1200329"/>
          </a:xfrm>
          <a:prstGeom prst="rect">
            <a:avLst/>
          </a:prstGeom>
          <a:noFill/>
        </p:spPr>
        <p:txBody>
          <a:bodyPr wrap="square" rtlCol="0">
            <a:spAutoFit/>
          </a:bodyPr>
          <a:lstStyle/>
          <a:p>
            <a:r>
              <a:rPr lang="en-US" dirty="0" smtClean="0"/>
              <a:t>876  A</a:t>
            </a:r>
          </a:p>
          <a:p>
            <a:r>
              <a:rPr lang="en-US" dirty="0" smtClean="0"/>
              <a:t>35 D</a:t>
            </a:r>
          </a:p>
          <a:p>
            <a:r>
              <a:rPr lang="en-US" dirty="0" smtClean="0"/>
              <a:t>152 C</a:t>
            </a:r>
          </a:p>
          <a:p>
            <a:r>
              <a:rPr lang="en-US" dirty="0" smtClean="0"/>
              <a:t>…</a:t>
            </a:r>
            <a:endParaRPr lang="en-US" dirty="0"/>
          </a:p>
        </p:txBody>
      </p:sp>
    </p:spTree>
    <p:extLst>
      <p:ext uri="{BB962C8B-B14F-4D97-AF65-F5344CB8AC3E}">
        <p14:creationId xmlns:p14="http://schemas.microsoft.com/office/powerpoint/2010/main" val="206789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20932" y="1085353"/>
            <a:ext cx="4143832" cy="4377193"/>
            <a:chOff x="3820932" y="1085353"/>
            <a:chExt cx="4143832" cy="4377193"/>
          </a:xfrm>
        </p:grpSpPr>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40059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12845"/>
            <a:ext cx="6096000" cy="5632311"/>
          </a:xfrm>
          <a:prstGeom prst="rect">
            <a:avLst/>
          </a:prstGeom>
        </p:spPr>
        <p:txBody>
          <a:bodyPr>
            <a:spAutoFit/>
          </a:bodyPr>
          <a:lstStyle/>
          <a:p>
            <a:r>
              <a:rPr lang="en-CA" dirty="0"/>
              <a:t>rankPreferenceThe type of ranking to use. If this parameter is omitted, results are ranked by popularity. May be one of the following:POPULARITY (default) Sorts results based on their popularity.DISTANCE Sorts results in ascending order by their distance from the specified location.https://developers.google.com/maps/documentation/places/web-service/nearby-search#rankpreferencepopularity per 20 items, which allows for popularty class (A,B,C,D)First we do local popularity of that area and then in the local popularity the popularity will be based on how many records are returned and so if there are 20 records then the first five records will be popularity a while the second 5B and the third 5C and then the last 5D however if there is less than 20 so for example 7 then the first 25% will be a and so onAfter that we will increase the radius to split the city into eight quadrants and we will do the test again with greater radius and field of coverage and we will again apply that the 25% classification and now we will do it one last time for the entire city and do the classification again we will then multiply up all the classifications and produce a final result</a:t>
            </a:r>
          </a:p>
        </p:txBody>
      </p:sp>
    </p:spTree>
    <p:extLst>
      <p:ext uri="{BB962C8B-B14F-4D97-AF65-F5344CB8AC3E}">
        <p14:creationId xmlns:p14="http://schemas.microsoft.com/office/powerpoint/2010/main" val="27675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322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alhoothy</dc:creator>
  <cp:lastModifiedBy>abdullah alhoothy</cp:lastModifiedBy>
  <cp:revision>10</cp:revision>
  <dcterms:created xsi:type="dcterms:W3CDTF">2024-08-13T18:45:21Z</dcterms:created>
  <dcterms:modified xsi:type="dcterms:W3CDTF">2024-11-04T19:47:31Z</dcterms:modified>
</cp:coreProperties>
</file>