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4" r:id="rId4"/>
  </p:sldMasterIdLst>
  <p:notesMasterIdLst>
    <p:notesMasterId r:id="rId43"/>
  </p:notesMasterIdLst>
  <p:handoutMasterIdLst>
    <p:handoutMasterId r:id="rId44"/>
  </p:handoutMasterIdLst>
  <p:sldIdLst>
    <p:sldId id="263" r:id="rId5"/>
    <p:sldId id="340" r:id="rId6"/>
    <p:sldId id="286" r:id="rId7"/>
    <p:sldId id="264" r:id="rId8"/>
    <p:sldId id="272" r:id="rId9"/>
    <p:sldId id="267" r:id="rId10"/>
    <p:sldId id="273" r:id="rId11"/>
    <p:sldId id="301" r:id="rId12"/>
    <p:sldId id="332" r:id="rId13"/>
    <p:sldId id="341" r:id="rId14"/>
    <p:sldId id="289" r:id="rId15"/>
    <p:sldId id="357" r:id="rId16"/>
    <p:sldId id="342" r:id="rId17"/>
    <p:sldId id="343" r:id="rId18"/>
    <p:sldId id="344" r:id="rId19"/>
    <p:sldId id="298" r:id="rId20"/>
    <p:sldId id="302" r:id="rId21"/>
    <p:sldId id="330" r:id="rId22"/>
    <p:sldId id="347" r:id="rId23"/>
    <p:sldId id="335" r:id="rId24"/>
    <p:sldId id="360" r:id="rId25"/>
    <p:sldId id="354" r:id="rId26"/>
    <p:sldId id="348" r:id="rId27"/>
    <p:sldId id="349" r:id="rId28"/>
    <p:sldId id="350" r:id="rId29"/>
    <p:sldId id="351" r:id="rId30"/>
    <p:sldId id="353" r:id="rId31"/>
    <p:sldId id="355" r:id="rId32"/>
    <p:sldId id="352" r:id="rId33"/>
    <p:sldId id="356" r:id="rId34"/>
    <p:sldId id="359" r:id="rId35"/>
    <p:sldId id="361" r:id="rId36"/>
    <p:sldId id="339" r:id="rId37"/>
    <p:sldId id="305" r:id="rId38"/>
    <p:sldId id="345" r:id="rId39"/>
    <p:sldId id="337" r:id="rId40"/>
    <p:sldId id="346" r:id="rId41"/>
    <p:sldId id="269" r:id="rId4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497D"/>
    <a:srgbClr val="7ABC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78" autoAdjust="0"/>
    <p:restoredTop sz="82321" autoAdjust="0"/>
  </p:normalViewPr>
  <p:slideViewPr>
    <p:cSldViewPr snapToGrid="0">
      <p:cViewPr varScale="1">
        <p:scale>
          <a:sx n="55" d="100"/>
          <a:sy n="55" d="100"/>
        </p:scale>
        <p:origin x="52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2965" y="4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viewProps" Target="view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389F580-3C4E-4E0E-8455-F66923E06926}" type="doc">
      <dgm:prSet loTypeId="urn:microsoft.com/office/officeart/2005/8/layout/default" loCatId="list" qsTypeId="urn:microsoft.com/office/officeart/2005/8/quickstyle/3d1" qsCatId="3D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EF79F3C6-09B7-4A6F-A8C3-536272AD9A7C}">
      <dgm:prSet phldrT="[Text]"/>
      <dgm:spPr/>
      <dgm:t>
        <a:bodyPr/>
        <a:lstStyle/>
        <a:p>
          <a:r>
            <a:rPr lang="en-US" dirty="0"/>
            <a:t>Genes</a:t>
          </a:r>
        </a:p>
      </dgm:t>
    </dgm:pt>
    <dgm:pt modelId="{F6C4DA5B-70E9-4CD2-9181-987C764F5348}" type="parTrans" cxnId="{6F03A60B-5B72-4B4E-B2B8-B84D4DFDC72D}">
      <dgm:prSet/>
      <dgm:spPr/>
      <dgm:t>
        <a:bodyPr/>
        <a:lstStyle/>
        <a:p>
          <a:endParaRPr lang="en-US"/>
        </a:p>
      </dgm:t>
    </dgm:pt>
    <dgm:pt modelId="{E69CA3B0-50B3-4F70-A344-E25277C59369}" type="sibTrans" cxnId="{6F03A60B-5B72-4B4E-B2B8-B84D4DFDC72D}">
      <dgm:prSet/>
      <dgm:spPr/>
      <dgm:t>
        <a:bodyPr/>
        <a:lstStyle/>
        <a:p>
          <a:endParaRPr lang="en-US"/>
        </a:p>
      </dgm:t>
    </dgm:pt>
    <dgm:pt modelId="{7427329D-05D3-4CF5-8A94-D6FEA6318297}">
      <dgm:prSet/>
      <dgm:spPr/>
      <dgm:t>
        <a:bodyPr/>
        <a:lstStyle/>
        <a:p>
          <a:r>
            <a:rPr lang="en-US"/>
            <a:t>Humans</a:t>
          </a:r>
          <a:endParaRPr lang="en-US" dirty="0"/>
        </a:p>
      </dgm:t>
    </dgm:pt>
    <dgm:pt modelId="{B6A7EF99-4EAC-4C06-A723-DCAAF2C4B4E5}" type="parTrans" cxnId="{6E3EE162-4530-4C23-AE36-27ACEE5E0E35}">
      <dgm:prSet/>
      <dgm:spPr/>
      <dgm:t>
        <a:bodyPr/>
        <a:lstStyle/>
        <a:p>
          <a:endParaRPr lang="en-US"/>
        </a:p>
      </dgm:t>
    </dgm:pt>
    <dgm:pt modelId="{B281A9F7-5CA2-46E0-9DB8-1C60B06B20D6}" type="sibTrans" cxnId="{6E3EE162-4530-4C23-AE36-27ACEE5E0E35}">
      <dgm:prSet/>
      <dgm:spPr/>
      <dgm:t>
        <a:bodyPr/>
        <a:lstStyle/>
        <a:p>
          <a:endParaRPr lang="en-US"/>
        </a:p>
      </dgm:t>
    </dgm:pt>
    <dgm:pt modelId="{1D1C0540-A38F-4A9F-82A1-435C7CBC9062}">
      <dgm:prSet/>
      <dgm:spPr/>
      <dgm:t>
        <a:bodyPr/>
        <a:lstStyle/>
        <a:p>
          <a:r>
            <a:rPr lang="en-US"/>
            <a:t>Computer</a:t>
          </a:r>
          <a:endParaRPr lang="en-US" dirty="0"/>
        </a:p>
      </dgm:t>
    </dgm:pt>
    <dgm:pt modelId="{887CEE3F-5A2B-4466-B405-A3AF428AB10D}" type="parTrans" cxnId="{E1CC6DC7-7EAC-41CA-AF2C-3936020DAFC4}">
      <dgm:prSet/>
      <dgm:spPr/>
      <dgm:t>
        <a:bodyPr/>
        <a:lstStyle/>
        <a:p>
          <a:endParaRPr lang="en-US"/>
        </a:p>
      </dgm:t>
    </dgm:pt>
    <dgm:pt modelId="{F3B273B4-92D1-45EF-A6E0-BC1F7C49A4AB}" type="sibTrans" cxnId="{E1CC6DC7-7EAC-41CA-AF2C-3936020DAFC4}">
      <dgm:prSet/>
      <dgm:spPr/>
      <dgm:t>
        <a:bodyPr/>
        <a:lstStyle/>
        <a:p>
          <a:endParaRPr lang="en-US"/>
        </a:p>
      </dgm:t>
    </dgm:pt>
    <dgm:pt modelId="{2C68C7B2-9612-4256-92A2-3C45F2326D2B}">
      <dgm:prSet/>
      <dgm:spPr/>
      <dgm:t>
        <a:bodyPr/>
        <a:lstStyle/>
        <a:p>
          <a:r>
            <a:rPr lang="en-US" dirty="0"/>
            <a:t>Mechanical device</a:t>
          </a:r>
        </a:p>
      </dgm:t>
    </dgm:pt>
    <dgm:pt modelId="{6356F793-2E1B-40A0-9C3B-49C9D2B588FA}" type="parTrans" cxnId="{5D760A3B-ADB9-40E6-AC58-53CC800370B4}">
      <dgm:prSet/>
      <dgm:spPr/>
      <dgm:t>
        <a:bodyPr/>
        <a:lstStyle/>
        <a:p>
          <a:endParaRPr lang="en-US"/>
        </a:p>
      </dgm:t>
    </dgm:pt>
    <dgm:pt modelId="{838F231F-9B15-4FB0-8349-070EA2C6DF5E}" type="sibTrans" cxnId="{5D760A3B-ADB9-40E6-AC58-53CC800370B4}">
      <dgm:prSet/>
      <dgm:spPr/>
      <dgm:t>
        <a:bodyPr/>
        <a:lstStyle/>
        <a:p>
          <a:endParaRPr lang="en-US"/>
        </a:p>
      </dgm:t>
    </dgm:pt>
    <dgm:pt modelId="{3456CBCB-4138-406D-A013-89A8F3962B7F}">
      <dgm:prSet/>
      <dgm:spPr/>
      <dgm:t>
        <a:bodyPr/>
        <a:lstStyle/>
        <a:p>
          <a:r>
            <a:rPr lang="en-US"/>
            <a:t>Trees</a:t>
          </a:r>
          <a:endParaRPr lang="en-US" dirty="0"/>
        </a:p>
      </dgm:t>
    </dgm:pt>
    <dgm:pt modelId="{5D11C3AB-3FBC-45D0-8D15-02D09A8AC6E2}" type="parTrans" cxnId="{D79F4334-0306-4118-BFE2-9A409EE46EC9}">
      <dgm:prSet/>
      <dgm:spPr/>
      <dgm:t>
        <a:bodyPr/>
        <a:lstStyle/>
        <a:p>
          <a:endParaRPr lang="en-US"/>
        </a:p>
      </dgm:t>
    </dgm:pt>
    <dgm:pt modelId="{50C86F9F-FFCD-4F20-AF40-82E5DA37FBF9}" type="sibTrans" cxnId="{D79F4334-0306-4118-BFE2-9A409EE46EC9}">
      <dgm:prSet/>
      <dgm:spPr/>
      <dgm:t>
        <a:bodyPr/>
        <a:lstStyle/>
        <a:p>
          <a:endParaRPr lang="en-US"/>
        </a:p>
      </dgm:t>
    </dgm:pt>
    <dgm:pt modelId="{A11CD4C7-AAC0-4F62-8EB9-C4087BC8F8BD}">
      <dgm:prSet/>
      <dgm:spPr/>
      <dgm:t>
        <a:bodyPr/>
        <a:lstStyle/>
        <a:p>
          <a:r>
            <a:rPr lang="en-US"/>
            <a:t>Animals</a:t>
          </a:r>
          <a:endParaRPr lang="en-US" dirty="0"/>
        </a:p>
      </dgm:t>
    </dgm:pt>
    <dgm:pt modelId="{C8205E45-5723-4D2E-9191-7987BD968164}" type="parTrans" cxnId="{64E616A4-37E2-446C-B212-22A8873BD393}">
      <dgm:prSet/>
      <dgm:spPr/>
      <dgm:t>
        <a:bodyPr/>
        <a:lstStyle/>
        <a:p>
          <a:endParaRPr lang="en-US"/>
        </a:p>
      </dgm:t>
    </dgm:pt>
    <dgm:pt modelId="{C83DB40B-AB2A-49AD-92FF-306F11C91AD4}" type="sibTrans" cxnId="{64E616A4-37E2-446C-B212-22A8873BD393}">
      <dgm:prSet/>
      <dgm:spPr/>
      <dgm:t>
        <a:bodyPr/>
        <a:lstStyle/>
        <a:p>
          <a:endParaRPr lang="en-US"/>
        </a:p>
      </dgm:t>
    </dgm:pt>
    <dgm:pt modelId="{9515BFB4-8861-41CB-8824-1A85E488C2CD}">
      <dgm:prSet/>
      <dgm:spPr/>
      <dgm:t>
        <a:bodyPr/>
        <a:lstStyle/>
        <a:p>
          <a:r>
            <a:rPr lang="en-US" dirty="0"/>
            <a:t>Algorithms</a:t>
          </a:r>
        </a:p>
      </dgm:t>
    </dgm:pt>
    <dgm:pt modelId="{FF500C78-2977-4F37-8F13-0740A3FBA2C7}" type="parTrans" cxnId="{E950D6B9-4DC8-4363-8043-83E8A0E49371}">
      <dgm:prSet/>
      <dgm:spPr/>
      <dgm:t>
        <a:bodyPr/>
        <a:lstStyle/>
        <a:p>
          <a:endParaRPr lang="en-US"/>
        </a:p>
      </dgm:t>
    </dgm:pt>
    <dgm:pt modelId="{AD53F56B-413E-480B-BDFA-9E67A2860BCB}" type="sibTrans" cxnId="{E950D6B9-4DC8-4363-8043-83E8A0E49371}">
      <dgm:prSet/>
      <dgm:spPr/>
      <dgm:t>
        <a:bodyPr/>
        <a:lstStyle/>
        <a:p>
          <a:endParaRPr lang="en-US"/>
        </a:p>
      </dgm:t>
    </dgm:pt>
    <dgm:pt modelId="{0646A06B-4BBF-4C72-8ED6-367766D5499F}">
      <dgm:prSet/>
      <dgm:spPr/>
      <dgm:t>
        <a:bodyPr/>
        <a:lstStyle/>
        <a:p>
          <a:r>
            <a:rPr lang="en-US" dirty="0"/>
            <a:t>Programming</a:t>
          </a:r>
          <a:r>
            <a:rPr lang="fa-IR" dirty="0"/>
            <a:t> </a:t>
          </a:r>
          <a:r>
            <a:rPr lang="en-US" dirty="0"/>
            <a:t>(formal)</a:t>
          </a:r>
        </a:p>
      </dgm:t>
    </dgm:pt>
    <dgm:pt modelId="{4F5476CE-919F-4BF7-9766-B51726DDCBBB}" type="parTrans" cxnId="{89748076-7D37-4F09-AF3B-4727A1547B8F}">
      <dgm:prSet/>
      <dgm:spPr/>
      <dgm:t>
        <a:bodyPr/>
        <a:lstStyle/>
        <a:p>
          <a:endParaRPr lang="en-US"/>
        </a:p>
      </dgm:t>
    </dgm:pt>
    <dgm:pt modelId="{58F6060C-FA73-451C-A2B4-A53B845D6AEF}" type="sibTrans" cxnId="{89748076-7D37-4F09-AF3B-4727A1547B8F}">
      <dgm:prSet/>
      <dgm:spPr/>
      <dgm:t>
        <a:bodyPr/>
        <a:lstStyle/>
        <a:p>
          <a:endParaRPr lang="en-US"/>
        </a:p>
      </dgm:t>
    </dgm:pt>
    <dgm:pt modelId="{78C9FDDE-3914-493C-A2B4-ACC57FA6CBEE}">
      <dgm:prSet/>
      <dgm:spPr/>
      <dgm:t>
        <a:bodyPr/>
        <a:lstStyle/>
        <a:p>
          <a:r>
            <a:rPr lang="en-US" dirty="0"/>
            <a:t>…</a:t>
          </a:r>
        </a:p>
      </dgm:t>
    </dgm:pt>
    <dgm:pt modelId="{5D1F1F95-7443-4671-975C-09A13FD0D255}" type="parTrans" cxnId="{3B86B4C3-FC1B-47AF-B66B-37BAE64CDA62}">
      <dgm:prSet/>
      <dgm:spPr/>
      <dgm:t>
        <a:bodyPr/>
        <a:lstStyle/>
        <a:p>
          <a:endParaRPr lang="en-US"/>
        </a:p>
      </dgm:t>
    </dgm:pt>
    <dgm:pt modelId="{4B6D1C45-9AF1-4B04-BDB9-78E24A173AA2}" type="sibTrans" cxnId="{3B86B4C3-FC1B-47AF-B66B-37BAE64CDA62}">
      <dgm:prSet/>
      <dgm:spPr/>
      <dgm:t>
        <a:bodyPr/>
        <a:lstStyle/>
        <a:p>
          <a:endParaRPr lang="en-US"/>
        </a:p>
      </dgm:t>
    </dgm:pt>
    <dgm:pt modelId="{D96322B6-4BB4-4AAB-ADE8-A948C316B573}" type="pres">
      <dgm:prSet presAssocID="{3389F580-3C4E-4E0E-8455-F66923E06926}" presName="diagram" presStyleCnt="0">
        <dgm:presLayoutVars>
          <dgm:dir/>
          <dgm:resizeHandles val="exact"/>
        </dgm:presLayoutVars>
      </dgm:prSet>
      <dgm:spPr/>
    </dgm:pt>
    <dgm:pt modelId="{DFD100E9-BE96-4918-93A7-CF1B2D14232C}" type="pres">
      <dgm:prSet presAssocID="{EF79F3C6-09B7-4A6F-A8C3-536272AD9A7C}" presName="node" presStyleLbl="node1" presStyleIdx="0" presStyleCnt="9">
        <dgm:presLayoutVars>
          <dgm:bulletEnabled val="1"/>
        </dgm:presLayoutVars>
      </dgm:prSet>
      <dgm:spPr/>
    </dgm:pt>
    <dgm:pt modelId="{5B1EAF70-E187-432B-A243-1AEC15016901}" type="pres">
      <dgm:prSet presAssocID="{E69CA3B0-50B3-4F70-A344-E25277C59369}" presName="sibTrans" presStyleCnt="0"/>
      <dgm:spPr/>
    </dgm:pt>
    <dgm:pt modelId="{8D1CD44A-2D86-4EEB-90DF-0845020D9669}" type="pres">
      <dgm:prSet presAssocID="{7427329D-05D3-4CF5-8A94-D6FEA6318297}" presName="node" presStyleLbl="node1" presStyleIdx="1" presStyleCnt="9">
        <dgm:presLayoutVars>
          <dgm:bulletEnabled val="1"/>
        </dgm:presLayoutVars>
      </dgm:prSet>
      <dgm:spPr/>
    </dgm:pt>
    <dgm:pt modelId="{FADA7A12-45F4-4EC2-9986-07D4F37C6171}" type="pres">
      <dgm:prSet presAssocID="{B281A9F7-5CA2-46E0-9DB8-1C60B06B20D6}" presName="sibTrans" presStyleCnt="0"/>
      <dgm:spPr/>
    </dgm:pt>
    <dgm:pt modelId="{621C2F7D-F2E9-45D5-A4C2-AF2D422BE139}" type="pres">
      <dgm:prSet presAssocID="{1D1C0540-A38F-4A9F-82A1-435C7CBC9062}" presName="node" presStyleLbl="node1" presStyleIdx="2" presStyleCnt="9">
        <dgm:presLayoutVars>
          <dgm:bulletEnabled val="1"/>
        </dgm:presLayoutVars>
      </dgm:prSet>
      <dgm:spPr/>
    </dgm:pt>
    <dgm:pt modelId="{3059D648-5AD3-4A5B-B59B-E248C5BC792E}" type="pres">
      <dgm:prSet presAssocID="{F3B273B4-92D1-45EF-A6E0-BC1F7C49A4AB}" presName="sibTrans" presStyleCnt="0"/>
      <dgm:spPr/>
    </dgm:pt>
    <dgm:pt modelId="{8A67E6B3-437C-499A-B85E-624DCCF5B8DC}" type="pres">
      <dgm:prSet presAssocID="{2C68C7B2-9612-4256-92A2-3C45F2326D2B}" presName="node" presStyleLbl="node1" presStyleIdx="3" presStyleCnt="9">
        <dgm:presLayoutVars>
          <dgm:bulletEnabled val="1"/>
        </dgm:presLayoutVars>
      </dgm:prSet>
      <dgm:spPr/>
    </dgm:pt>
    <dgm:pt modelId="{939EE1DC-E3C1-4E0F-8988-9D78FD99309A}" type="pres">
      <dgm:prSet presAssocID="{838F231F-9B15-4FB0-8349-070EA2C6DF5E}" presName="sibTrans" presStyleCnt="0"/>
      <dgm:spPr/>
    </dgm:pt>
    <dgm:pt modelId="{CF00ACA9-67DB-46BE-9DB6-729CF271CED0}" type="pres">
      <dgm:prSet presAssocID="{3456CBCB-4138-406D-A013-89A8F3962B7F}" presName="node" presStyleLbl="node1" presStyleIdx="4" presStyleCnt="9">
        <dgm:presLayoutVars>
          <dgm:bulletEnabled val="1"/>
        </dgm:presLayoutVars>
      </dgm:prSet>
      <dgm:spPr/>
    </dgm:pt>
    <dgm:pt modelId="{9DEBFF32-29EF-475E-8596-4EFEDC549B39}" type="pres">
      <dgm:prSet presAssocID="{50C86F9F-FFCD-4F20-AF40-82E5DA37FBF9}" presName="sibTrans" presStyleCnt="0"/>
      <dgm:spPr/>
    </dgm:pt>
    <dgm:pt modelId="{DEA57AFC-24EA-4A8F-AA71-3F2D49F07B05}" type="pres">
      <dgm:prSet presAssocID="{A11CD4C7-AAC0-4F62-8EB9-C4087BC8F8BD}" presName="node" presStyleLbl="node1" presStyleIdx="5" presStyleCnt="9">
        <dgm:presLayoutVars>
          <dgm:bulletEnabled val="1"/>
        </dgm:presLayoutVars>
      </dgm:prSet>
      <dgm:spPr/>
    </dgm:pt>
    <dgm:pt modelId="{4ECC7E5B-6CDF-45A7-B0DE-DA0E55EE2FE0}" type="pres">
      <dgm:prSet presAssocID="{C83DB40B-AB2A-49AD-92FF-306F11C91AD4}" presName="sibTrans" presStyleCnt="0"/>
      <dgm:spPr/>
    </dgm:pt>
    <dgm:pt modelId="{9F0BAC57-58C4-47F5-BDBF-E37E3C82EB61}" type="pres">
      <dgm:prSet presAssocID="{9515BFB4-8861-41CB-8824-1A85E488C2CD}" presName="node" presStyleLbl="node1" presStyleIdx="6" presStyleCnt="9">
        <dgm:presLayoutVars>
          <dgm:bulletEnabled val="1"/>
        </dgm:presLayoutVars>
      </dgm:prSet>
      <dgm:spPr/>
    </dgm:pt>
    <dgm:pt modelId="{1161A0F5-A55E-451E-9D21-90ED54D8A746}" type="pres">
      <dgm:prSet presAssocID="{AD53F56B-413E-480B-BDFA-9E67A2860BCB}" presName="sibTrans" presStyleCnt="0"/>
      <dgm:spPr/>
    </dgm:pt>
    <dgm:pt modelId="{CBD8A924-8A75-4272-B3FC-CDF5F8A325DE}" type="pres">
      <dgm:prSet presAssocID="{0646A06B-4BBF-4C72-8ED6-367766D5499F}" presName="node" presStyleLbl="node1" presStyleIdx="7" presStyleCnt="9">
        <dgm:presLayoutVars>
          <dgm:bulletEnabled val="1"/>
        </dgm:presLayoutVars>
      </dgm:prSet>
      <dgm:spPr/>
    </dgm:pt>
    <dgm:pt modelId="{1667BD88-B0AE-4528-86B5-3D6D6214333D}" type="pres">
      <dgm:prSet presAssocID="{58F6060C-FA73-451C-A2B4-A53B845D6AEF}" presName="sibTrans" presStyleCnt="0"/>
      <dgm:spPr/>
    </dgm:pt>
    <dgm:pt modelId="{DF02DE86-BAC9-4E38-9C99-F1C971704A53}" type="pres">
      <dgm:prSet presAssocID="{78C9FDDE-3914-493C-A2B4-ACC57FA6CBEE}" presName="node" presStyleLbl="node1" presStyleIdx="8" presStyleCnt="9">
        <dgm:presLayoutVars>
          <dgm:bulletEnabled val="1"/>
        </dgm:presLayoutVars>
      </dgm:prSet>
      <dgm:spPr/>
    </dgm:pt>
  </dgm:ptLst>
  <dgm:cxnLst>
    <dgm:cxn modelId="{6F03A60B-5B72-4B4E-B2B8-B84D4DFDC72D}" srcId="{3389F580-3C4E-4E0E-8455-F66923E06926}" destId="{EF79F3C6-09B7-4A6F-A8C3-536272AD9A7C}" srcOrd="0" destOrd="0" parTransId="{F6C4DA5B-70E9-4CD2-9181-987C764F5348}" sibTransId="{E69CA3B0-50B3-4F70-A344-E25277C59369}"/>
    <dgm:cxn modelId="{1748210C-32E3-42B9-B67B-4778EE41567D}" type="presOf" srcId="{78C9FDDE-3914-493C-A2B4-ACC57FA6CBEE}" destId="{DF02DE86-BAC9-4E38-9C99-F1C971704A53}" srcOrd="0" destOrd="0" presId="urn:microsoft.com/office/officeart/2005/8/layout/default"/>
    <dgm:cxn modelId="{7443FB17-E5B2-4056-88DA-D641B9B8F340}" type="presOf" srcId="{EF79F3C6-09B7-4A6F-A8C3-536272AD9A7C}" destId="{DFD100E9-BE96-4918-93A7-CF1B2D14232C}" srcOrd="0" destOrd="0" presId="urn:microsoft.com/office/officeart/2005/8/layout/default"/>
    <dgm:cxn modelId="{541E231E-932D-402E-B01D-1D9E716CB406}" type="presOf" srcId="{1D1C0540-A38F-4A9F-82A1-435C7CBC9062}" destId="{621C2F7D-F2E9-45D5-A4C2-AF2D422BE139}" srcOrd="0" destOrd="0" presId="urn:microsoft.com/office/officeart/2005/8/layout/default"/>
    <dgm:cxn modelId="{D79F4334-0306-4118-BFE2-9A409EE46EC9}" srcId="{3389F580-3C4E-4E0E-8455-F66923E06926}" destId="{3456CBCB-4138-406D-A013-89A8F3962B7F}" srcOrd="4" destOrd="0" parTransId="{5D11C3AB-3FBC-45D0-8D15-02D09A8AC6E2}" sibTransId="{50C86F9F-FFCD-4F20-AF40-82E5DA37FBF9}"/>
    <dgm:cxn modelId="{5D760A3B-ADB9-40E6-AC58-53CC800370B4}" srcId="{3389F580-3C4E-4E0E-8455-F66923E06926}" destId="{2C68C7B2-9612-4256-92A2-3C45F2326D2B}" srcOrd="3" destOrd="0" parTransId="{6356F793-2E1B-40A0-9C3B-49C9D2B588FA}" sibTransId="{838F231F-9B15-4FB0-8349-070EA2C6DF5E}"/>
    <dgm:cxn modelId="{6E3EE162-4530-4C23-AE36-27ACEE5E0E35}" srcId="{3389F580-3C4E-4E0E-8455-F66923E06926}" destId="{7427329D-05D3-4CF5-8A94-D6FEA6318297}" srcOrd="1" destOrd="0" parTransId="{B6A7EF99-4EAC-4C06-A723-DCAAF2C4B4E5}" sibTransId="{B281A9F7-5CA2-46E0-9DB8-1C60B06B20D6}"/>
    <dgm:cxn modelId="{20A60051-3C70-4B0F-AD6D-C8A4BF40A722}" type="presOf" srcId="{3389F580-3C4E-4E0E-8455-F66923E06926}" destId="{D96322B6-4BB4-4AAB-ADE8-A948C316B573}" srcOrd="0" destOrd="0" presId="urn:microsoft.com/office/officeart/2005/8/layout/default"/>
    <dgm:cxn modelId="{DF641353-F9B3-4F08-B616-CB150248DF39}" type="presOf" srcId="{3456CBCB-4138-406D-A013-89A8F3962B7F}" destId="{CF00ACA9-67DB-46BE-9DB6-729CF271CED0}" srcOrd="0" destOrd="0" presId="urn:microsoft.com/office/officeart/2005/8/layout/default"/>
    <dgm:cxn modelId="{89748076-7D37-4F09-AF3B-4727A1547B8F}" srcId="{3389F580-3C4E-4E0E-8455-F66923E06926}" destId="{0646A06B-4BBF-4C72-8ED6-367766D5499F}" srcOrd="7" destOrd="0" parTransId="{4F5476CE-919F-4BF7-9766-B51726DDCBBB}" sibTransId="{58F6060C-FA73-451C-A2B4-A53B845D6AEF}"/>
    <dgm:cxn modelId="{17DE0F91-9084-4A13-BA4A-9F0F2FCCAD3E}" type="presOf" srcId="{7427329D-05D3-4CF5-8A94-D6FEA6318297}" destId="{8D1CD44A-2D86-4EEB-90DF-0845020D9669}" srcOrd="0" destOrd="0" presId="urn:microsoft.com/office/officeart/2005/8/layout/default"/>
    <dgm:cxn modelId="{CA84C696-C98A-4511-8B58-039C3A259C83}" type="presOf" srcId="{0646A06B-4BBF-4C72-8ED6-367766D5499F}" destId="{CBD8A924-8A75-4272-B3FC-CDF5F8A325DE}" srcOrd="0" destOrd="0" presId="urn:microsoft.com/office/officeart/2005/8/layout/default"/>
    <dgm:cxn modelId="{64E616A4-37E2-446C-B212-22A8873BD393}" srcId="{3389F580-3C4E-4E0E-8455-F66923E06926}" destId="{A11CD4C7-AAC0-4F62-8EB9-C4087BC8F8BD}" srcOrd="5" destOrd="0" parTransId="{C8205E45-5723-4D2E-9191-7987BD968164}" sibTransId="{C83DB40B-AB2A-49AD-92FF-306F11C91AD4}"/>
    <dgm:cxn modelId="{8E428BB6-4FB2-49CA-984D-27112C09CDF2}" type="presOf" srcId="{A11CD4C7-AAC0-4F62-8EB9-C4087BC8F8BD}" destId="{DEA57AFC-24EA-4A8F-AA71-3F2D49F07B05}" srcOrd="0" destOrd="0" presId="urn:microsoft.com/office/officeart/2005/8/layout/default"/>
    <dgm:cxn modelId="{E950D6B9-4DC8-4363-8043-83E8A0E49371}" srcId="{3389F580-3C4E-4E0E-8455-F66923E06926}" destId="{9515BFB4-8861-41CB-8824-1A85E488C2CD}" srcOrd="6" destOrd="0" parTransId="{FF500C78-2977-4F37-8F13-0740A3FBA2C7}" sibTransId="{AD53F56B-413E-480B-BDFA-9E67A2860BCB}"/>
    <dgm:cxn modelId="{3B86B4C3-FC1B-47AF-B66B-37BAE64CDA62}" srcId="{3389F580-3C4E-4E0E-8455-F66923E06926}" destId="{78C9FDDE-3914-493C-A2B4-ACC57FA6CBEE}" srcOrd="8" destOrd="0" parTransId="{5D1F1F95-7443-4671-975C-09A13FD0D255}" sibTransId="{4B6D1C45-9AF1-4B04-BDB9-78E24A173AA2}"/>
    <dgm:cxn modelId="{E1CC6DC7-7EAC-41CA-AF2C-3936020DAFC4}" srcId="{3389F580-3C4E-4E0E-8455-F66923E06926}" destId="{1D1C0540-A38F-4A9F-82A1-435C7CBC9062}" srcOrd="2" destOrd="0" parTransId="{887CEE3F-5A2B-4466-B405-A3AF428AB10D}" sibTransId="{F3B273B4-92D1-45EF-A6E0-BC1F7C49A4AB}"/>
    <dgm:cxn modelId="{5058E2E7-6C66-499F-9166-58C31108DCD1}" type="presOf" srcId="{9515BFB4-8861-41CB-8824-1A85E488C2CD}" destId="{9F0BAC57-58C4-47F5-BDBF-E37E3C82EB61}" srcOrd="0" destOrd="0" presId="urn:microsoft.com/office/officeart/2005/8/layout/default"/>
    <dgm:cxn modelId="{3AB760F1-B7E8-4682-8A1A-9220DCA8689B}" type="presOf" srcId="{2C68C7B2-9612-4256-92A2-3C45F2326D2B}" destId="{8A67E6B3-437C-499A-B85E-624DCCF5B8DC}" srcOrd="0" destOrd="0" presId="urn:microsoft.com/office/officeart/2005/8/layout/default"/>
    <dgm:cxn modelId="{4AE7743A-B484-4EC8-9F17-0331047BA6A0}" type="presParOf" srcId="{D96322B6-4BB4-4AAB-ADE8-A948C316B573}" destId="{DFD100E9-BE96-4918-93A7-CF1B2D14232C}" srcOrd="0" destOrd="0" presId="urn:microsoft.com/office/officeart/2005/8/layout/default"/>
    <dgm:cxn modelId="{BCCB4D20-5A50-4ED4-B839-939A94867D3C}" type="presParOf" srcId="{D96322B6-4BB4-4AAB-ADE8-A948C316B573}" destId="{5B1EAF70-E187-432B-A243-1AEC15016901}" srcOrd="1" destOrd="0" presId="urn:microsoft.com/office/officeart/2005/8/layout/default"/>
    <dgm:cxn modelId="{9189C5EB-6DD0-4A6C-8A7F-B7BED1907EA2}" type="presParOf" srcId="{D96322B6-4BB4-4AAB-ADE8-A948C316B573}" destId="{8D1CD44A-2D86-4EEB-90DF-0845020D9669}" srcOrd="2" destOrd="0" presId="urn:microsoft.com/office/officeart/2005/8/layout/default"/>
    <dgm:cxn modelId="{F4C0B1E1-68EE-44AB-B662-32F0110909F1}" type="presParOf" srcId="{D96322B6-4BB4-4AAB-ADE8-A948C316B573}" destId="{FADA7A12-45F4-4EC2-9986-07D4F37C6171}" srcOrd="3" destOrd="0" presId="urn:microsoft.com/office/officeart/2005/8/layout/default"/>
    <dgm:cxn modelId="{E0B1B3C3-8218-4838-BD2B-99FB4590E6C6}" type="presParOf" srcId="{D96322B6-4BB4-4AAB-ADE8-A948C316B573}" destId="{621C2F7D-F2E9-45D5-A4C2-AF2D422BE139}" srcOrd="4" destOrd="0" presId="urn:microsoft.com/office/officeart/2005/8/layout/default"/>
    <dgm:cxn modelId="{D0DEE2CC-ED2A-44EB-A525-F8BAF13C15AA}" type="presParOf" srcId="{D96322B6-4BB4-4AAB-ADE8-A948C316B573}" destId="{3059D648-5AD3-4A5B-B59B-E248C5BC792E}" srcOrd="5" destOrd="0" presId="urn:microsoft.com/office/officeart/2005/8/layout/default"/>
    <dgm:cxn modelId="{B13B2176-3475-4079-8C8C-4E228EB2FD38}" type="presParOf" srcId="{D96322B6-4BB4-4AAB-ADE8-A948C316B573}" destId="{8A67E6B3-437C-499A-B85E-624DCCF5B8DC}" srcOrd="6" destOrd="0" presId="urn:microsoft.com/office/officeart/2005/8/layout/default"/>
    <dgm:cxn modelId="{BC2B338F-045E-468A-9BE5-409F548C580D}" type="presParOf" srcId="{D96322B6-4BB4-4AAB-ADE8-A948C316B573}" destId="{939EE1DC-E3C1-4E0F-8988-9D78FD99309A}" srcOrd="7" destOrd="0" presId="urn:microsoft.com/office/officeart/2005/8/layout/default"/>
    <dgm:cxn modelId="{A2792BBF-056A-47BA-8C36-16642DEBC91E}" type="presParOf" srcId="{D96322B6-4BB4-4AAB-ADE8-A948C316B573}" destId="{CF00ACA9-67DB-46BE-9DB6-729CF271CED0}" srcOrd="8" destOrd="0" presId="urn:microsoft.com/office/officeart/2005/8/layout/default"/>
    <dgm:cxn modelId="{0E1EE54C-57B4-42DE-9F04-DCF1E6D4081C}" type="presParOf" srcId="{D96322B6-4BB4-4AAB-ADE8-A948C316B573}" destId="{9DEBFF32-29EF-475E-8596-4EFEDC549B39}" srcOrd="9" destOrd="0" presId="urn:microsoft.com/office/officeart/2005/8/layout/default"/>
    <dgm:cxn modelId="{DCF7F708-169F-4927-8D3A-5BE45EE47775}" type="presParOf" srcId="{D96322B6-4BB4-4AAB-ADE8-A948C316B573}" destId="{DEA57AFC-24EA-4A8F-AA71-3F2D49F07B05}" srcOrd="10" destOrd="0" presId="urn:microsoft.com/office/officeart/2005/8/layout/default"/>
    <dgm:cxn modelId="{F3119DC1-17A8-4FA8-9C92-421271DDF08E}" type="presParOf" srcId="{D96322B6-4BB4-4AAB-ADE8-A948C316B573}" destId="{4ECC7E5B-6CDF-45A7-B0DE-DA0E55EE2FE0}" srcOrd="11" destOrd="0" presId="urn:microsoft.com/office/officeart/2005/8/layout/default"/>
    <dgm:cxn modelId="{80AF6349-ADD2-4DE1-97C8-A2AB851B578F}" type="presParOf" srcId="{D96322B6-4BB4-4AAB-ADE8-A948C316B573}" destId="{9F0BAC57-58C4-47F5-BDBF-E37E3C82EB61}" srcOrd="12" destOrd="0" presId="urn:microsoft.com/office/officeart/2005/8/layout/default"/>
    <dgm:cxn modelId="{07CBC35B-2646-476D-9D10-48BD4387A2B0}" type="presParOf" srcId="{D96322B6-4BB4-4AAB-ADE8-A948C316B573}" destId="{1161A0F5-A55E-451E-9D21-90ED54D8A746}" srcOrd="13" destOrd="0" presId="urn:microsoft.com/office/officeart/2005/8/layout/default"/>
    <dgm:cxn modelId="{5FEADF96-84BF-490E-9C08-661C5A70A789}" type="presParOf" srcId="{D96322B6-4BB4-4AAB-ADE8-A948C316B573}" destId="{CBD8A924-8A75-4272-B3FC-CDF5F8A325DE}" srcOrd="14" destOrd="0" presId="urn:microsoft.com/office/officeart/2005/8/layout/default"/>
    <dgm:cxn modelId="{8BFC6426-49F0-4C2C-94FE-32DA23E4D5FB}" type="presParOf" srcId="{D96322B6-4BB4-4AAB-ADE8-A948C316B573}" destId="{1667BD88-B0AE-4528-86B5-3D6D6214333D}" srcOrd="15" destOrd="0" presId="urn:microsoft.com/office/officeart/2005/8/layout/default"/>
    <dgm:cxn modelId="{2057A5BD-7884-4E49-B1E3-642001276AD9}" type="presParOf" srcId="{D96322B6-4BB4-4AAB-ADE8-A948C316B573}" destId="{DF02DE86-BAC9-4E38-9C99-F1C971704A53}" srcOrd="1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CE507AB-6EF1-4916-938B-0E06C4659CC4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A0BDD7D-7980-4D73-B589-F725827BF075}">
      <dgm:prSet phldrT="[Text]" custT="1"/>
      <dgm:spPr/>
      <dgm:t>
        <a:bodyPr/>
        <a:lstStyle/>
        <a:p>
          <a:r>
            <a:rPr lang="en-US" sz="2400" dirty="0"/>
            <a:t>Needs analysis</a:t>
          </a:r>
        </a:p>
      </dgm:t>
    </dgm:pt>
    <dgm:pt modelId="{D85CF200-9BF3-4B2B-9B88-13135EF0E24B}" type="parTrans" cxnId="{F44B1726-4AE1-4BF2-B97E-8A11E540DAF6}">
      <dgm:prSet/>
      <dgm:spPr/>
      <dgm:t>
        <a:bodyPr/>
        <a:lstStyle/>
        <a:p>
          <a:endParaRPr lang="en-US"/>
        </a:p>
      </dgm:t>
    </dgm:pt>
    <dgm:pt modelId="{0952E55D-D05A-474B-B991-AD1084348A95}" type="sibTrans" cxnId="{F44B1726-4AE1-4BF2-B97E-8A11E540DAF6}">
      <dgm:prSet/>
      <dgm:spPr/>
      <dgm:t>
        <a:bodyPr/>
        <a:lstStyle/>
        <a:p>
          <a:endParaRPr lang="en-US"/>
        </a:p>
      </dgm:t>
    </dgm:pt>
    <dgm:pt modelId="{67B84A82-B477-43BC-9AEB-C30B1232B85A}">
      <dgm:prSet phldrT="[Text]" custT="1"/>
      <dgm:spPr/>
      <dgm:t>
        <a:bodyPr/>
        <a:lstStyle/>
        <a:p>
          <a:r>
            <a:rPr lang="en-US" sz="2400" dirty="0"/>
            <a:t>…</a:t>
          </a:r>
        </a:p>
      </dgm:t>
    </dgm:pt>
    <dgm:pt modelId="{43019229-E04B-4437-8183-A24E73B2CB44}" type="parTrans" cxnId="{701B5F99-063A-4987-A6AA-9B198A2BE6E8}">
      <dgm:prSet/>
      <dgm:spPr/>
      <dgm:t>
        <a:bodyPr/>
        <a:lstStyle/>
        <a:p>
          <a:endParaRPr lang="en-US"/>
        </a:p>
      </dgm:t>
    </dgm:pt>
    <dgm:pt modelId="{2A57183A-D856-47D9-9447-F735DAC003B3}" type="sibTrans" cxnId="{701B5F99-063A-4987-A6AA-9B198A2BE6E8}">
      <dgm:prSet/>
      <dgm:spPr/>
      <dgm:t>
        <a:bodyPr/>
        <a:lstStyle/>
        <a:p>
          <a:endParaRPr lang="en-US"/>
        </a:p>
      </dgm:t>
    </dgm:pt>
    <dgm:pt modelId="{DFE33374-B000-4CAD-998E-FA7D4FA963F7}">
      <dgm:prSet custT="1"/>
      <dgm:spPr/>
      <dgm:t>
        <a:bodyPr/>
        <a:lstStyle/>
        <a:p>
          <a:r>
            <a:rPr lang="en-US" sz="2400" dirty="0"/>
            <a:t>Well-defined problem definition</a:t>
          </a:r>
        </a:p>
      </dgm:t>
    </dgm:pt>
    <dgm:pt modelId="{433665D7-7480-4CD0-AE56-438B2D3D6A9A}" type="parTrans" cxnId="{13F426DE-A874-4714-91CF-22A183492416}">
      <dgm:prSet/>
      <dgm:spPr/>
      <dgm:t>
        <a:bodyPr/>
        <a:lstStyle/>
        <a:p>
          <a:endParaRPr lang="en-US"/>
        </a:p>
      </dgm:t>
    </dgm:pt>
    <dgm:pt modelId="{41012107-CB83-4944-BE20-667780D3686A}" type="sibTrans" cxnId="{13F426DE-A874-4714-91CF-22A183492416}">
      <dgm:prSet/>
      <dgm:spPr/>
      <dgm:t>
        <a:bodyPr/>
        <a:lstStyle/>
        <a:p>
          <a:endParaRPr lang="en-US"/>
        </a:p>
      </dgm:t>
    </dgm:pt>
    <dgm:pt modelId="{5EC67CE1-79C7-425B-9F46-CEEAF98ED8AA}">
      <dgm:prSet custT="1"/>
      <dgm:spPr/>
      <dgm:t>
        <a:bodyPr/>
        <a:lstStyle/>
        <a:p>
          <a:r>
            <a:rPr lang="en-US" sz="2400" dirty="0"/>
            <a:t>Write an </a:t>
          </a:r>
          <a:r>
            <a:rPr lang="en-US" sz="2400" b="1" u="sng" dirty="0"/>
            <a:t>algorithm</a:t>
          </a:r>
          <a:r>
            <a:rPr lang="en-US" sz="2400" dirty="0"/>
            <a:t> in a paper or your brain!</a:t>
          </a:r>
        </a:p>
      </dgm:t>
    </dgm:pt>
    <dgm:pt modelId="{1FE4D499-EA23-43A3-BB78-5A587257FD8A}" type="parTrans" cxnId="{560EAD84-A4DE-43E5-8008-736E82B79B26}">
      <dgm:prSet/>
      <dgm:spPr/>
      <dgm:t>
        <a:bodyPr/>
        <a:lstStyle/>
        <a:p>
          <a:endParaRPr lang="en-US"/>
        </a:p>
      </dgm:t>
    </dgm:pt>
    <dgm:pt modelId="{C8078B76-8F3E-4643-A537-EA54B2EE354E}" type="sibTrans" cxnId="{560EAD84-A4DE-43E5-8008-736E82B79B26}">
      <dgm:prSet/>
      <dgm:spPr/>
      <dgm:t>
        <a:bodyPr/>
        <a:lstStyle/>
        <a:p>
          <a:endParaRPr lang="en-US"/>
        </a:p>
      </dgm:t>
    </dgm:pt>
    <dgm:pt modelId="{CB2D22C8-06FC-4C6E-8B86-ED9EE25DBDCA}">
      <dgm:prSet custT="1"/>
      <dgm:spPr/>
      <dgm:t>
        <a:bodyPr/>
        <a:lstStyle/>
        <a:p>
          <a:r>
            <a:rPr lang="en-US" sz="2400"/>
            <a:t>Select a suitable programming language</a:t>
          </a:r>
          <a:endParaRPr lang="en-US" sz="2400" dirty="0"/>
        </a:p>
      </dgm:t>
    </dgm:pt>
    <dgm:pt modelId="{058DAE01-4E72-4FAB-BF02-FD49368AAF86}" type="parTrans" cxnId="{E0054633-665A-4DA6-AFCA-532795DED1D3}">
      <dgm:prSet/>
      <dgm:spPr/>
      <dgm:t>
        <a:bodyPr/>
        <a:lstStyle/>
        <a:p>
          <a:endParaRPr lang="en-US"/>
        </a:p>
      </dgm:t>
    </dgm:pt>
    <dgm:pt modelId="{8751D27D-1554-4270-9A39-158479AF3A82}" type="sibTrans" cxnId="{E0054633-665A-4DA6-AFCA-532795DED1D3}">
      <dgm:prSet/>
      <dgm:spPr/>
      <dgm:t>
        <a:bodyPr/>
        <a:lstStyle/>
        <a:p>
          <a:endParaRPr lang="en-US"/>
        </a:p>
      </dgm:t>
    </dgm:pt>
    <dgm:pt modelId="{6D65E142-F480-4D69-9036-3CE219BAEF4E}">
      <dgm:prSet custT="1"/>
      <dgm:spPr/>
      <dgm:t>
        <a:bodyPr/>
        <a:lstStyle/>
        <a:p>
          <a:r>
            <a:rPr lang="en-US" sz="2400" dirty="0"/>
            <a:t>Write a </a:t>
          </a:r>
          <a:r>
            <a:rPr lang="en-US" sz="2400" b="1" u="sng" dirty="0"/>
            <a:t>program</a:t>
          </a:r>
        </a:p>
      </dgm:t>
    </dgm:pt>
    <dgm:pt modelId="{08475FB9-2E5C-4A8F-9E3E-7A322F31C0D9}" type="parTrans" cxnId="{13826B71-2EC8-4AAA-9BC0-721635A325A0}">
      <dgm:prSet/>
      <dgm:spPr/>
      <dgm:t>
        <a:bodyPr/>
        <a:lstStyle/>
        <a:p>
          <a:endParaRPr lang="en-US"/>
        </a:p>
      </dgm:t>
    </dgm:pt>
    <dgm:pt modelId="{9C9C3836-B938-4150-8D17-C8DE15489189}" type="sibTrans" cxnId="{13826B71-2EC8-4AAA-9BC0-721635A325A0}">
      <dgm:prSet/>
      <dgm:spPr/>
      <dgm:t>
        <a:bodyPr/>
        <a:lstStyle/>
        <a:p>
          <a:endParaRPr lang="en-US"/>
        </a:p>
      </dgm:t>
    </dgm:pt>
    <dgm:pt modelId="{B9FDC7F1-61AD-420D-8BDA-D40DA01ABB5A}">
      <dgm:prSet custT="1"/>
      <dgm:spPr/>
      <dgm:t>
        <a:bodyPr/>
        <a:lstStyle/>
        <a:p>
          <a:r>
            <a:rPr lang="en-US" sz="2400" dirty="0"/>
            <a:t>Run </a:t>
          </a:r>
          <a:r>
            <a:rPr lang="en-US" sz="2400" b="1" u="sng" dirty="0"/>
            <a:t>compiler</a:t>
          </a:r>
          <a:r>
            <a:rPr lang="en-US" sz="2400" dirty="0"/>
            <a:t> or </a:t>
          </a:r>
          <a:r>
            <a:rPr lang="en-US" sz="2400" b="1" u="sng" dirty="0"/>
            <a:t>interpreter</a:t>
          </a:r>
        </a:p>
      </dgm:t>
    </dgm:pt>
    <dgm:pt modelId="{A95081FF-E4F3-41DB-A47E-5C7D69C3E13E}" type="parTrans" cxnId="{15749440-46D4-442F-B2A1-7D52DDD5C35A}">
      <dgm:prSet/>
      <dgm:spPr/>
      <dgm:t>
        <a:bodyPr/>
        <a:lstStyle/>
        <a:p>
          <a:endParaRPr lang="en-US"/>
        </a:p>
      </dgm:t>
    </dgm:pt>
    <dgm:pt modelId="{CBC9DCF7-A87F-40E1-82E9-C8F9DCE59EF5}" type="sibTrans" cxnId="{15749440-46D4-442F-B2A1-7D52DDD5C35A}">
      <dgm:prSet/>
      <dgm:spPr/>
      <dgm:t>
        <a:bodyPr/>
        <a:lstStyle/>
        <a:p>
          <a:endParaRPr lang="en-US"/>
        </a:p>
      </dgm:t>
    </dgm:pt>
    <dgm:pt modelId="{0D6CD0DC-EB94-4BB9-8652-48F0FB739F88}" type="pres">
      <dgm:prSet presAssocID="{9CE507AB-6EF1-4916-938B-0E06C4659CC4}" presName="linear" presStyleCnt="0">
        <dgm:presLayoutVars>
          <dgm:dir/>
          <dgm:animLvl val="lvl"/>
          <dgm:resizeHandles val="exact"/>
        </dgm:presLayoutVars>
      </dgm:prSet>
      <dgm:spPr/>
    </dgm:pt>
    <dgm:pt modelId="{429B82E2-89D0-4617-8758-31E14F58DBCB}" type="pres">
      <dgm:prSet presAssocID="{AA0BDD7D-7980-4D73-B589-F725827BF075}" presName="parentLin" presStyleCnt="0"/>
      <dgm:spPr/>
    </dgm:pt>
    <dgm:pt modelId="{364417C1-CE68-49AB-9D11-EDC4E41D3B70}" type="pres">
      <dgm:prSet presAssocID="{AA0BDD7D-7980-4D73-B589-F725827BF075}" presName="parentLeftMargin" presStyleLbl="node1" presStyleIdx="0" presStyleCnt="7"/>
      <dgm:spPr/>
    </dgm:pt>
    <dgm:pt modelId="{0A49AEA9-BFE8-4421-AAE4-CCDC7A6821E3}" type="pres">
      <dgm:prSet presAssocID="{AA0BDD7D-7980-4D73-B589-F725827BF075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4D6ACA09-5755-4B81-8197-8CBA960B5497}" type="pres">
      <dgm:prSet presAssocID="{AA0BDD7D-7980-4D73-B589-F725827BF075}" presName="negativeSpace" presStyleCnt="0"/>
      <dgm:spPr/>
    </dgm:pt>
    <dgm:pt modelId="{B4CDA845-5DBA-4353-9AD8-2C37BF15A098}" type="pres">
      <dgm:prSet presAssocID="{AA0BDD7D-7980-4D73-B589-F725827BF075}" presName="childText" presStyleLbl="conFgAcc1" presStyleIdx="0" presStyleCnt="7">
        <dgm:presLayoutVars>
          <dgm:bulletEnabled val="1"/>
        </dgm:presLayoutVars>
      </dgm:prSet>
      <dgm:spPr/>
    </dgm:pt>
    <dgm:pt modelId="{D6317B3A-CDC8-4B48-B387-1A62304CE3E1}" type="pres">
      <dgm:prSet presAssocID="{0952E55D-D05A-474B-B991-AD1084348A95}" presName="spaceBetweenRectangles" presStyleCnt="0"/>
      <dgm:spPr/>
    </dgm:pt>
    <dgm:pt modelId="{4DB9B1FC-26BC-46BD-A289-20A3463692B3}" type="pres">
      <dgm:prSet presAssocID="{DFE33374-B000-4CAD-998E-FA7D4FA963F7}" presName="parentLin" presStyleCnt="0"/>
      <dgm:spPr/>
    </dgm:pt>
    <dgm:pt modelId="{F219A77E-35D7-4BCC-AD12-FD2D4B400CFE}" type="pres">
      <dgm:prSet presAssocID="{DFE33374-B000-4CAD-998E-FA7D4FA963F7}" presName="parentLeftMargin" presStyleLbl="node1" presStyleIdx="0" presStyleCnt="7"/>
      <dgm:spPr/>
    </dgm:pt>
    <dgm:pt modelId="{11B5BE67-6AC2-410C-A5FE-9DECEE5D465D}" type="pres">
      <dgm:prSet presAssocID="{DFE33374-B000-4CAD-998E-FA7D4FA963F7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09F1AF83-53A0-4101-8379-9CAA9B43862D}" type="pres">
      <dgm:prSet presAssocID="{DFE33374-B000-4CAD-998E-FA7D4FA963F7}" presName="negativeSpace" presStyleCnt="0"/>
      <dgm:spPr/>
    </dgm:pt>
    <dgm:pt modelId="{6C7B1044-E94B-4821-BA3F-C657DB05A8CC}" type="pres">
      <dgm:prSet presAssocID="{DFE33374-B000-4CAD-998E-FA7D4FA963F7}" presName="childText" presStyleLbl="conFgAcc1" presStyleIdx="1" presStyleCnt="7">
        <dgm:presLayoutVars>
          <dgm:bulletEnabled val="1"/>
        </dgm:presLayoutVars>
      </dgm:prSet>
      <dgm:spPr/>
    </dgm:pt>
    <dgm:pt modelId="{51A78F11-2E75-4EAE-8A3A-571D736E5EB4}" type="pres">
      <dgm:prSet presAssocID="{41012107-CB83-4944-BE20-667780D3686A}" presName="spaceBetweenRectangles" presStyleCnt="0"/>
      <dgm:spPr/>
    </dgm:pt>
    <dgm:pt modelId="{6291038A-D5B9-446E-82E3-53C78D8F5283}" type="pres">
      <dgm:prSet presAssocID="{5EC67CE1-79C7-425B-9F46-CEEAF98ED8AA}" presName="parentLin" presStyleCnt="0"/>
      <dgm:spPr/>
    </dgm:pt>
    <dgm:pt modelId="{00BA20DB-F72D-49F1-8E37-5FA1FDAFFC12}" type="pres">
      <dgm:prSet presAssocID="{5EC67CE1-79C7-425B-9F46-CEEAF98ED8AA}" presName="parentLeftMargin" presStyleLbl="node1" presStyleIdx="1" presStyleCnt="7"/>
      <dgm:spPr/>
    </dgm:pt>
    <dgm:pt modelId="{86427D96-5C08-4991-9ED0-97C1D8E511C4}" type="pres">
      <dgm:prSet presAssocID="{5EC67CE1-79C7-425B-9F46-CEEAF98ED8AA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AECD355A-0DF3-44C4-8077-A244E25DF815}" type="pres">
      <dgm:prSet presAssocID="{5EC67CE1-79C7-425B-9F46-CEEAF98ED8AA}" presName="negativeSpace" presStyleCnt="0"/>
      <dgm:spPr/>
    </dgm:pt>
    <dgm:pt modelId="{AF229676-71EC-495D-A472-3F2EACF98E1D}" type="pres">
      <dgm:prSet presAssocID="{5EC67CE1-79C7-425B-9F46-CEEAF98ED8AA}" presName="childText" presStyleLbl="conFgAcc1" presStyleIdx="2" presStyleCnt="7">
        <dgm:presLayoutVars>
          <dgm:bulletEnabled val="1"/>
        </dgm:presLayoutVars>
      </dgm:prSet>
      <dgm:spPr/>
    </dgm:pt>
    <dgm:pt modelId="{0CE295AD-6EC9-4723-A099-6E15E5CD818D}" type="pres">
      <dgm:prSet presAssocID="{C8078B76-8F3E-4643-A537-EA54B2EE354E}" presName="spaceBetweenRectangles" presStyleCnt="0"/>
      <dgm:spPr/>
    </dgm:pt>
    <dgm:pt modelId="{6B3087A0-0E01-45CB-8084-E85331FDEDDC}" type="pres">
      <dgm:prSet presAssocID="{CB2D22C8-06FC-4C6E-8B86-ED9EE25DBDCA}" presName="parentLin" presStyleCnt="0"/>
      <dgm:spPr/>
    </dgm:pt>
    <dgm:pt modelId="{7A284802-0D50-4A55-9506-CDB341D16F0F}" type="pres">
      <dgm:prSet presAssocID="{CB2D22C8-06FC-4C6E-8B86-ED9EE25DBDCA}" presName="parentLeftMargin" presStyleLbl="node1" presStyleIdx="2" presStyleCnt="7"/>
      <dgm:spPr/>
    </dgm:pt>
    <dgm:pt modelId="{B5EA5606-A4CA-478E-B1B4-E1FAD3A16970}" type="pres">
      <dgm:prSet presAssocID="{CB2D22C8-06FC-4C6E-8B86-ED9EE25DBDCA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FA12B21C-CDCF-462A-8BB2-BF7E74BC3C40}" type="pres">
      <dgm:prSet presAssocID="{CB2D22C8-06FC-4C6E-8B86-ED9EE25DBDCA}" presName="negativeSpace" presStyleCnt="0"/>
      <dgm:spPr/>
    </dgm:pt>
    <dgm:pt modelId="{6E92501F-0252-4B30-8162-37E8615B8091}" type="pres">
      <dgm:prSet presAssocID="{CB2D22C8-06FC-4C6E-8B86-ED9EE25DBDCA}" presName="childText" presStyleLbl="conFgAcc1" presStyleIdx="3" presStyleCnt="7">
        <dgm:presLayoutVars>
          <dgm:bulletEnabled val="1"/>
        </dgm:presLayoutVars>
      </dgm:prSet>
      <dgm:spPr/>
    </dgm:pt>
    <dgm:pt modelId="{4636E866-875B-457C-B531-F93013F5F28E}" type="pres">
      <dgm:prSet presAssocID="{8751D27D-1554-4270-9A39-158479AF3A82}" presName="spaceBetweenRectangles" presStyleCnt="0"/>
      <dgm:spPr/>
    </dgm:pt>
    <dgm:pt modelId="{DF7D2C1E-7942-45E1-B781-53EF58278790}" type="pres">
      <dgm:prSet presAssocID="{6D65E142-F480-4D69-9036-3CE219BAEF4E}" presName="parentLin" presStyleCnt="0"/>
      <dgm:spPr/>
    </dgm:pt>
    <dgm:pt modelId="{60A48916-958F-44B8-8567-DAC5957EBEF7}" type="pres">
      <dgm:prSet presAssocID="{6D65E142-F480-4D69-9036-3CE219BAEF4E}" presName="parentLeftMargin" presStyleLbl="node1" presStyleIdx="3" presStyleCnt="7"/>
      <dgm:spPr/>
    </dgm:pt>
    <dgm:pt modelId="{3B5F44FC-93D4-4842-9BD1-6175CCDAF668}" type="pres">
      <dgm:prSet presAssocID="{6D65E142-F480-4D69-9036-3CE219BAEF4E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70C29BB5-4E71-4ACA-9F79-951A0BB520E5}" type="pres">
      <dgm:prSet presAssocID="{6D65E142-F480-4D69-9036-3CE219BAEF4E}" presName="negativeSpace" presStyleCnt="0"/>
      <dgm:spPr/>
    </dgm:pt>
    <dgm:pt modelId="{2C8DABF4-311D-40C7-A516-B3B895DF1CA0}" type="pres">
      <dgm:prSet presAssocID="{6D65E142-F480-4D69-9036-3CE219BAEF4E}" presName="childText" presStyleLbl="conFgAcc1" presStyleIdx="4" presStyleCnt="7">
        <dgm:presLayoutVars>
          <dgm:bulletEnabled val="1"/>
        </dgm:presLayoutVars>
      </dgm:prSet>
      <dgm:spPr/>
    </dgm:pt>
    <dgm:pt modelId="{9ED32B35-51B7-41CB-9C23-A6AD1AFD200C}" type="pres">
      <dgm:prSet presAssocID="{9C9C3836-B938-4150-8D17-C8DE15489189}" presName="spaceBetweenRectangles" presStyleCnt="0"/>
      <dgm:spPr/>
    </dgm:pt>
    <dgm:pt modelId="{05D12806-21C4-4215-8557-218855238865}" type="pres">
      <dgm:prSet presAssocID="{B9FDC7F1-61AD-420D-8BDA-D40DA01ABB5A}" presName="parentLin" presStyleCnt="0"/>
      <dgm:spPr/>
    </dgm:pt>
    <dgm:pt modelId="{C371CC5A-8F83-48BA-9F36-DD60FB9E4AC1}" type="pres">
      <dgm:prSet presAssocID="{B9FDC7F1-61AD-420D-8BDA-D40DA01ABB5A}" presName="parentLeftMargin" presStyleLbl="node1" presStyleIdx="4" presStyleCnt="7"/>
      <dgm:spPr/>
    </dgm:pt>
    <dgm:pt modelId="{1E1AB3DF-0495-43E8-9D80-238B8992A861}" type="pres">
      <dgm:prSet presAssocID="{B9FDC7F1-61AD-420D-8BDA-D40DA01ABB5A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40FF33F7-79FE-4EC7-9599-A6899B40F6B3}" type="pres">
      <dgm:prSet presAssocID="{B9FDC7F1-61AD-420D-8BDA-D40DA01ABB5A}" presName="negativeSpace" presStyleCnt="0"/>
      <dgm:spPr/>
    </dgm:pt>
    <dgm:pt modelId="{6BC8A455-DD12-4396-9D34-8C138135467A}" type="pres">
      <dgm:prSet presAssocID="{B9FDC7F1-61AD-420D-8BDA-D40DA01ABB5A}" presName="childText" presStyleLbl="conFgAcc1" presStyleIdx="5" presStyleCnt="7">
        <dgm:presLayoutVars>
          <dgm:bulletEnabled val="1"/>
        </dgm:presLayoutVars>
      </dgm:prSet>
      <dgm:spPr/>
    </dgm:pt>
    <dgm:pt modelId="{AFD4D4A1-1F8C-4AC9-809A-77B559BABE54}" type="pres">
      <dgm:prSet presAssocID="{CBC9DCF7-A87F-40E1-82E9-C8F9DCE59EF5}" presName="spaceBetweenRectangles" presStyleCnt="0"/>
      <dgm:spPr/>
    </dgm:pt>
    <dgm:pt modelId="{5E14A3A4-8F05-4347-999C-041B69FF30DA}" type="pres">
      <dgm:prSet presAssocID="{67B84A82-B477-43BC-9AEB-C30B1232B85A}" presName="parentLin" presStyleCnt="0"/>
      <dgm:spPr/>
    </dgm:pt>
    <dgm:pt modelId="{FB62789A-E1CE-40CD-9167-95189BC00CB1}" type="pres">
      <dgm:prSet presAssocID="{67B84A82-B477-43BC-9AEB-C30B1232B85A}" presName="parentLeftMargin" presStyleLbl="node1" presStyleIdx="5" presStyleCnt="7"/>
      <dgm:spPr/>
    </dgm:pt>
    <dgm:pt modelId="{BBE59334-6A6F-4A75-BED6-3F3BD016BA51}" type="pres">
      <dgm:prSet presAssocID="{67B84A82-B477-43BC-9AEB-C30B1232B85A}" presName="parentText" presStyleLbl="node1" presStyleIdx="6" presStyleCnt="7">
        <dgm:presLayoutVars>
          <dgm:chMax val="0"/>
          <dgm:bulletEnabled val="1"/>
        </dgm:presLayoutVars>
      </dgm:prSet>
      <dgm:spPr/>
    </dgm:pt>
    <dgm:pt modelId="{944849B1-D975-451D-B1FE-80E37AB1672B}" type="pres">
      <dgm:prSet presAssocID="{67B84A82-B477-43BC-9AEB-C30B1232B85A}" presName="negativeSpace" presStyleCnt="0"/>
      <dgm:spPr/>
    </dgm:pt>
    <dgm:pt modelId="{FC7EFB9E-C14F-4F1A-AA7F-6188E7F4FC65}" type="pres">
      <dgm:prSet presAssocID="{67B84A82-B477-43BC-9AEB-C30B1232B85A}" presName="childText" presStyleLbl="conFgAcc1" presStyleIdx="6" presStyleCnt="7">
        <dgm:presLayoutVars>
          <dgm:bulletEnabled val="1"/>
        </dgm:presLayoutVars>
      </dgm:prSet>
      <dgm:spPr/>
    </dgm:pt>
  </dgm:ptLst>
  <dgm:cxnLst>
    <dgm:cxn modelId="{D2BA4D02-1E83-4BF5-886E-A64953035230}" type="presOf" srcId="{CB2D22C8-06FC-4C6E-8B86-ED9EE25DBDCA}" destId="{B5EA5606-A4CA-478E-B1B4-E1FAD3A16970}" srcOrd="1" destOrd="0" presId="urn:microsoft.com/office/officeart/2005/8/layout/list1"/>
    <dgm:cxn modelId="{7C03740D-3C48-48B0-AB46-0134D8E9300A}" type="presOf" srcId="{9CE507AB-6EF1-4916-938B-0E06C4659CC4}" destId="{0D6CD0DC-EB94-4BB9-8652-48F0FB739F88}" srcOrd="0" destOrd="0" presId="urn:microsoft.com/office/officeart/2005/8/layout/list1"/>
    <dgm:cxn modelId="{F44B1726-4AE1-4BF2-B97E-8A11E540DAF6}" srcId="{9CE507AB-6EF1-4916-938B-0E06C4659CC4}" destId="{AA0BDD7D-7980-4D73-B589-F725827BF075}" srcOrd="0" destOrd="0" parTransId="{D85CF200-9BF3-4B2B-9B88-13135EF0E24B}" sibTransId="{0952E55D-D05A-474B-B991-AD1084348A95}"/>
    <dgm:cxn modelId="{E0054633-665A-4DA6-AFCA-532795DED1D3}" srcId="{9CE507AB-6EF1-4916-938B-0E06C4659CC4}" destId="{CB2D22C8-06FC-4C6E-8B86-ED9EE25DBDCA}" srcOrd="3" destOrd="0" parTransId="{058DAE01-4E72-4FAB-BF02-FD49368AAF86}" sibTransId="{8751D27D-1554-4270-9A39-158479AF3A82}"/>
    <dgm:cxn modelId="{B5F8B234-4A2F-4CE8-BE28-EA9D4768E24E}" type="presOf" srcId="{DFE33374-B000-4CAD-998E-FA7D4FA963F7}" destId="{11B5BE67-6AC2-410C-A5FE-9DECEE5D465D}" srcOrd="1" destOrd="0" presId="urn:microsoft.com/office/officeart/2005/8/layout/list1"/>
    <dgm:cxn modelId="{15749440-46D4-442F-B2A1-7D52DDD5C35A}" srcId="{9CE507AB-6EF1-4916-938B-0E06C4659CC4}" destId="{B9FDC7F1-61AD-420D-8BDA-D40DA01ABB5A}" srcOrd="5" destOrd="0" parTransId="{A95081FF-E4F3-41DB-A47E-5C7D69C3E13E}" sibTransId="{CBC9DCF7-A87F-40E1-82E9-C8F9DCE59EF5}"/>
    <dgm:cxn modelId="{D3F5BF5F-F266-4AD2-BE7B-7EC66827A7D4}" type="presOf" srcId="{5EC67CE1-79C7-425B-9F46-CEEAF98ED8AA}" destId="{00BA20DB-F72D-49F1-8E37-5FA1FDAFFC12}" srcOrd="0" destOrd="0" presId="urn:microsoft.com/office/officeart/2005/8/layout/list1"/>
    <dgm:cxn modelId="{EB0CD941-C65C-4AB5-A33E-8F5D03253A62}" type="presOf" srcId="{AA0BDD7D-7980-4D73-B589-F725827BF075}" destId="{364417C1-CE68-49AB-9D11-EDC4E41D3B70}" srcOrd="0" destOrd="0" presId="urn:microsoft.com/office/officeart/2005/8/layout/list1"/>
    <dgm:cxn modelId="{730C1C46-9B92-4CA6-B22C-34E96EFA4C98}" type="presOf" srcId="{B9FDC7F1-61AD-420D-8BDA-D40DA01ABB5A}" destId="{C371CC5A-8F83-48BA-9F36-DD60FB9E4AC1}" srcOrd="0" destOrd="0" presId="urn:microsoft.com/office/officeart/2005/8/layout/list1"/>
    <dgm:cxn modelId="{67E73E47-2E95-4ED3-95EE-506930481F6C}" type="presOf" srcId="{B9FDC7F1-61AD-420D-8BDA-D40DA01ABB5A}" destId="{1E1AB3DF-0495-43E8-9D80-238B8992A861}" srcOrd="1" destOrd="0" presId="urn:microsoft.com/office/officeart/2005/8/layout/list1"/>
    <dgm:cxn modelId="{13826B71-2EC8-4AAA-9BC0-721635A325A0}" srcId="{9CE507AB-6EF1-4916-938B-0E06C4659CC4}" destId="{6D65E142-F480-4D69-9036-3CE219BAEF4E}" srcOrd="4" destOrd="0" parTransId="{08475FB9-2E5C-4A8F-9E3E-7A322F31C0D9}" sibTransId="{9C9C3836-B938-4150-8D17-C8DE15489189}"/>
    <dgm:cxn modelId="{E0D07B74-6FDC-4CEA-8F29-76737EAC5D0F}" type="presOf" srcId="{AA0BDD7D-7980-4D73-B589-F725827BF075}" destId="{0A49AEA9-BFE8-4421-AAE4-CCDC7A6821E3}" srcOrd="1" destOrd="0" presId="urn:microsoft.com/office/officeart/2005/8/layout/list1"/>
    <dgm:cxn modelId="{560EAD84-A4DE-43E5-8008-736E82B79B26}" srcId="{9CE507AB-6EF1-4916-938B-0E06C4659CC4}" destId="{5EC67CE1-79C7-425B-9F46-CEEAF98ED8AA}" srcOrd="2" destOrd="0" parTransId="{1FE4D499-EA23-43A3-BB78-5A587257FD8A}" sibTransId="{C8078B76-8F3E-4643-A537-EA54B2EE354E}"/>
    <dgm:cxn modelId="{7BD5908B-A644-489B-8203-E25012B38EB3}" type="presOf" srcId="{6D65E142-F480-4D69-9036-3CE219BAEF4E}" destId="{3B5F44FC-93D4-4842-9BD1-6175CCDAF668}" srcOrd="1" destOrd="0" presId="urn:microsoft.com/office/officeart/2005/8/layout/list1"/>
    <dgm:cxn modelId="{3825438D-5E64-40C6-88BA-AF6A0BAB2A22}" type="presOf" srcId="{67B84A82-B477-43BC-9AEB-C30B1232B85A}" destId="{FB62789A-E1CE-40CD-9167-95189BC00CB1}" srcOrd="0" destOrd="0" presId="urn:microsoft.com/office/officeart/2005/8/layout/list1"/>
    <dgm:cxn modelId="{5DCA7B95-E8BB-45A8-AD37-C4F2EDE68C4A}" type="presOf" srcId="{DFE33374-B000-4CAD-998E-FA7D4FA963F7}" destId="{F219A77E-35D7-4BCC-AD12-FD2D4B400CFE}" srcOrd="0" destOrd="0" presId="urn:microsoft.com/office/officeart/2005/8/layout/list1"/>
    <dgm:cxn modelId="{701B5F99-063A-4987-A6AA-9B198A2BE6E8}" srcId="{9CE507AB-6EF1-4916-938B-0E06C4659CC4}" destId="{67B84A82-B477-43BC-9AEB-C30B1232B85A}" srcOrd="6" destOrd="0" parTransId="{43019229-E04B-4437-8183-A24E73B2CB44}" sibTransId="{2A57183A-D856-47D9-9447-F735DAC003B3}"/>
    <dgm:cxn modelId="{0CD161AF-040B-467A-A7B6-1CADC9EB9F0C}" type="presOf" srcId="{CB2D22C8-06FC-4C6E-8B86-ED9EE25DBDCA}" destId="{7A284802-0D50-4A55-9506-CDB341D16F0F}" srcOrd="0" destOrd="0" presId="urn:microsoft.com/office/officeart/2005/8/layout/list1"/>
    <dgm:cxn modelId="{EB6893B3-506F-49CC-AE2D-F58A2A94157C}" type="presOf" srcId="{5EC67CE1-79C7-425B-9F46-CEEAF98ED8AA}" destId="{86427D96-5C08-4991-9ED0-97C1D8E511C4}" srcOrd="1" destOrd="0" presId="urn:microsoft.com/office/officeart/2005/8/layout/list1"/>
    <dgm:cxn modelId="{DFCBD7C5-862E-4BB4-9BFB-40BC8C40C779}" type="presOf" srcId="{67B84A82-B477-43BC-9AEB-C30B1232B85A}" destId="{BBE59334-6A6F-4A75-BED6-3F3BD016BA51}" srcOrd="1" destOrd="0" presId="urn:microsoft.com/office/officeart/2005/8/layout/list1"/>
    <dgm:cxn modelId="{CE0D3FD0-7678-40FA-8EDD-98C59C766B64}" type="presOf" srcId="{6D65E142-F480-4D69-9036-3CE219BAEF4E}" destId="{60A48916-958F-44B8-8567-DAC5957EBEF7}" srcOrd="0" destOrd="0" presId="urn:microsoft.com/office/officeart/2005/8/layout/list1"/>
    <dgm:cxn modelId="{13F426DE-A874-4714-91CF-22A183492416}" srcId="{9CE507AB-6EF1-4916-938B-0E06C4659CC4}" destId="{DFE33374-B000-4CAD-998E-FA7D4FA963F7}" srcOrd="1" destOrd="0" parTransId="{433665D7-7480-4CD0-AE56-438B2D3D6A9A}" sibTransId="{41012107-CB83-4944-BE20-667780D3686A}"/>
    <dgm:cxn modelId="{1ADBB031-92F7-4EB1-A227-8EB844745920}" type="presParOf" srcId="{0D6CD0DC-EB94-4BB9-8652-48F0FB739F88}" destId="{429B82E2-89D0-4617-8758-31E14F58DBCB}" srcOrd="0" destOrd="0" presId="urn:microsoft.com/office/officeart/2005/8/layout/list1"/>
    <dgm:cxn modelId="{796B2E8D-59EA-4DE7-8FE9-CE3CB1C8ADE4}" type="presParOf" srcId="{429B82E2-89D0-4617-8758-31E14F58DBCB}" destId="{364417C1-CE68-49AB-9D11-EDC4E41D3B70}" srcOrd="0" destOrd="0" presId="urn:microsoft.com/office/officeart/2005/8/layout/list1"/>
    <dgm:cxn modelId="{E290B0CB-D284-46F3-9725-18F0712B54AF}" type="presParOf" srcId="{429B82E2-89D0-4617-8758-31E14F58DBCB}" destId="{0A49AEA9-BFE8-4421-AAE4-CCDC7A6821E3}" srcOrd="1" destOrd="0" presId="urn:microsoft.com/office/officeart/2005/8/layout/list1"/>
    <dgm:cxn modelId="{3092AF52-F486-4CDB-9F60-FE8CED8D7A32}" type="presParOf" srcId="{0D6CD0DC-EB94-4BB9-8652-48F0FB739F88}" destId="{4D6ACA09-5755-4B81-8197-8CBA960B5497}" srcOrd="1" destOrd="0" presId="urn:microsoft.com/office/officeart/2005/8/layout/list1"/>
    <dgm:cxn modelId="{762A1235-B707-4A81-B42D-A98DF286AB99}" type="presParOf" srcId="{0D6CD0DC-EB94-4BB9-8652-48F0FB739F88}" destId="{B4CDA845-5DBA-4353-9AD8-2C37BF15A098}" srcOrd="2" destOrd="0" presId="urn:microsoft.com/office/officeart/2005/8/layout/list1"/>
    <dgm:cxn modelId="{DDAC489F-D22A-4C04-8E3F-E3C282FCA0DB}" type="presParOf" srcId="{0D6CD0DC-EB94-4BB9-8652-48F0FB739F88}" destId="{D6317B3A-CDC8-4B48-B387-1A62304CE3E1}" srcOrd="3" destOrd="0" presId="urn:microsoft.com/office/officeart/2005/8/layout/list1"/>
    <dgm:cxn modelId="{F78298C6-5D8C-4834-95CB-A0500026CF2D}" type="presParOf" srcId="{0D6CD0DC-EB94-4BB9-8652-48F0FB739F88}" destId="{4DB9B1FC-26BC-46BD-A289-20A3463692B3}" srcOrd="4" destOrd="0" presId="urn:microsoft.com/office/officeart/2005/8/layout/list1"/>
    <dgm:cxn modelId="{3B412372-E7AB-4659-B059-83415E09213A}" type="presParOf" srcId="{4DB9B1FC-26BC-46BD-A289-20A3463692B3}" destId="{F219A77E-35D7-4BCC-AD12-FD2D4B400CFE}" srcOrd="0" destOrd="0" presId="urn:microsoft.com/office/officeart/2005/8/layout/list1"/>
    <dgm:cxn modelId="{067A5782-1803-4380-A3C8-3D4AC6E40016}" type="presParOf" srcId="{4DB9B1FC-26BC-46BD-A289-20A3463692B3}" destId="{11B5BE67-6AC2-410C-A5FE-9DECEE5D465D}" srcOrd="1" destOrd="0" presId="urn:microsoft.com/office/officeart/2005/8/layout/list1"/>
    <dgm:cxn modelId="{DB58C9DE-88AF-4C3B-8603-2580FE0B1D15}" type="presParOf" srcId="{0D6CD0DC-EB94-4BB9-8652-48F0FB739F88}" destId="{09F1AF83-53A0-4101-8379-9CAA9B43862D}" srcOrd="5" destOrd="0" presId="urn:microsoft.com/office/officeart/2005/8/layout/list1"/>
    <dgm:cxn modelId="{975BEE2D-C8A5-4BF2-A8EF-D1BB05184A4F}" type="presParOf" srcId="{0D6CD0DC-EB94-4BB9-8652-48F0FB739F88}" destId="{6C7B1044-E94B-4821-BA3F-C657DB05A8CC}" srcOrd="6" destOrd="0" presId="urn:microsoft.com/office/officeart/2005/8/layout/list1"/>
    <dgm:cxn modelId="{B0099427-FFB4-465F-9F73-9FA9734E20A6}" type="presParOf" srcId="{0D6CD0DC-EB94-4BB9-8652-48F0FB739F88}" destId="{51A78F11-2E75-4EAE-8A3A-571D736E5EB4}" srcOrd="7" destOrd="0" presId="urn:microsoft.com/office/officeart/2005/8/layout/list1"/>
    <dgm:cxn modelId="{EF2FA899-6768-4D42-9C77-A80B98F168A5}" type="presParOf" srcId="{0D6CD0DC-EB94-4BB9-8652-48F0FB739F88}" destId="{6291038A-D5B9-446E-82E3-53C78D8F5283}" srcOrd="8" destOrd="0" presId="urn:microsoft.com/office/officeart/2005/8/layout/list1"/>
    <dgm:cxn modelId="{6D3202C3-5D9C-4AB3-B890-9C1389CB60F2}" type="presParOf" srcId="{6291038A-D5B9-446E-82E3-53C78D8F5283}" destId="{00BA20DB-F72D-49F1-8E37-5FA1FDAFFC12}" srcOrd="0" destOrd="0" presId="urn:microsoft.com/office/officeart/2005/8/layout/list1"/>
    <dgm:cxn modelId="{6B61856D-F47D-4CF7-80EB-41C8FD92EBBB}" type="presParOf" srcId="{6291038A-D5B9-446E-82E3-53C78D8F5283}" destId="{86427D96-5C08-4991-9ED0-97C1D8E511C4}" srcOrd="1" destOrd="0" presId="urn:microsoft.com/office/officeart/2005/8/layout/list1"/>
    <dgm:cxn modelId="{03DD00B4-59AD-4799-9B85-34B4623A5FAE}" type="presParOf" srcId="{0D6CD0DC-EB94-4BB9-8652-48F0FB739F88}" destId="{AECD355A-0DF3-44C4-8077-A244E25DF815}" srcOrd="9" destOrd="0" presId="urn:microsoft.com/office/officeart/2005/8/layout/list1"/>
    <dgm:cxn modelId="{08E42E01-046C-400B-9A57-9CAA507298B9}" type="presParOf" srcId="{0D6CD0DC-EB94-4BB9-8652-48F0FB739F88}" destId="{AF229676-71EC-495D-A472-3F2EACF98E1D}" srcOrd="10" destOrd="0" presId="urn:microsoft.com/office/officeart/2005/8/layout/list1"/>
    <dgm:cxn modelId="{5FFFE045-A710-42E8-A30A-96DA038EDFA4}" type="presParOf" srcId="{0D6CD0DC-EB94-4BB9-8652-48F0FB739F88}" destId="{0CE295AD-6EC9-4723-A099-6E15E5CD818D}" srcOrd="11" destOrd="0" presId="urn:microsoft.com/office/officeart/2005/8/layout/list1"/>
    <dgm:cxn modelId="{11A86862-69BA-415D-8D32-CD74AE3620D0}" type="presParOf" srcId="{0D6CD0DC-EB94-4BB9-8652-48F0FB739F88}" destId="{6B3087A0-0E01-45CB-8084-E85331FDEDDC}" srcOrd="12" destOrd="0" presId="urn:microsoft.com/office/officeart/2005/8/layout/list1"/>
    <dgm:cxn modelId="{885953C6-3709-4C5B-9E26-B84060718EAF}" type="presParOf" srcId="{6B3087A0-0E01-45CB-8084-E85331FDEDDC}" destId="{7A284802-0D50-4A55-9506-CDB341D16F0F}" srcOrd="0" destOrd="0" presId="urn:microsoft.com/office/officeart/2005/8/layout/list1"/>
    <dgm:cxn modelId="{F096C6B6-C93E-4580-8AFE-BD32EC90C7B3}" type="presParOf" srcId="{6B3087A0-0E01-45CB-8084-E85331FDEDDC}" destId="{B5EA5606-A4CA-478E-B1B4-E1FAD3A16970}" srcOrd="1" destOrd="0" presId="urn:microsoft.com/office/officeart/2005/8/layout/list1"/>
    <dgm:cxn modelId="{8A90EF4C-C742-4432-B038-77183A293E10}" type="presParOf" srcId="{0D6CD0DC-EB94-4BB9-8652-48F0FB739F88}" destId="{FA12B21C-CDCF-462A-8BB2-BF7E74BC3C40}" srcOrd="13" destOrd="0" presId="urn:microsoft.com/office/officeart/2005/8/layout/list1"/>
    <dgm:cxn modelId="{FBCC3E9E-70C2-4101-9BF3-F3BF67FF89A0}" type="presParOf" srcId="{0D6CD0DC-EB94-4BB9-8652-48F0FB739F88}" destId="{6E92501F-0252-4B30-8162-37E8615B8091}" srcOrd="14" destOrd="0" presId="urn:microsoft.com/office/officeart/2005/8/layout/list1"/>
    <dgm:cxn modelId="{52376F02-C0F9-4B73-8C3A-21C9EB969799}" type="presParOf" srcId="{0D6CD0DC-EB94-4BB9-8652-48F0FB739F88}" destId="{4636E866-875B-457C-B531-F93013F5F28E}" srcOrd="15" destOrd="0" presId="urn:microsoft.com/office/officeart/2005/8/layout/list1"/>
    <dgm:cxn modelId="{F2B217C7-C6C3-419C-BC5D-370ECC903468}" type="presParOf" srcId="{0D6CD0DC-EB94-4BB9-8652-48F0FB739F88}" destId="{DF7D2C1E-7942-45E1-B781-53EF58278790}" srcOrd="16" destOrd="0" presId="urn:microsoft.com/office/officeart/2005/8/layout/list1"/>
    <dgm:cxn modelId="{029A6165-0416-4FA1-B34B-5A9AE5F5F491}" type="presParOf" srcId="{DF7D2C1E-7942-45E1-B781-53EF58278790}" destId="{60A48916-958F-44B8-8567-DAC5957EBEF7}" srcOrd="0" destOrd="0" presId="urn:microsoft.com/office/officeart/2005/8/layout/list1"/>
    <dgm:cxn modelId="{AB2AA347-9860-4920-93A2-4A463317ABDD}" type="presParOf" srcId="{DF7D2C1E-7942-45E1-B781-53EF58278790}" destId="{3B5F44FC-93D4-4842-9BD1-6175CCDAF668}" srcOrd="1" destOrd="0" presId="urn:microsoft.com/office/officeart/2005/8/layout/list1"/>
    <dgm:cxn modelId="{435313D1-7D0D-427B-B39D-57E58857B4EE}" type="presParOf" srcId="{0D6CD0DC-EB94-4BB9-8652-48F0FB739F88}" destId="{70C29BB5-4E71-4ACA-9F79-951A0BB520E5}" srcOrd="17" destOrd="0" presId="urn:microsoft.com/office/officeart/2005/8/layout/list1"/>
    <dgm:cxn modelId="{4BD34D29-DCCC-4894-81AF-5F13972FC841}" type="presParOf" srcId="{0D6CD0DC-EB94-4BB9-8652-48F0FB739F88}" destId="{2C8DABF4-311D-40C7-A516-B3B895DF1CA0}" srcOrd="18" destOrd="0" presId="urn:microsoft.com/office/officeart/2005/8/layout/list1"/>
    <dgm:cxn modelId="{3AAE60E9-8E25-472C-BFB1-4A38631D7725}" type="presParOf" srcId="{0D6CD0DC-EB94-4BB9-8652-48F0FB739F88}" destId="{9ED32B35-51B7-41CB-9C23-A6AD1AFD200C}" srcOrd="19" destOrd="0" presId="urn:microsoft.com/office/officeart/2005/8/layout/list1"/>
    <dgm:cxn modelId="{D56B6755-5B04-40CF-AEB9-A82656FCD8DA}" type="presParOf" srcId="{0D6CD0DC-EB94-4BB9-8652-48F0FB739F88}" destId="{05D12806-21C4-4215-8557-218855238865}" srcOrd="20" destOrd="0" presId="urn:microsoft.com/office/officeart/2005/8/layout/list1"/>
    <dgm:cxn modelId="{57AC34ED-7BA5-4C60-AAC6-3883681005FF}" type="presParOf" srcId="{05D12806-21C4-4215-8557-218855238865}" destId="{C371CC5A-8F83-48BA-9F36-DD60FB9E4AC1}" srcOrd="0" destOrd="0" presId="urn:microsoft.com/office/officeart/2005/8/layout/list1"/>
    <dgm:cxn modelId="{07C3523A-0CC0-4A2F-BDF4-12C12DA7A6C2}" type="presParOf" srcId="{05D12806-21C4-4215-8557-218855238865}" destId="{1E1AB3DF-0495-43E8-9D80-238B8992A861}" srcOrd="1" destOrd="0" presId="urn:microsoft.com/office/officeart/2005/8/layout/list1"/>
    <dgm:cxn modelId="{B694D813-693B-45A1-8DB7-E73F600CDCE7}" type="presParOf" srcId="{0D6CD0DC-EB94-4BB9-8652-48F0FB739F88}" destId="{40FF33F7-79FE-4EC7-9599-A6899B40F6B3}" srcOrd="21" destOrd="0" presId="urn:microsoft.com/office/officeart/2005/8/layout/list1"/>
    <dgm:cxn modelId="{008D4759-20E6-482F-A1C6-A8973D5A24C4}" type="presParOf" srcId="{0D6CD0DC-EB94-4BB9-8652-48F0FB739F88}" destId="{6BC8A455-DD12-4396-9D34-8C138135467A}" srcOrd="22" destOrd="0" presId="urn:microsoft.com/office/officeart/2005/8/layout/list1"/>
    <dgm:cxn modelId="{CFC11E60-EB8F-4596-961B-1F279EE0937F}" type="presParOf" srcId="{0D6CD0DC-EB94-4BB9-8652-48F0FB739F88}" destId="{AFD4D4A1-1F8C-4AC9-809A-77B559BABE54}" srcOrd="23" destOrd="0" presId="urn:microsoft.com/office/officeart/2005/8/layout/list1"/>
    <dgm:cxn modelId="{1E538309-F771-4C0D-A1F5-C50072FC225C}" type="presParOf" srcId="{0D6CD0DC-EB94-4BB9-8652-48F0FB739F88}" destId="{5E14A3A4-8F05-4347-999C-041B69FF30DA}" srcOrd="24" destOrd="0" presId="urn:microsoft.com/office/officeart/2005/8/layout/list1"/>
    <dgm:cxn modelId="{00701679-48D9-4411-99BD-52D0221F1367}" type="presParOf" srcId="{5E14A3A4-8F05-4347-999C-041B69FF30DA}" destId="{FB62789A-E1CE-40CD-9167-95189BC00CB1}" srcOrd="0" destOrd="0" presId="urn:microsoft.com/office/officeart/2005/8/layout/list1"/>
    <dgm:cxn modelId="{E351DC35-291D-42B3-B8A0-B14F4421634A}" type="presParOf" srcId="{5E14A3A4-8F05-4347-999C-041B69FF30DA}" destId="{BBE59334-6A6F-4A75-BED6-3F3BD016BA51}" srcOrd="1" destOrd="0" presId="urn:microsoft.com/office/officeart/2005/8/layout/list1"/>
    <dgm:cxn modelId="{D8532FC8-59F0-410E-A9E1-F39C2A39377D}" type="presParOf" srcId="{0D6CD0DC-EB94-4BB9-8652-48F0FB739F88}" destId="{944849B1-D975-451D-B1FE-80E37AB1672B}" srcOrd="25" destOrd="0" presId="urn:microsoft.com/office/officeart/2005/8/layout/list1"/>
    <dgm:cxn modelId="{3B85CEB7-775F-460B-8062-B3C973923091}" type="presParOf" srcId="{0D6CD0DC-EB94-4BB9-8652-48F0FB739F88}" destId="{FC7EFB9E-C14F-4F1A-AA7F-6188E7F4FC65}" srcOrd="2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0AC66E8-FFD8-4B02-BB32-DE3549E16531}" type="doc">
      <dgm:prSet loTypeId="urn:microsoft.com/office/officeart/2005/8/layout/default" loCatId="list" qsTypeId="urn:microsoft.com/office/officeart/2005/8/quickstyle/3d3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B1D0E58-51DB-4027-9913-399185764627}">
      <dgm:prSet phldrT="[Text]" custT="1"/>
      <dgm:spPr/>
      <dgm:t>
        <a:bodyPr/>
        <a:lstStyle/>
        <a:p>
          <a:r>
            <a:rPr lang="en-US" sz="2000" b="1" dirty="0"/>
            <a:t>Tabular</a:t>
          </a:r>
        </a:p>
      </dgm:t>
    </dgm:pt>
    <dgm:pt modelId="{C7708D56-46C9-4258-BDB7-D26C66579510}" type="parTrans" cxnId="{9D1BB4A6-47DD-4E29-86C4-EDBD3897E8B8}">
      <dgm:prSet/>
      <dgm:spPr/>
      <dgm:t>
        <a:bodyPr/>
        <a:lstStyle/>
        <a:p>
          <a:endParaRPr lang="en-US"/>
        </a:p>
      </dgm:t>
    </dgm:pt>
    <dgm:pt modelId="{1D786592-E3A6-4240-A050-DFFDEA2998C3}" type="sibTrans" cxnId="{9D1BB4A6-47DD-4E29-86C4-EDBD3897E8B8}">
      <dgm:prSet/>
      <dgm:spPr/>
      <dgm:t>
        <a:bodyPr/>
        <a:lstStyle/>
        <a:p>
          <a:endParaRPr lang="en-US"/>
        </a:p>
      </dgm:t>
    </dgm:pt>
    <dgm:pt modelId="{A55ACC1F-2BAC-4028-987A-AA24028A64FE}">
      <dgm:prSet custT="1"/>
      <dgm:spPr/>
      <dgm:t>
        <a:bodyPr/>
        <a:lstStyle/>
        <a:p>
          <a:r>
            <a:rPr lang="en-US" sz="2000" b="1" dirty="0"/>
            <a:t>Numerical</a:t>
          </a:r>
        </a:p>
      </dgm:t>
    </dgm:pt>
    <dgm:pt modelId="{2F202FCE-9671-4FAB-BD06-C800EA2F8AA9}" type="parTrans" cxnId="{9296CAEC-1BDC-4C35-9EB7-803CFB3EC035}">
      <dgm:prSet/>
      <dgm:spPr/>
      <dgm:t>
        <a:bodyPr/>
        <a:lstStyle/>
        <a:p>
          <a:endParaRPr lang="en-US"/>
        </a:p>
      </dgm:t>
    </dgm:pt>
    <dgm:pt modelId="{57D1AF1D-F442-4EF8-B536-24139FCE6898}" type="sibTrans" cxnId="{9296CAEC-1BDC-4C35-9EB7-803CFB3EC035}">
      <dgm:prSet/>
      <dgm:spPr/>
      <dgm:t>
        <a:bodyPr/>
        <a:lstStyle/>
        <a:p>
          <a:endParaRPr lang="en-US"/>
        </a:p>
      </dgm:t>
    </dgm:pt>
    <dgm:pt modelId="{BA9832ED-7061-4EA2-8803-5542A57520AE}">
      <dgm:prSet custT="1"/>
      <dgm:spPr/>
      <dgm:t>
        <a:bodyPr/>
        <a:lstStyle/>
        <a:p>
          <a:r>
            <a:rPr lang="en-US" sz="2000" b="1" dirty="0"/>
            <a:t>Audio</a:t>
          </a:r>
        </a:p>
      </dgm:t>
    </dgm:pt>
    <dgm:pt modelId="{510795AA-5ED0-476C-A12B-B3C15001E772}" type="parTrans" cxnId="{7801CED1-895B-43B3-B8C7-D2220DAD1A0A}">
      <dgm:prSet/>
      <dgm:spPr/>
      <dgm:t>
        <a:bodyPr/>
        <a:lstStyle/>
        <a:p>
          <a:endParaRPr lang="en-US"/>
        </a:p>
      </dgm:t>
    </dgm:pt>
    <dgm:pt modelId="{4B7AB5C9-9280-4E2F-B862-4D5EF178F753}" type="sibTrans" cxnId="{7801CED1-895B-43B3-B8C7-D2220DAD1A0A}">
      <dgm:prSet/>
      <dgm:spPr/>
      <dgm:t>
        <a:bodyPr/>
        <a:lstStyle/>
        <a:p>
          <a:endParaRPr lang="en-US"/>
        </a:p>
      </dgm:t>
    </dgm:pt>
    <dgm:pt modelId="{F7DB4B2E-55E8-4EFA-AEB2-1819689B59B9}">
      <dgm:prSet custT="1"/>
      <dgm:spPr/>
      <dgm:t>
        <a:bodyPr/>
        <a:lstStyle/>
        <a:p>
          <a:r>
            <a:rPr lang="en-US" sz="2000" b="1" dirty="0"/>
            <a:t>Text</a:t>
          </a:r>
        </a:p>
      </dgm:t>
    </dgm:pt>
    <dgm:pt modelId="{A01C211C-6334-452B-9279-7F4A46C892E9}" type="parTrans" cxnId="{57BBF234-A046-41FC-9BC3-48133FFCF70B}">
      <dgm:prSet/>
      <dgm:spPr/>
      <dgm:t>
        <a:bodyPr/>
        <a:lstStyle/>
        <a:p>
          <a:endParaRPr lang="en-US"/>
        </a:p>
      </dgm:t>
    </dgm:pt>
    <dgm:pt modelId="{521AFA70-BE2A-40FB-A887-7C4230EA300F}" type="sibTrans" cxnId="{57BBF234-A046-41FC-9BC3-48133FFCF70B}">
      <dgm:prSet/>
      <dgm:spPr/>
      <dgm:t>
        <a:bodyPr/>
        <a:lstStyle/>
        <a:p>
          <a:endParaRPr lang="en-US"/>
        </a:p>
      </dgm:t>
    </dgm:pt>
    <dgm:pt modelId="{8D03E2C6-0139-48A3-9400-9EB63A5ACE2A}">
      <dgm:prSet custT="1"/>
      <dgm:spPr/>
      <dgm:t>
        <a:bodyPr/>
        <a:lstStyle/>
        <a:p>
          <a:r>
            <a:rPr lang="en-US" sz="2000" b="1" dirty="0"/>
            <a:t>Image</a:t>
          </a:r>
        </a:p>
      </dgm:t>
    </dgm:pt>
    <dgm:pt modelId="{AC4CB975-0DD2-48E6-AB56-B89EAEE2ED54}" type="parTrans" cxnId="{B75BE003-0A35-4800-BD1D-4CFE638336EA}">
      <dgm:prSet/>
      <dgm:spPr/>
      <dgm:t>
        <a:bodyPr/>
        <a:lstStyle/>
        <a:p>
          <a:endParaRPr lang="en-US"/>
        </a:p>
      </dgm:t>
    </dgm:pt>
    <dgm:pt modelId="{E4B154EE-3D26-4FB9-B5F2-A87AB8FA1A17}" type="sibTrans" cxnId="{B75BE003-0A35-4800-BD1D-4CFE638336EA}">
      <dgm:prSet/>
      <dgm:spPr/>
      <dgm:t>
        <a:bodyPr/>
        <a:lstStyle/>
        <a:p>
          <a:endParaRPr lang="en-US"/>
        </a:p>
      </dgm:t>
    </dgm:pt>
    <dgm:pt modelId="{261D41AE-F244-481D-AA9D-0C8A00006B45}">
      <dgm:prSet custT="1"/>
      <dgm:spPr/>
      <dgm:t>
        <a:bodyPr/>
        <a:lstStyle/>
        <a:p>
          <a:r>
            <a:rPr lang="en-US" sz="2000" b="1" dirty="0"/>
            <a:t>Video</a:t>
          </a:r>
        </a:p>
      </dgm:t>
    </dgm:pt>
    <dgm:pt modelId="{9CAE947A-092A-4B0D-8974-D4DBBB24E21D}" type="parTrans" cxnId="{5858CC11-8F9C-4271-A541-27FAB84A645E}">
      <dgm:prSet/>
      <dgm:spPr/>
      <dgm:t>
        <a:bodyPr/>
        <a:lstStyle/>
        <a:p>
          <a:endParaRPr lang="en-US"/>
        </a:p>
      </dgm:t>
    </dgm:pt>
    <dgm:pt modelId="{225B6504-D4AF-42B1-8044-16B41CCB922B}" type="sibTrans" cxnId="{5858CC11-8F9C-4271-A541-27FAB84A645E}">
      <dgm:prSet/>
      <dgm:spPr/>
      <dgm:t>
        <a:bodyPr/>
        <a:lstStyle/>
        <a:p>
          <a:endParaRPr lang="en-US"/>
        </a:p>
      </dgm:t>
    </dgm:pt>
    <dgm:pt modelId="{515640C8-FDF6-4B1B-B9B8-8F732A1242A0}">
      <dgm:prSet custT="1"/>
      <dgm:spPr/>
      <dgm:t>
        <a:bodyPr/>
        <a:lstStyle/>
        <a:p>
          <a:r>
            <a:rPr lang="en-US" sz="2000" b="1" dirty="0"/>
            <a:t>List of items</a:t>
          </a:r>
        </a:p>
      </dgm:t>
    </dgm:pt>
    <dgm:pt modelId="{B3754415-F35B-47AD-8029-4A1AB97A7F2C}" type="parTrans" cxnId="{ADA71C1D-CC82-46A8-86E7-D00E052E1430}">
      <dgm:prSet/>
      <dgm:spPr/>
      <dgm:t>
        <a:bodyPr/>
        <a:lstStyle/>
        <a:p>
          <a:endParaRPr lang="en-US"/>
        </a:p>
      </dgm:t>
    </dgm:pt>
    <dgm:pt modelId="{23820A3F-1507-4E1E-8B16-1E5B29665241}" type="sibTrans" cxnId="{ADA71C1D-CC82-46A8-86E7-D00E052E1430}">
      <dgm:prSet/>
      <dgm:spPr/>
      <dgm:t>
        <a:bodyPr/>
        <a:lstStyle/>
        <a:p>
          <a:endParaRPr lang="en-US"/>
        </a:p>
      </dgm:t>
    </dgm:pt>
    <dgm:pt modelId="{82DFECB3-87FE-4D2D-95A7-2E5A9C9C5A58}">
      <dgm:prSet custT="1"/>
      <dgm:spPr/>
      <dgm:t>
        <a:bodyPr/>
        <a:lstStyle/>
        <a:p>
          <a:r>
            <a:rPr lang="en-US" sz="2000" b="1" dirty="0"/>
            <a:t>…</a:t>
          </a:r>
        </a:p>
      </dgm:t>
    </dgm:pt>
    <dgm:pt modelId="{4713ADCC-8E92-432C-B406-5792E4A09CCB}" type="parTrans" cxnId="{AE2203DC-47B1-4871-A492-65F5554220B8}">
      <dgm:prSet/>
      <dgm:spPr/>
      <dgm:t>
        <a:bodyPr/>
        <a:lstStyle/>
        <a:p>
          <a:endParaRPr lang="en-US"/>
        </a:p>
      </dgm:t>
    </dgm:pt>
    <dgm:pt modelId="{BF7DC4A1-F9F2-4344-85B3-6E26AF6739B5}" type="sibTrans" cxnId="{AE2203DC-47B1-4871-A492-65F5554220B8}">
      <dgm:prSet/>
      <dgm:spPr/>
      <dgm:t>
        <a:bodyPr/>
        <a:lstStyle/>
        <a:p>
          <a:endParaRPr lang="en-US"/>
        </a:p>
      </dgm:t>
    </dgm:pt>
    <dgm:pt modelId="{ACE6E2D7-8391-4A09-B23E-DAD69C4E4CBB}" type="pres">
      <dgm:prSet presAssocID="{50AC66E8-FFD8-4B02-BB32-DE3549E16531}" presName="diagram" presStyleCnt="0">
        <dgm:presLayoutVars>
          <dgm:dir/>
          <dgm:resizeHandles val="exact"/>
        </dgm:presLayoutVars>
      </dgm:prSet>
      <dgm:spPr/>
    </dgm:pt>
    <dgm:pt modelId="{408D5D52-F5D8-4165-87E7-31FEA1D8E08D}" type="pres">
      <dgm:prSet presAssocID="{4B1D0E58-51DB-4027-9913-399185764627}" presName="node" presStyleLbl="node1" presStyleIdx="0" presStyleCnt="8">
        <dgm:presLayoutVars>
          <dgm:bulletEnabled val="1"/>
        </dgm:presLayoutVars>
      </dgm:prSet>
      <dgm:spPr/>
    </dgm:pt>
    <dgm:pt modelId="{4929B567-33C7-4E13-8DD0-5A87A5FB62C2}" type="pres">
      <dgm:prSet presAssocID="{1D786592-E3A6-4240-A050-DFFDEA2998C3}" presName="sibTrans" presStyleCnt="0"/>
      <dgm:spPr/>
    </dgm:pt>
    <dgm:pt modelId="{875AD107-DE15-4C9E-A9CC-151D3D51FD78}" type="pres">
      <dgm:prSet presAssocID="{A55ACC1F-2BAC-4028-987A-AA24028A64FE}" presName="node" presStyleLbl="node1" presStyleIdx="1" presStyleCnt="8">
        <dgm:presLayoutVars>
          <dgm:bulletEnabled val="1"/>
        </dgm:presLayoutVars>
      </dgm:prSet>
      <dgm:spPr/>
    </dgm:pt>
    <dgm:pt modelId="{98C16188-7B25-4EB8-B641-27FB282B55EE}" type="pres">
      <dgm:prSet presAssocID="{57D1AF1D-F442-4EF8-B536-24139FCE6898}" presName="sibTrans" presStyleCnt="0"/>
      <dgm:spPr/>
    </dgm:pt>
    <dgm:pt modelId="{6E486EC9-B17B-47EB-B0FF-0BD2C5222D2B}" type="pres">
      <dgm:prSet presAssocID="{BA9832ED-7061-4EA2-8803-5542A57520AE}" presName="node" presStyleLbl="node1" presStyleIdx="2" presStyleCnt="8">
        <dgm:presLayoutVars>
          <dgm:bulletEnabled val="1"/>
        </dgm:presLayoutVars>
      </dgm:prSet>
      <dgm:spPr/>
    </dgm:pt>
    <dgm:pt modelId="{03271CD5-8624-4C26-AB5E-2327332D9455}" type="pres">
      <dgm:prSet presAssocID="{4B7AB5C9-9280-4E2F-B862-4D5EF178F753}" presName="sibTrans" presStyleCnt="0"/>
      <dgm:spPr/>
    </dgm:pt>
    <dgm:pt modelId="{39AF3A46-75D9-4E0A-B42F-FB06F9EDBD2D}" type="pres">
      <dgm:prSet presAssocID="{F7DB4B2E-55E8-4EFA-AEB2-1819689B59B9}" presName="node" presStyleLbl="node1" presStyleIdx="3" presStyleCnt="8">
        <dgm:presLayoutVars>
          <dgm:bulletEnabled val="1"/>
        </dgm:presLayoutVars>
      </dgm:prSet>
      <dgm:spPr/>
    </dgm:pt>
    <dgm:pt modelId="{00DEA2B8-64CA-45B6-8AF6-29C1E7367E3E}" type="pres">
      <dgm:prSet presAssocID="{521AFA70-BE2A-40FB-A887-7C4230EA300F}" presName="sibTrans" presStyleCnt="0"/>
      <dgm:spPr/>
    </dgm:pt>
    <dgm:pt modelId="{DE020173-7D67-4BC6-B100-77A24FE70396}" type="pres">
      <dgm:prSet presAssocID="{8D03E2C6-0139-48A3-9400-9EB63A5ACE2A}" presName="node" presStyleLbl="node1" presStyleIdx="4" presStyleCnt="8">
        <dgm:presLayoutVars>
          <dgm:bulletEnabled val="1"/>
        </dgm:presLayoutVars>
      </dgm:prSet>
      <dgm:spPr/>
    </dgm:pt>
    <dgm:pt modelId="{EC71298F-0B1E-4A37-9EA6-226325173EFC}" type="pres">
      <dgm:prSet presAssocID="{E4B154EE-3D26-4FB9-B5F2-A87AB8FA1A17}" presName="sibTrans" presStyleCnt="0"/>
      <dgm:spPr/>
    </dgm:pt>
    <dgm:pt modelId="{448DE9C2-CDFB-4357-A205-7279E3FE636E}" type="pres">
      <dgm:prSet presAssocID="{261D41AE-F244-481D-AA9D-0C8A00006B45}" presName="node" presStyleLbl="node1" presStyleIdx="5" presStyleCnt="8">
        <dgm:presLayoutVars>
          <dgm:bulletEnabled val="1"/>
        </dgm:presLayoutVars>
      </dgm:prSet>
      <dgm:spPr/>
    </dgm:pt>
    <dgm:pt modelId="{45F96FA7-DFE9-4CCC-A73B-F9EAE6376A9B}" type="pres">
      <dgm:prSet presAssocID="{225B6504-D4AF-42B1-8044-16B41CCB922B}" presName="sibTrans" presStyleCnt="0"/>
      <dgm:spPr/>
    </dgm:pt>
    <dgm:pt modelId="{88D0D01E-22F4-4338-A1A7-2D073920F65D}" type="pres">
      <dgm:prSet presAssocID="{515640C8-FDF6-4B1B-B9B8-8F732A1242A0}" presName="node" presStyleLbl="node1" presStyleIdx="6" presStyleCnt="8">
        <dgm:presLayoutVars>
          <dgm:bulletEnabled val="1"/>
        </dgm:presLayoutVars>
      </dgm:prSet>
      <dgm:spPr/>
    </dgm:pt>
    <dgm:pt modelId="{F0D5F54B-8A41-4E10-B744-4EF2B64DFE07}" type="pres">
      <dgm:prSet presAssocID="{23820A3F-1507-4E1E-8B16-1E5B29665241}" presName="sibTrans" presStyleCnt="0"/>
      <dgm:spPr/>
    </dgm:pt>
    <dgm:pt modelId="{510D1D84-78CA-4C21-997C-F1158461B286}" type="pres">
      <dgm:prSet presAssocID="{82DFECB3-87FE-4D2D-95A7-2E5A9C9C5A58}" presName="node" presStyleLbl="node1" presStyleIdx="7" presStyleCnt="8">
        <dgm:presLayoutVars>
          <dgm:bulletEnabled val="1"/>
        </dgm:presLayoutVars>
      </dgm:prSet>
      <dgm:spPr/>
    </dgm:pt>
  </dgm:ptLst>
  <dgm:cxnLst>
    <dgm:cxn modelId="{B75BE003-0A35-4800-BD1D-4CFE638336EA}" srcId="{50AC66E8-FFD8-4B02-BB32-DE3549E16531}" destId="{8D03E2C6-0139-48A3-9400-9EB63A5ACE2A}" srcOrd="4" destOrd="0" parTransId="{AC4CB975-0DD2-48E6-AB56-B89EAEE2ED54}" sibTransId="{E4B154EE-3D26-4FB9-B5F2-A87AB8FA1A17}"/>
    <dgm:cxn modelId="{5858CC11-8F9C-4271-A541-27FAB84A645E}" srcId="{50AC66E8-FFD8-4B02-BB32-DE3549E16531}" destId="{261D41AE-F244-481D-AA9D-0C8A00006B45}" srcOrd="5" destOrd="0" parTransId="{9CAE947A-092A-4B0D-8974-D4DBBB24E21D}" sibTransId="{225B6504-D4AF-42B1-8044-16B41CCB922B}"/>
    <dgm:cxn modelId="{ADA71C1D-CC82-46A8-86E7-D00E052E1430}" srcId="{50AC66E8-FFD8-4B02-BB32-DE3549E16531}" destId="{515640C8-FDF6-4B1B-B9B8-8F732A1242A0}" srcOrd="6" destOrd="0" parTransId="{B3754415-F35B-47AD-8029-4A1AB97A7F2C}" sibTransId="{23820A3F-1507-4E1E-8B16-1E5B29665241}"/>
    <dgm:cxn modelId="{DAE9AB1D-A073-40CC-B5AF-2B49260BDCE1}" type="presOf" srcId="{50AC66E8-FFD8-4B02-BB32-DE3549E16531}" destId="{ACE6E2D7-8391-4A09-B23E-DAD69C4E4CBB}" srcOrd="0" destOrd="0" presId="urn:microsoft.com/office/officeart/2005/8/layout/default"/>
    <dgm:cxn modelId="{57BBF234-A046-41FC-9BC3-48133FFCF70B}" srcId="{50AC66E8-FFD8-4B02-BB32-DE3549E16531}" destId="{F7DB4B2E-55E8-4EFA-AEB2-1819689B59B9}" srcOrd="3" destOrd="0" parTransId="{A01C211C-6334-452B-9279-7F4A46C892E9}" sibTransId="{521AFA70-BE2A-40FB-A887-7C4230EA300F}"/>
    <dgm:cxn modelId="{2B495949-72CE-4708-873C-6E20D7B921A9}" type="presOf" srcId="{261D41AE-F244-481D-AA9D-0C8A00006B45}" destId="{448DE9C2-CDFB-4357-A205-7279E3FE636E}" srcOrd="0" destOrd="0" presId="urn:microsoft.com/office/officeart/2005/8/layout/default"/>
    <dgm:cxn modelId="{C14DA287-FDF1-4527-BE07-19E859CD01BE}" type="presOf" srcId="{8D03E2C6-0139-48A3-9400-9EB63A5ACE2A}" destId="{DE020173-7D67-4BC6-B100-77A24FE70396}" srcOrd="0" destOrd="0" presId="urn:microsoft.com/office/officeart/2005/8/layout/default"/>
    <dgm:cxn modelId="{CF24CC8C-FFD1-498C-A6E1-9271E8C9EFE3}" type="presOf" srcId="{4B1D0E58-51DB-4027-9913-399185764627}" destId="{408D5D52-F5D8-4165-87E7-31FEA1D8E08D}" srcOrd="0" destOrd="0" presId="urn:microsoft.com/office/officeart/2005/8/layout/default"/>
    <dgm:cxn modelId="{F24B8199-C27F-46F4-898F-5391178C8558}" type="presOf" srcId="{BA9832ED-7061-4EA2-8803-5542A57520AE}" destId="{6E486EC9-B17B-47EB-B0FF-0BD2C5222D2B}" srcOrd="0" destOrd="0" presId="urn:microsoft.com/office/officeart/2005/8/layout/default"/>
    <dgm:cxn modelId="{CDA70E9D-2394-48B1-BBCD-D822FD640E02}" type="presOf" srcId="{82DFECB3-87FE-4D2D-95A7-2E5A9C9C5A58}" destId="{510D1D84-78CA-4C21-997C-F1158461B286}" srcOrd="0" destOrd="0" presId="urn:microsoft.com/office/officeart/2005/8/layout/default"/>
    <dgm:cxn modelId="{9D1BB4A6-47DD-4E29-86C4-EDBD3897E8B8}" srcId="{50AC66E8-FFD8-4B02-BB32-DE3549E16531}" destId="{4B1D0E58-51DB-4027-9913-399185764627}" srcOrd="0" destOrd="0" parTransId="{C7708D56-46C9-4258-BDB7-D26C66579510}" sibTransId="{1D786592-E3A6-4240-A050-DFFDEA2998C3}"/>
    <dgm:cxn modelId="{7801CED1-895B-43B3-B8C7-D2220DAD1A0A}" srcId="{50AC66E8-FFD8-4B02-BB32-DE3549E16531}" destId="{BA9832ED-7061-4EA2-8803-5542A57520AE}" srcOrd="2" destOrd="0" parTransId="{510795AA-5ED0-476C-A12B-B3C15001E772}" sibTransId="{4B7AB5C9-9280-4E2F-B862-4D5EF178F753}"/>
    <dgm:cxn modelId="{AE2203DC-47B1-4871-A492-65F5554220B8}" srcId="{50AC66E8-FFD8-4B02-BB32-DE3549E16531}" destId="{82DFECB3-87FE-4D2D-95A7-2E5A9C9C5A58}" srcOrd="7" destOrd="0" parTransId="{4713ADCC-8E92-432C-B406-5792E4A09CCB}" sibTransId="{BF7DC4A1-F9F2-4344-85B3-6E26AF6739B5}"/>
    <dgm:cxn modelId="{E48E68E6-A4D3-4500-B02A-EC98DAEC8F54}" type="presOf" srcId="{A55ACC1F-2BAC-4028-987A-AA24028A64FE}" destId="{875AD107-DE15-4C9E-A9CC-151D3D51FD78}" srcOrd="0" destOrd="0" presId="urn:microsoft.com/office/officeart/2005/8/layout/default"/>
    <dgm:cxn modelId="{9296CAEC-1BDC-4C35-9EB7-803CFB3EC035}" srcId="{50AC66E8-FFD8-4B02-BB32-DE3549E16531}" destId="{A55ACC1F-2BAC-4028-987A-AA24028A64FE}" srcOrd="1" destOrd="0" parTransId="{2F202FCE-9671-4FAB-BD06-C800EA2F8AA9}" sibTransId="{57D1AF1D-F442-4EF8-B536-24139FCE6898}"/>
    <dgm:cxn modelId="{9D2913ED-978A-40B6-94A7-FFB18893F21F}" type="presOf" srcId="{515640C8-FDF6-4B1B-B9B8-8F732A1242A0}" destId="{88D0D01E-22F4-4338-A1A7-2D073920F65D}" srcOrd="0" destOrd="0" presId="urn:microsoft.com/office/officeart/2005/8/layout/default"/>
    <dgm:cxn modelId="{F21E62FE-1AEC-4479-8EF7-FAD008E5F3B7}" type="presOf" srcId="{F7DB4B2E-55E8-4EFA-AEB2-1819689B59B9}" destId="{39AF3A46-75D9-4E0A-B42F-FB06F9EDBD2D}" srcOrd="0" destOrd="0" presId="urn:microsoft.com/office/officeart/2005/8/layout/default"/>
    <dgm:cxn modelId="{204A0B81-D14F-4AAA-A3F5-A1B981042CD7}" type="presParOf" srcId="{ACE6E2D7-8391-4A09-B23E-DAD69C4E4CBB}" destId="{408D5D52-F5D8-4165-87E7-31FEA1D8E08D}" srcOrd="0" destOrd="0" presId="urn:microsoft.com/office/officeart/2005/8/layout/default"/>
    <dgm:cxn modelId="{A36E6F29-5B80-4273-B3FB-B968FCF40ADD}" type="presParOf" srcId="{ACE6E2D7-8391-4A09-B23E-DAD69C4E4CBB}" destId="{4929B567-33C7-4E13-8DD0-5A87A5FB62C2}" srcOrd="1" destOrd="0" presId="urn:microsoft.com/office/officeart/2005/8/layout/default"/>
    <dgm:cxn modelId="{3399199F-53D7-4356-931B-92F9AC4EECEF}" type="presParOf" srcId="{ACE6E2D7-8391-4A09-B23E-DAD69C4E4CBB}" destId="{875AD107-DE15-4C9E-A9CC-151D3D51FD78}" srcOrd="2" destOrd="0" presId="urn:microsoft.com/office/officeart/2005/8/layout/default"/>
    <dgm:cxn modelId="{9FE634FB-1287-4E34-B742-44A26D7DDE66}" type="presParOf" srcId="{ACE6E2D7-8391-4A09-B23E-DAD69C4E4CBB}" destId="{98C16188-7B25-4EB8-B641-27FB282B55EE}" srcOrd="3" destOrd="0" presId="urn:microsoft.com/office/officeart/2005/8/layout/default"/>
    <dgm:cxn modelId="{747D1913-99A9-43C6-832C-1973B1525775}" type="presParOf" srcId="{ACE6E2D7-8391-4A09-B23E-DAD69C4E4CBB}" destId="{6E486EC9-B17B-47EB-B0FF-0BD2C5222D2B}" srcOrd="4" destOrd="0" presId="urn:microsoft.com/office/officeart/2005/8/layout/default"/>
    <dgm:cxn modelId="{AF385CB4-2CC3-4014-85A2-07D0592EA1CC}" type="presParOf" srcId="{ACE6E2D7-8391-4A09-B23E-DAD69C4E4CBB}" destId="{03271CD5-8624-4C26-AB5E-2327332D9455}" srcOrd="5" destOrd="0" presId="urn:microsoft.com/office/officeart/2005/8/layout/default"/>
    <dgm:cxn modelId="{35D51C44-120F-4CC0-B0FC-A761464EC2ED}" type="presParOf" srcId="{ACE6E2D7-8391-4A09-B23E-DAD69C4E4CBB}" destId="{39AF3A46-75D9-4E0A-B42F-FB06F9EDBD2D}" srcOrd="6" destOrd="0" presId="urn:microsoft.com/office/officeart/2005/8/layout/default"/>
    <dgm:cxn modelId="{1056D81A-703E-40E8-B153-55FA9F84CD0B}" type="presParOf" srcId="{ACE6E2D7-8391-4A09-B23E-DAD69C4E4CBB}" destId="{00DEA2B8-64CA-45B6-8AF6-29C1E7367E3E}" srcOrd="7" destOrd="0" presId="urn:microsoft.com/office/officeart/2005/8/layout/default"/>
    <dgm:cxn modelId="{7E638441-0AF6-487E-90FF-E12A1F37AE01}" type="presParOf" srcId="{ACE6E2D7-8391-4A09-B23E-DAD69C4E4CBB}" destId="{DE020173-7D67-4BC6-B100-77A24FE70396}" srcOrd="8" destOrd="0" presId="urn:microsoft.com/office/officeart/2005/8/layout/default"/>
    <dgm:cxn modelId="{D30013C3-77E8-4C57-9722-6E9D403E3454}" type="presParOf" srcId="{ACE6E2D7-8391-4A09-B23E-DAD69C4E4CBB}" destId="{EC71298F-0B1E-4A37-9EA6-226325173EFC}" srcOrd="9" destOrd="0" presId="urn:microsoft.com/office/officeart/2005/8/layout/default"/>
    <dgm:cxn modelId="{F3827059-259A-48C2-9C46-F2CA430261FB}" type="presParOf" srcId="{ACE6E2D7-8391-4A09-B23E-DAD69C4E4CBB}" destId="{448DE9C2-CDFB-4357-A205-7279E3FE636E}" srcOrd="10" destOrd="0" presId="urn:microsoft.com/office/officeart/2005/8/layout/default"/>
    <dgm:cxn modelId="{9ADD53F1-47AE-47F6-B816-D973FF62962A}" type="presParOf" srcId="{ACE6E2D7-8391-4A09-B23E-DAD69C4E4CBB}" destId="{45F96FA7-DFE9-4CCC-A73B-F9EAE6376A9B}" srcOrd="11" destOrd="0" presId="urn:microsoft.com/office/officeart/2005/8/layout/default"/>
    <dgm:cxn modelId="{3F4411DE-C7C0-4BF9-8D60-623359C01027}" type="presParOf" srcId="{ACE6E2D7-8391-4A09-B23E-DAD69C4E4CBB}" destId="{88D0D01E-22F4-4338-A1A7-2D073920F65D}" srcOrd="12" destOrd="0" presId="urn:microsoft.com/office/officeart/2005/8/layout/default"/>
    <dgm:cxn modelId="{E434DB2B-4FEB-4887-8B72-9FC0D5F02D6D}" type="presParOf" srcId="{ACE6E2D7-8391-4A09-B23E-DAD69C4E4CBB}" destId="{F0D5F54B-8A41-4E10-B744-4EF2B64DFE07}" srcOrd="13" destOrd="0" presId="urn:microsoft.com/office/officeart/2005/8/layout/default"/>
    <dgm:cxn modelId="{5AF4E00C-DA90-473C-8BAE-30A14AA32F26}" type="presParOf" srcId="{ACE6E2D7-8391-4A09-B23E-DAD69C4E4CBB}" destId="{510D1D84-78CA-4C21-997C-F1158461B286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673FD19-A2E5-4B67-AB43-E403A317539C}" type="doc">
      <dgm:prSet loTypeId="urn:microsoft.com/office/officeart/2005/8/layout/arrow6" loCatId="relationship" qsTypeId="urn:microsoft.com/office/officeart/2005/8/quickstyle/simple4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62E02175-5DCA-43F7-A896-9B218E6039D4}">
      <dgm:prSet phldrT="[Text]"/>
      <dgm:spPr/>
      <dgm:t>
        <a:bodyPr/>
        <a:lstStyle/>
        <a:p>
          <a:r>
            <a:rPr lang="en-US" dirty="0"/>
            <a:t>single</a:t>
          </a:r>
        </a:p>
      </dgm:t>
    </dgm:pt>
    <dgm:pt modelId="{6E4A0FFD-EBB2-432D-90B6-B8202FBA3657}" type="parTrans" cxnId="{5BCFF89D-1BAD-40EB-BB26-5E37AFD87DE1}">
      <dgm:prSet/>
      <dgm:spPr/>
      <dgm:t>
        <a:bodyPr/>
        <a:lstStyle/>
        <a:p>
          <a:endParaRPr lang="en-US"/>
        </a:p>
      </dgm:t>
    </dgm:pt>
    <dgm:pt modelId="{829A4B83-7ACA-4C5C-9FAE-514B055D34B6}" type="sibTrans" cxnId="{5BCFF89D-1BAD-40EB-BB26-5E37AFD87DE1}">
      <dgm:prSet/>
      <dgm:spPr/>
      <dgm:t>
        <a:bodyPr/>
        <a:lstStyle/>
        <a:p>
          <a:endParaRPr lang="en-US"/>
        </a:p>
      </dgm:t>
    </dgm:pt>
    <dgm:pt modelId="{9C062B63-BBB0-4D92-ADCB-D5972CE29279}">
      <dgm:prSet phldrT="[Text]"/>
      <dgm:spPr/>
      <dgm:t>
        <a:bodyPr/>
        <a:lstStyle/>
        <a:p>
          <a:r>
            <a:rPr lang="en-US" dirty="0"/>
            <a:t>sequence</a:t>
          </a:r>
        </a:p>
      </dgm:t>
    </dgm:pt>
    <dgm:pt modelId="{54EFF8B1-D1BE-4478-8053-14D4DF78C52B}" type="parTrans" cxnId="{C8CA9F6C-4964-46D1-88BC-1A34F0FD4B8C}">
      <dgm:prSet/>
      <dgm:spPr/>
      <dgm:t>
        <a:bodyPr/>
        <a:lstStyle/>
        <a:p>
          <a:endParaRPr lang="en-US"/>
        </a:p>
      </dgm:t>
    </dgm:pt>
    <dgm:pt modelId="{6E3BBAC4-B094-4F3D-A347-F5EE67518E9C}" type="sibTrans" cxnId="{C8CA9F6C-4964-46D1-88BC-1A34F0FD4B8C}">
      <dgm:prSet/>
      <dgm:spPr/>
      <dgm:t>
        <a:bodyPr/>
        <a:lstStyle/>
        <a:p>
          <a:endParaRPr lang="en-US"/>
        </a:p>
      </dgm:t>
    </dgm:pt>
    <dgm:pt modelId="{2D36D2DE-B21D-49ED-AEA0-62BA4502600A}" type="pres">
      <dgm:prSet presAssocID="{B673FD19-A2E5-4B67-AB43-E403A317539C}" presName="compositeShape" presStyleCnt="0">
        <dgm:presLayoutVars>
          <dgm:chMax val="2"/>
          <dgm:dir/>
          <dgm:resizeHandles val="exact"/>
        </dgm:presLayoutVars>
      </dgm:prSet>
      <dgm:spPr/>
    </dgm:pt>
    <dgm:pt modelId="{30D9E1B6-2F8F-49B9-BE51-FAFDA3ECEB4A}" type="pres">
      <dgm:prSet presAssocID="{B673FD19-A2E5-4B67-AB43-E403A317539C}" presName="ribbon" presStyleLbl="node1" presStyleIdx="0" presStyleCnt="1"/>
      <dgm:spPr/>
    </dgm:pt>
    <dgm:pt modelId="{66261897-0CFA-423B-B440-57821976A076}" type="pres">
      <dgm:prSet presAssocID="{B673FD19-A2E5-4B67-AB43-E403A317539C}" presName="leftArrowText" presStyleLbl="node1" presStyleIdx="0" presStyleCnt="1">
        <dgm:presLayoutVars>
          <dgm:chMax val="0"/>
          <dgm:bulletEnabled val="1"/>
        </dgm:presLayoutVars>
      </dgm:prSet>
      <dgm:spPr/>
    </dgm:pt>
    <dgm:pt modelId="{B0080148-9364-405E-8FD9-C16E0519F876}" type="pres">
      <dgm:prSet presAssocID="{B673FD19-A2E5-4B67-AB43-E403A317539C}" presName="rightArrow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B5387F0D-6896-458B-A8F8-04A36DF90110}" type="presOf" srcId="{62E02175-5DCA-43F7-A896-9B218E6039D4}" destId="{66261897-0CFA-423B-B440-57821976A076}" srcOrd="0" destOrd="0" presId="urn:microsoft.com/office/officeart/2005/8/layout/arrow6"/>
    <dgm:cxn modelId="{40D98361-437F-40B0-813D-4DD5CF28F199}" type="presOf" srcId="{9C062B63-BBB0-4D92-ADCB-D5972CE29279}" destId="{B0080148-9364-405E-8FD9-C16E0519F876}" srcOrd="0" destOrd="0" presId="urn:microsoft.com/office/officeart/2005/8/layout/arrow6"/>
    <dgm:cxn modelId="{AD364C42-4306-4CAC-BA20-49CEF62DCC1D}" type="presOf" srcId="{B673FD19-A2E5-4B67-AB43-E403A317539C}" destId="{2D36D2DE-B21D-49ED-AEA0-62BA4502600A}" srcOrd="0" destOrd="0" presId="urn:microsoft.com/office/officeart/2005/8/layout/arrow6"/>
    <dgm:cxn modelId="{C8CA9F6C-4964-46D1-88BC-1A34F0FD4B8C}" srcId="{B673FD19-A2E5-4B67-AB43-E403A317539C}" destId="{9C062B63-BBB0-4D92-ADCB-D5972CE29279}" srcOrd="1" destOrd="0" parTransId="{54EFF8B1-D1BE-4478-8053-14D4DF78C52B}" sibTransId="{6E3BBAC4-B094-4F3D-A347-F5EE67518E9C}"/>
    <dgm:cxn modelId="{5BCFF89D-1BAD-40EB-BB26-5E37AFD87DE1}" srcId="{B673FD19-A2E5-4B67-AB43-E403A317539C}" destId="{62E02175-5DCA-43F7-A896-9B218E6039D4}" srcOrd="0" destOrd="0" parTransId="{6E4A0FFD-EBB2-432D-90B6-B8202FBA3657}" sibTransId="{829A4B83-7ACA-4C5C-9FAE-514B055D34B6}"/>
    <dgm:cxn modelId="{23B1E359-F8E3-486C-867C-70B3AAB286D1}" type="presParOf" srcId="{2D36D2DE-B21D-49ED-AEA0-62BA4502600A}" destId="{30D9E1B6-2F8F-49B9-BE51-FAFDA3ECEB4A}" srcOrd="0" destOrd="0" presId="urn:microsoft.com/office/officeart/2005/8/layout/arrow6"/>
    <dgm:cxn modelId="{D0E77666-2292-47DF-A248-9A97586366E3}" type="presParOf" srcId="{2D36D2DE-B21D-49ED-AEA0-62BA4502600A}" destId="{66261897-0CFA-423B-B440-57821976A076}" srcOrd="1" destOrd="0" presId="urn:microsoft.com/office/officeart/2005/8/layout/arrow6"/>
    <dgm:cxn modelId="{95BB3FEF-8EF5-4C0D-B18B-9F454A1CCCA7}" type="presParOf" srcId="{2D36D2DE-B21D-49ED-AEA0-62BA4502600A}" destId="{B0080148-9364-405E-8FD9-C16E0519F876}" srcOrd="2" destOrd="0" presId="urn:microsoft.com/office/officeart/2005/8/layout/arrow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D100E9-BE96-4918-93A7-CF1B2D14232C}">
      <dsp:nvSpPr>
        <dsp:cNvPr id="0" name=""/>
        <dsp:cNvSpPr/>
      </dsp:nvSpPr>
      <dsp:spPr>
        <a:xfrm>
          <a:off x="0" y="18261"/>
          <a:ext cx="2191955" cy="1315173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Genes</a:t>
          </a:r>
        </a:p>
      </dsp:txBody>
      <dsp:txXfrm>
        <a:off x="0" y="18261"/>
        <a:ext cx="2191955" cy="1315173"/>
      </dsp:txXfrm>
    </dsp:sp>
    <dsp:sp modelId="{8D1CD44A-2D86-4EEB-90DF-0845020D9669}">
      <dsp:nvSpPr>
        <dsp:cNvPr id="0" name=""/>
        <dsp:cNvSpPr/>
      </dsp:nvSpPr>
      <dsp:spPr>
        <a:xfrm>
          <a:off x="2411151" y="18261"/>
          <a:ext cx="2191955" cy="1315173"/>
        </a:xfrm>
        <a:prstGeom prst="rect">
          <a:avLst/>
        </a:prstGeom>
        <a:gradFill rotWithShape="0">
          <a:gsLst>
            <a:gs pos="0">
              <a:schemeClr val="accent3">
                <a:hueOff val="1406283"/>
                <a:satOff val="-2110"/>
                <a:lumOff val="-343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accent3">
                <a:hueOff val="1406283"/>
                <a:satOff val="-2110"/>
                <a:lumOff val="-343"/>
                <a:alphaOff val="0"/>
                <a:shade val="85000"/>
                <a:satMod val="105000"/>
                <a:lumMod val="100000"/>
              </a:schemeClr>
            </a:gs>
            <a:gs pos="100000">
              <a:schemeClr val="accent3">
                <a:hueOff val="1406283"/>
                <a:satOff val="-2110"/>
                <a:lumOff val="-343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Humans</a:t>
          </a:r>
          <a:endParaRPr lang="en-US" sz="2500" kern="1200" dirty="0"/>
        </a:p>
      </dsp:txBody>
      <dsp:txXfrm>
        <a:off x="2411151" y="18261"/>
        <a:ext cx="2191955" cy="1315173"/>
      </dsp:txXfrm>
    </dsp:sp>
    <dsp:sp modelId="{621C2F7D-F2E9-45D5-A4C2-AF2D422BE139}">
      <dsp:nvSpPr>
        <dsp:cNvPr id="0" name=""/>
        <dsp:cNvSpPr/>
      </dsp:nvSpPr>
      <dsp:spPr>
        <a:xfrm>
          <a:off x="4822302" y="18261"/>
          <a:ext cx="2191955" cy="1315173"/>
        </a:xfrm>
        <a:prstGeom prst="rect">
          <a:avLst/>
        </a:prstGeom>
        <a:gradFill rotWithShape="0">
          <a:gsLst>
            <a:gs pos="0">
              <a:schemeClr val="accent3">
                <a:hueOff val="2812566"/>
                <a:satOff val="-4220"/>
                <a:lumOff val="-686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accent3">
                <a:hueOff val="2812566"/>
                <a:satOff val="-4220"/>
                <a:lumOff val="-686"/>
                <a:alphaOff val="0"/>
                <a:shade val="85000"/>
                <a:satMod val="105000"/>
                <a:lumMod val="100000"/>
              </a:schemeClr>
            </a:gs>
            <a:gs pos="100000">
              <a:schemeClr val="accent3">
                <a:hueOff val="2812566"/>
                <a:satOff val="-4220"/>
                <a:lumOff val="-686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Computer</a:t>
          </a:r>
          <a:endParaRPr lang="en-US" sz="2500" kern="1200" dirty="0"/>
        </a:p>
      </dsp:txBody>
      <dsp:txXfrm>
        <a:off x="4822302" y="18261"/>
        <a:ext cx="2191955" cy="1315173"/>
      </dsp:txXfrm>
    </dsp:sp>
    <dsp:sp modelId="{8A67E6B3-437C-499A-B85E-624DCCF5B8DC}">
      <dsp:nvSpPr>
        <dsp:cNvPr id="0" name=""/>
        <dsp:cNvSpPr/>
      </dsp:nvSpPr>
      <dsp:spPr>
        <a:xfrm>
          <a:off x="0" y="1552630"/>
          <a:ext cx="2191955" cy="1315173"/>
        </a:xfrm>
        <a:prstGeom prst="rect">
          <a:avLst/>
        </a:prstGeom>
        <a:gradFill rotWithShape="0">
          <a:gsLst>
            <a:gs pos="0">
              <a:schemeClr val="accent3">
                <a:hueOff val="4218849"/>
                <a:satOff val="-6330"/>
                <a:lumOff val="-1029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accent3">
                <a:hueOff val="4218849"/>
                <a:satOff val="-6330"/>
                <a:lumOff val="-1029"/>
                <a:alphaOff val="0"/>
                <a:shade val="85000"/>
                <a:satMod val="105000"/>
                <a:lumMod val="100000"/>
              </a:schemeClr>
            </a:gs>
            <a:gs pos="100000">
              <a:schemeClr val="accent3">
                <a:hueOff val="4218849"/>
                <a:satOff val="-6330"/>
                <a:lumOff val="-1029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Mechanical device</a:t>
          </a:r>
        </a:p>
      </dsp:txBody>
      <dsp:txXfrm>
        <a:off x="0" y="1552630"/>
        <a:ext cx="2191955" cy="1315173"/>
      </dsp:txXfrm>
    </dsp:sp>
    <dsp:sp modelId="{CF00ACA9-67DB-46BE-9DB6-729CF271CED0}">
      <dsp:nvSpPr>
        <dsp:cNvPr id="0" name=""/>
        <dsp:cNvSpPr/>
      </dsp:nvSpPr>
      <dsp:spPr>
        <a:xfrm>
          <a:off x="2411151" y="1552630"/>
          <a:ext cx="2191955" cy="1315173"/>
        </a:xfrm>
        <a:prstGeom prst="rect">
          <a:avLst/>
        </a:prstGeom>
        <a:gradFill rotWithShape="0">
          <a:gsLst>
            <a:gs pos="0">
              <a:schemeClr val="accent3">
                <a:hueOff val="5625132"/>
                <a:satOff val="-8440"/>
                <a:lumOff val="-1373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accent3">
                <a:hueOff val="5625132"/>
                <a:satOff val="-8440"/>
                <a:lumOff val="-1373"/>
                <a:alphaOff val="0"/>
                <a:shade val="85000"/>
                <a:satMod val="105000"/>
                <a:lumMod val="100000"/>
              </a:schemeClr>
            </a:gs>
            <a:gs pos="100000">
              <a:schemeClr val="accent3">
                <a:hueOff val="5625132"/>
                <a:satOff val="-8440"/>
                <a:lumOff val="-1373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Trees</a:t>
          </a:r>
          <a:endParaRPr lang="en-US" sz="2500" kern="1200" dirty="0"/>
        </a:p>
      </dsp:txBody>
      <dsp:txXfrm>
        <a:off x="2411151" y="1552630"/>
        <a:ext cx="2191955" cy="1315173"/>
      </dsp:txXfrm>
    </dsp:sp>
    <dsp:sp modelId="{DEA57AFC-24EA-4A8F-AA71-3F2D49F07B05}">
      <dsp:nvSpPr>
        <dsp:cNvPr id="0" name=""/>
        <dsp:cNvSpPr/>
      </dsp:nvSpPr>
      <dsp:spPr>
        <a:xfrm>
          <a:off x="4822302" y="1552630"/>
          <a:ext cx="2191955" cy="1315173"/>
        </a:xfrm>
        <a:prstGeom prst="rect">
          <a:avLst/>
        </a:prstGeom>
        <a:gradFill rotWithShape="0">
          <a:gsLst>
            <a:gs pos="0">
              <a:schemeClr val="accent3">
                <a:hueOff val="7031415"/>
                <a:satOff val="-10550"/>
                <a:lumOff val="-1716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accent3">
                <a:hueOff val="7031415"/>
                <a:satOff val="-10550"/>
                <a:lumOff val="-1716"/>
                <a:alphaOff val="0"/>
                <a:shade val="85000"/>
                <a:satMod val="105000"/>
                <a:lumMod val="100000"/>
              </a:schemeClr>
            </a:gs>
            <a:gs pos="100000">
              <a:schemeClr val="accent3">
                <a:hueOff val="7031415"/>
                <a:satOff val="-10550"/>
                <a:lumOff val="-1716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Animals</a:t>
          </a:r>
          <a:endParaRPr lang="en-US" sz="2500" kern="1200" dirty="0"/>
        </a:p>
      </dsp:txBody>
      <dsp:txXfrm>
        <a:off x="4822302" y="1552630"/>
        <a:ext cx="2191955" cy="1315173"/>
      </dsp:txXfrm>
    </dsp:sp>
    <dsp:sp modelId="{9F0BAC57-58C4-47F5-BDBF-E37E3C82EB61}">
      <dsp:nvSpPr>
        <dsp:cNvPr id="0" name=""/>
        <dsp:cNvSpPr/>
      </dsp:nvSpPr>
      <dsp:spPr>
        <a:xfrm>
          <a:off x="0" y="3086999"/>
          <a:ext cx="2191955" cy="1315173"/>
        </a:xfrm>
        <a:prstGeom prst="rect">
          <a:avLst/>
        </a:prstGeom>
        <a:gradFill rotWithShape="0">
          <a:gsLst>
            <a:gs pos="0">
              <a:schemeClr val="accent3">
                <a:hueOff val="8437698"/>
                <a:satOff val="-12660"/>
                <a:lumOff val="-2059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accent3">
                <a:hueOff val="8437698"/>
                <a:satOff val="-12660"/>
                <a:lumOff val="-2059"/>
                <a:alphaOff val="0"/>
                <a:shade val="85000"/>
                <a:satMod val="105000"/>
                <a:lumMod val="100000"/>
              </a:schemeClr>
            </a:gs>
            <a:gs pos="100000">
              <a:schemeClr val="accent3">
                <a:hueOff val="8437698"/>
                <a:satOff val="-12660"/>
                <a:lumOff val="-2059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Algorithms</a:t>
          </a:r>
        </a:p>
      </dsp:txBody>
      <dsp:txXfrm>
        <a:off x="0" y="3086999"/>
        <a:ext cx="2191955" cy="1315173"/>
      </dsp:txXfrm>
    </dsp:sp>
    <dsp:sp modelId="{CBD8A924-8A75-4272-B3FC-CDF5F8A325DE}">
      <dsp:nvSpPr>
        <dsp:cNvPr id="0" name=""/>
        <dsp:cNvSpPr/>
      </dsp:nvSpPr>
      <dsp:spPr>
        <a:xfrm>
          <a:off x="2411151" y="3086999"/>
          <a:ext cx="2191955" cy="1315173"/>
        </a:xfrm>
        <a:prstGeom prst="rect">
          <a:avLst/>
        </a:prstGeom>
        <a:gradFill rotWithShape="0">
          <a:gsLst>
            <a:gs pos="0">
              <a:schemeClr val="accent3">
                <a:hueOff val="9843981"/>
                <a:satOff val="-14770"/>
                <a:lumOff val="-2402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accent3">
                <a:hueOff val="9843981"/>
                <a:satOff val="-14770"/>
                <a:lumOff val="-2402"/>
                <a:alphaOff val="0"/>
                <a:shade val="85000"/>
                <a:satMod val="105000"/>
                <a:lumMod val="100000"/>
              </a:schemeClr>
            </a:gs>
            <a:gs pos="100000">
              <a:schemeClr val="accent3">
                <a:hueOff val="9843981"/>
                <a:satOff val="-14770"/>
                <a:lumOff val="-2402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Programming</a:t>
          </a:r>
          <a:r>
            <a:rPr lang="fa-IR" sz="2500" kern="1200" dirty="0"/>
            <a:t> </a:t>
          </a:r>
          <a:r>
            <a:rPr lang="en-US" sz="2500" kern="1200" dirty="0"/>
            <a:t>(formal)</a:t>
          </a:r>
        </a:p>
      </dsp:txBody>
      <dsp:txXfrm>
        <a:off x="2411151" y="3086999"/>
        <a:ext cx="2191955" cy="1315173"/>
      </dsp:txXfrm>
    </dsp:sp>
    <dsp:sp modelId="{DF02DE86-BAC9-4E38-9C99-F1C971704A53}">
      <dsp:nvSpPr>
        <dsp:cNvPr id="0" name=""/>
        <dsp:cNvSpPr/>
      </dsp:nvSpPr>
      <dsp:spPr>
        <a:xfrm>
          <a:off x="4822302" y="3086999"/>
          <a:ext cx="2191955" cy="1315173"/>
        </a:xfrm>
        <a:prstGeom prst="rect">
          <a:avLst/>
        </a:prstGeom>
        <a:gradFill rotWithShape="0">
          <a:gsLst>
            <a:gs pos="0">
              <a:schemeClr val="accent3">
                <a:hueOff val="11250264"/>
                <a:satOff val="-16880"/>
                <a:lumOff val="-2745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accent3">
                <a:hueOff val="11250264"/>
                <a:satOff val="-16880"/>
                <a:lumOff val="-2745"/>
                <a:alphaOff val="0"/>
                <a:shade val="85000"/>
                <a:satMod val="105000"/>
                <a:lumMod val="100000"/>
              </a:schemeClr>
            </a:gs>
            <a:gs pos="100000">
              <a:schemeClr val="accent3">
                <a:hueOff val="11250264"/>
                <a:satOff val="-16880"/>
                <a:lumOff val="-2745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…</a:t>
          </a:r>
        </a:p>
      </dsp:txBody>
      <dsp:txXfrm>
        <a:off x="4822302" y="3086999"/>
        <a:ext cx="2191955" cy="131517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CDA845-5DBA-4353-9AD8-2C37BF15A098}">
      <dsp:nvSpPr>
        <dsp:cNvPr id="0" name=""/>
        <dsp:cNvSpPr/>
      </dsp:nvSpPr>
      <dsp:spPr>
        <a:xfrm>
          <a:off x="0" y="366525"/>
          <a:ext cx="9153525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49AEA9-BFE8-4421-AAE4-CCDC7A6821E3}">
      <dsp:nvSpPr>
        <dsp:cNvPr id="0" name=""/>
        <dsp:cNvSpPr/>
      </dsp:nvSpPr>
      <dsp:spPr>
        <a:xfrm>
          <a:off x="457676" y="145125"/>
          <a:ext cx="6407467" cy="4428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2187" tIns="0" rIns="242187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Needs analysis</a:t>
          </a:r>
        </a:p>
      </dsp:txBody>
      <dsp:txXfrm>
        <a:off x="479292" y="166741"/>
        <a:ext cx="6364235" cy="399568"/>
      </dsp:txXfrm>
    </dsp:sp>
    <dsp:sp modelId="{6C7B1044-E94B-4821-BA3F-C657DB05A8CC}">
      <dsp:nvSpPr>
        <dsp:cNvPr id="0" name=""/>
        <dsp:cNvSpPr/>
      </dsp:nvSpPr>
      <dsp:spPr>
        <a:xfrm>
          <a:off x="0" y="1046925"/>
          <a:ext cx="9153525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B5BE67-6AC2-410C-A5FE-9DECEE5D465D}">
      <dsp:nvSpPr>
        <dsp:cNvPr id="0" name=""/>
        <dsp:cNvSpPr/>
      </dsp:nvSpPr>
      <dsp:spPr>
        <a:xfrm>
          <a:off x="457676" y="825525"/>
          <a:ext cx="6407467" cy="4428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2187" tIns="0" rIns="242187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Well-defined problem definition</a:t>
          </a:r>
        </a:p>
      </dsp:txBody>
      <dsp:txXfrm>
        <a:off x="479292" y="847141"/>
        <a:ext cx="6364235" cy="399568"/>
      </dsp:txXfrm>
    </dsp:sp>
    <dsp:sp modelId="{AF229676-71EC-495D-A472-3F2EACF98E1D}">
      <dsp:nvSpPr>
        <dsp:cNvPr id="0" name=""/>
        <dsp:cNvSpPr/>
      </dsp:nvSpPr>
      <dsp:spPr>
        <a:xfrm>
          <a:off x="0" y="1727325"/>
          <a:ext cx="9153525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427D96-5C08-4991-9ED0-97C1D8E511C4}">
      <dsp:nvSpPr>
        <dsp:cNvPr id="0" name=""/>
        <dsp:cNvSpPr/>
      </dsp:nvSpPr>
      <dsp:spPr>
        <a:xfrm>
          <a:off x="457676" y="1505925"/>
          <a:ext cx="6407467" cy="4428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2187" tIns="0" rIns="242187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Write an </a:t>
          </a:r>
          <a:r>
            <a:rPr lang="en-US" sz="2400" b="1" u="sng" kern="1200" dirty="0"/>
            <a:t>algorithm</a:t>
          </a:r>
          <a:r>
            <a:rPr lang="en-US" sz="2400" kern="1200" dirty="0"/>
            <a:t> in a paper or your brain!</a:t>
          </a:r>
        </a:p>
      </dsp:txBody>
      <dsp:txXfrm>
        <a:off x="479292" y="1527541"/>
        <a:ext cx="6364235" cy="399568"/>
      </dsp:txXfrm>
    </dsp:sp>
    <dsp:sp modelId="{6E92501F-0252-4B30-8162-37E8615B8091}">
      <dsp:nvSpPr>
        <dsp:cNvPr id="0" name=""/>
        <dsp:cNvSpPr/>
      </dsp:nvSpPr>
      <dsp:spPr>
        <a:xfrm>
          <a:off x="0" y="2407725"/>
          <a:ext cx="9153525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EA5606-A4CA-478E-B1B4-E1FAD3A16970}">
      <dsp:nvSpPr>
        <dsp:cNvPr id="0" name=""/>
        <dsp:cNvSpPr/>
      </dsp:nvSpPr>
      <dsp:spPr>
        <a:xfrm>
          <a:off x="457676" y="2186325"/>
          <a:ext cx="6407467" cy="4428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2187" tIns="0" rIns="242187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Select a suitable programming language</a:t>
          </a:r>
          <a:endParaRPr lang="en-US" sz="2400" kern="1200" dirty="0"/>
        </a:p>
      </dsp:txBody>
      <dsp:txXfrm>
        <a:off x="479292" y="2207941"/>
        <a:ext cx="6364235" cy="399568"/>
      </dsp:txXfrm>
    </dsp:sp>
    <dsp:sp modelId="{2C8DABF4-311D-40C7-A516-B3B895DF1CA0}">
      <dsp:nvSpPr>
        <dsp:cNvPr id="0" name=""/>
        <dsp:cNvSpPr/>
      </dsp:nvSpPr>
      <dsp:spPr>
        <a:xfrm>
          <a:off x="0" y="3088125"/>
          <a:ext cx="9153525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5F44FC-93D4-4842-9BD1-6175CCDAF668}">
      <dsp:nvSpPr>
        <dsp:cNvPr id="0" name=""/>
        <dsp:cNvSpPr/>
      </dsp:nvSpPr>
      <dsp:spPr>
        <a:xfrm>
          <a:off x="457676" y="2866725"/>
          <a:ext cx="6407467" cy="44280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2187" tIns="0" rIns="242187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Write a </a:t>
          </a:r>
          <a:r>
            <a:rPr lang="en-US" sz="2400" b="1" u="sng" kern="1200" dirty="0"/>
            <a:t>program</a:t>
          </a:r>
        </a:p>
      </dsp:txBody>
      <dsp:txXfrm>
        <a:off x="479292" y="2888341"/>
        <a:ext cx="6364235" cy="399568"/>
      </dsp:txXfrm>
    </dsp:sp>
    <dsp:sp modelId="{6BC8A455-DD12-4396-9D34-8C138135467A}">
      <dsp:nvSpPr>
        <dsp:cNvPr id="0" name=""/>
        <dsp:cNvSpPr/>
      </dsp:nvSpPr>
      <dsp:spPr>
        <a:xfrm>
          <a:off x="0" y="3768525"/>
          <a:ext cx="9153525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1AB3DF-0495-43E8-9D80-238B8992A861}">
      <dsp:nvSpPr>
        <dsp:cNvPr id="0" name=""/>
        <dsp:cNvSpPr/>
      </dsp:nvSpPr>
      <dsp:spPr>
        <a:xfrm>
          <a:off x="457676" y="3547125"/>
          <a:ext cx="6407467" cy="4428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2187" tIns="0" rIns="242187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Run </a:t>
          </a:r>
          <a:r>
            <a:rPr lang="en-US" sz="2400" b="1" u="sng" kern="1200" dirty="0"/>
            <a:t>compiler</a:t>
          </a:r>
          <a:r>
            <a:rPr lang="en-US" sz="2400" kern="1200" dirty="0"/>
            <a:t> or </a:t>
          </a:r>
          <a:r>
            <a:rPr lang="en-US" sz="2400" b="1" u="sng" kern="1200" dirty="0"/>
            <a:t>interpreter</a:t>
          </a:r>
        </a:p>
      </dsp:txBody>
      <dsp:txXfrm>
        <a:off x="479292" y="3568741"/>
        <a:ext cx="6364235" cy="399568"/>
      </dsp:txXfrm>
    </dsp:sp>
    <dsp:sp modelId="{FC7EFB9E-C14F-4F1A-AA7F-6188E7F4FC65}">
      <dsp:nvSpPr>
        <dsp:cNvPr id="0" name=""/>
        <dsp:cNvSpPr/>
      </dsp:nvSpPr>
      <dsp:spPr>
        <a:xfrm>
          <a:off x="0" y="4448925"/>
          <a:ext cx="9153525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E59334-6A6F-4A75-BED6-3F3BD016BA51}">
      <dsp:nvSpPr>
        <dsp:cNvPr id="0" name=""/>
        <dsp:cNvSpPr/>
      </dsp:nvSpPr>
      <dsp:spPr>
        <a:xfrm>
          <a:off x="457676" y="4227525"/>
          <a:ext cx="6407467" cy="4428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2187" tIns="0" rIns="242187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…</a:t>
          </a:r>
        </a:p>
      </dsp:txBody>
      <dsp:txXfrm>
        <a:off x="479292" y="4249141"/>
        <a:ext cx="6364235" cy="39956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8D5D52-F5D8-4165-87E7-31FEA1D8E08D}">
      <dsp:nvSpPr>
        <dsp:cNvPr id="0" name=""/>
        <dsp:cNvSpPr/>
      </dsp:nvSpPr>
      <dsp:spPr>
        <a:xfrm>
          <a:off x="0" y="152426"/>
          <a:ext cx="1637737" cy="98264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Tabular</a:t>
          </a:r>
        </a:p>
      </dsp:txBody>
      <dsp:txXfrm>
        <a:off x="0" y="152426"/>
        <a:ext cx="1637737" cy="982642"/>
      </dsp:txXfrm>
    </dsp:sp>
    <dsp:sp modelId="{875AD107-DE15-4C9E-A9CC-151D3D51FD78}">
      <dsp:nvSpPr>
        <dsp:cNvPr id="0" name=""/>
        <dsp:cNvSpPr/>
      </dsp:nvSpPr>
      <dsp:spPr>
        <a:xfrm>
          <a:off x="1801510" y="152426"/>
          <a:ext cx="1637737" cy="98264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Numerical</a:t>
          </a:r>
        </a:p>
      </dsp:txBody>
      <dsp:txXfrm>
        <a:off x="1801510" y="152426"/>
        <a:ext cx="1637737" cy="982642"/>
      </dsp:txXfrm>
    </dsp:sp>
    <dsp:sp modelId="{6E486EC9-B17B-47EB-B0FF-0BD2C5222D2B}">
      <dsp:nvSpPr>
        <dsp:cNvPr id="0" name=""/>
        <dsp:cNvSpPr/>
      </dsp:nvSpPr>
      <dsp:spPr>
        <a:xfrm>
          <a:off x="3603021" y="152426"/>
          <a:ext cx="1637737" cy="98264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Audio</a:t>
          </a:r>
        </a:p>
      </dsp:txBody>
      <dsp:txXfrm>
        <a:off x="3603021" y="152426"/>
        <a:ext cx="1637737" cy="982642"/>
      </dsp:txXfrm>
    </dsp:sp>
    <dsp:sp modelId="{39AF3A46-75D9-4E0A-B42F-FB06F9EDBD2D}">
      <dsp:nvSpPr>
        <dsp:cNvPr id="0" name=""/>
        <dsp:cNvSpPr/>
      </dsp:nvSpPr>
      <dsp:spPr>
        <a:xfrm>
          <a:off x="0" y="1298842"/>
          <a:ext cx="1637737" cy="98264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Text</a:t>
          </a:r>
        </a:p>
      </dsp:txBody>
      <dsp:txXfrm>
        <a:off x="0" y="1298842"/>
        <a:ext cx="1637737" cy="982642"/>
      </dsp:txXfrm>
    </dsp:sp>
    <dsp:sp modelId="{DE020173-7D67-4BC6-B100-77A24FE70396}">
      <dsp:nvSpPr>
        <dsp:cNvPr id="0" name=""/>
        <dsp:cNvSpPr/>
      </dsp:nvSpPr>
      <dsp:spPr>
        <a:xfrm>
          <a:off x="1801510" y="1298842"/>
          <a:ext cx="1637737" cy="98264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Image</a:t>
          </a:r>
        </a:p>
      </dsp:txBody>
      <dsp:txXfrm>
        <a:off x="1801510" y="1298842"/>
        <a:ext cx="1637737" cy="982642"/>
      </dsp:txXfrm>
    </dsp:sp>
    <dsp:sp modelId="{448DE9C2-CDFB-4357-A205-7279E3FE636E}">
      <dsp:nvSpPr>
        <dsp:cNvPr id="0" name=""/>
        <dsp:cNvSpPr/>
      </dsp:nvSpPr>
      <dsp:spPr>
        <a:xfrm>
          <a:off x="3603021" y="1298842"/>
          <a:ext cx="1637737" cy="98264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Video</a:t>
          </a:r>
        </a:p>
      </dsp:txBody>
      <dsp:txXfrm>
        <a:off x="3603021" y="1298842"/>
        <a:ext cx="1637737" cy="982642"/>
      </dsp:txXfrm>
    </dsp:sp>
    <dsp:sp modelId="{88D0D01E-22F4-4338-A1A7-2D073920F65D}">
      <dsp:nvSpPr>
        <dsp:cNvPr id="0" name=""/>
        <dsp:cNvSpPr/>
      </dsp:nvSpPr>
      <dsp:spPr>
        <a:xfrm>
          <a:off x="900755" y="2445258"/>
          <a:ext cx="1637737" cy="98264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List of items</a:t>
          </a:r>
        </a:p>
      </dsp:txBody>
      <dsp:txXfrm>
        <a:off x="900755" y="2445258"/>
        <a:ext cx="1637737" cy="982642"/>
      </dsp:txXfrm>
    </dsp:sp>
    <dsp:sp modelId="{510D1D84-78CA-4C21-997C-F1158461B286}">
      <dsp:nvSpPr>
        <dsp:cNvPr id="0" name=""/>
        <dsp:cNvSpPr/>
      </dsp:nvSpPr>
      <dsp:spPr>
        <a:xfrm>
          <a:off x="2702266" y="2445258"/>
          <a:ext cx="1637737" cy="98264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…</a:t>
          </a:r>
        </a:p>
      </dsp:txBody>
      <dsp:txXfrm>
        <a:off x="2702266" y="2445258"/>
        <a:ext cx="1637737" cy="98264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D9E1B6-2F8F-49B9-BE51-FAFDA3ECEB4A}">
      <dsp:nvSpPr>
        <dsp:cNvPr id="0" name=""/>
        <dsp:cNvSpPr/>
      </dsp:nvSpPr>
      <dsp:spPr>
        <a:xfrm>
          <a:off x="0" y="612375"/>
          <a:ext cx="6236182" cy="2494472"/>
        </a:xfrm>
        <a:prstGeom prst="leftRightRibb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6261897-0CFA-423B-B440-57821976A076}">
      <dsp:nvSpPr>
        <dsp:cNvPr id="0" name=""/>
        <dsp:cNvSpPr/>
      </dsp:nvSpPr>
      <dsp:spPr>
        <a:xfrm>
          <a:off x="748341" y="1048908"/>
          <a:ext cx="2057940" cy="1222291"/>
        </a:xfrm>
        <a:prstGeom prst="rect">
          <a:avLst/>
        </a:prstGeom>
        <a:noFill/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  <a:sp3d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174244" rIns="0" bIns="186690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 dirty="0"/>
            <a:t>single</a:t>
          </a:r>
        </a:p>
      </dsp:txBody>
      <dsp:txXfrm>
        <a:off x="748341" y="1048908"/>
        <a:ext cx="2057940" cy="1222291"/>
      </dsp:txXfrm>
    </dsp:sp>
    <dsp:sp modelId="{B0080148-9364-405E-8FD9-C16E0519F876}">
      <dsp:nvSpPr>
        <dsp:cNvPr id="0" name=""/>
        <dsp:cNvSpPr/>
      </dsp:nvSpPr>
      <dsp:spPr>
        <a:xfrm>
          <a:off x="3118091" y="1448023"/>
          <a:ext cx="2432110" cy="1222291"/>
        </a:xfrm>
        <a:prstGeom prst="rect">
          <a:avLst/>
        </a:prstGeom>
        <a:noFill/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  <a:sp3d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174244" rIns="0" bIns="186690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 dirty="0"/>
            <a:t>sequence</a:t>
          </a:r>
        </a:p>
      </dsp:txBody>
      <dsp:txXfrm>
        <a:off x="3118091" y="1448023"/>
        <a:ext cx="2432110" cy="12222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arrow6">
  <dgm:title val=""/>
  <dgm:desc val=""/>
  <dgm:catLst>
    <dgm:cat type="relationship" pri="4000"/>
    <dgm:cat type="process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ctr"/>
      <dgm:param type="vertAlign" val="mid"/>
      <dgm:param type="ar" val="2.5"/>
    </dgm:alg>
    <dgm:shape xmlns:r="http://schemas.openxmlformats.org/officeDocument/2006/relationships" r:blip="">
      <dgm:adjLst/>
    </dgm:shape>
    <dgm:presOf/>
    <dgm:constrLst>
      <dgm:constr type="primFontSz" for="des" ptType="node" op="equ"/>
      <dgm:constr type="w" for="ch" forName="ribbon" refType="h" refFor="ch" refForName="ribbon" fact="2.5"/>
      <dgm:constr type="h" for="ch" forName="leftArrowText" refType="h" fact="0.49"/>
      <dgm:constr type="ctrY" for="ch" forName="leftArrowText" refType="ctrY" refFor="ch" refForName="ribbon"/>
      <dgm:constr type="ctrYOff" for="ch" forName="leftArrowText" refType="h" refFor="ch" refForName="ribbon" fact="-0.08"/>
      <dgm:constr type="l" for="ch" forName="leftArrowText" refType="w" refFor="ch" refForName="ribbon" fact="0.12"/>
      <dgm:constr type="r" for="ch" forName="leftArrowText" refType="w" refFor="ch" refForName="ribbon" fact="0.45"/>
      <dgm:constr type="h" for="ch" forName="rightArrowText" refType="h" fact="0.49"/>
      <dgm:constr type="ctrY" for="ch" forName="rightArrowText" refType="ctrY" refFor="ch" refForName="ribbon"/>
      <dgm:constr type="ctrYOff" for="ch" forName="rightArrowText" refType="h" refFor="ch" refForName="ribbon" fact="0.08"/>
      <dgm:constr type="l" for="ch" forName="rightArrowText" refType="w" refFor="ch" refForName="ribbon" fact="0.5"/>
      <dgm:constr type="r" for="ch" forName="rightArrowText" refType="w" refFor="ch" refForName="ribbon" fact="0.89"/>
    </dgm:constrLst>
    <dgm:ruleLst/>
    <dgm:choose name="Name0">
      <dgm:if name="Name1" axis="ch" ptType="node" func="cnt" op="gte" val="1">
        <dgm:layoutNode name="ribbon" styleLbl="node1">
          <dgm:alg type="sp"/>
          <dgm:shape xmlns:r="http://schemas.openxmlformats.org/officeDocument/2006/relationships" type="leftRightRibbon" r:blip="">
            <dgm:adjLst/>
          </dgm:shape>
          <dgm:presOf/>
          <dgm:constrLst/>
          <dgm:ruleLst/>
        </dgm:layoutNode>
        <dgm:layoutNode name="lef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2">
            <dgm:if name="Name3" func="var" arg="dir" op="equ" val="norm">
              <dgm:presOf axis="ch desOrSelf" ptType="node node" st="1 1" cnt="1 0"/>
            </dgm:if>
            <dgm:else name="Name4">
              <dgm:presOf axis="ch desOrSelf" ptType="node node" st="2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  <dgm:layoutNode name="righ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5">
            <dgm:if name="Name6" func="var" arg="dir" op="equ" val="norm">
              <dgm:presOf axis="ch desOrSelf" ptType="node node" st="2 1" cnt="1 0"/>
            </dgm:if>
            <dgm:else name="Name7">
              <dgm:presOf axis="ch desOrSelf" ptType="node node" st="1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</dgm:if>
      <dgm:else name="Name8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F069BEE-5C22-49A5-A892-F6E6A4002A1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94FB27-DC4B-4A29-B4F3-C665BDE47E7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647B97-F030-426D-A9D1-6B39B13C23ED}" type="datetimeFigureOut">
              <a:rPr lang="en-US" smtClean="0"/>
              <a:t>2/24/2023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A06FDF-174B-49EE-AD51-C827118F0FE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B610B1-614F-48C3-8F2D-C50C182871E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2751AA-B992-41E5-A909-E1A2443E23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1695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F24CBC-D461-4ECA-A489-D3A30E0FB795}" type="datetimeFigureOut">
              <a:rPr lang="en-US" smtClean="0"/>
              <a:t>2/24/2023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51351B-2C5D-457B-ABE5-B64DBC7BD4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0009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51351B-2C5D-457B-ABE5-B64DBC7BD41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4866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120 score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51351B-2C5D-457B-ABE5-B64DBC7BD410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5715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51351B-2C5D-457B-ABE5-B64DBC7BD410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0271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D48CF-CA04-4783-93AD-979ACAA61BAD}" type="datetime1">
              <a:rPr lang="en-US" smtClean="0"/>
              <a:t>2/24/2023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11EF5C4-7447-D8B8-2D2E-B27DBBE2A44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61000" y="5305425"/>
            <a:ext cx="914400" cy="91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2899616-6B50-4D67-3046-952A3669D6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6382" y="77187"/>
            <a:ext cx="1170936" cy="1170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293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D8F5E-101B-4FAA-9D82-961F1DB1544E}" type="datetime1">
              <a:rPr lang="en-US" smtClean="0"/>
              <a:t>2/24/2023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427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ED27139F-35B2-43FA-B637-88921C5FFDC1}" type="datetime1">
              <a:rPr lang="en-US" smtClean="0"/>
              <a:t>2/24/2023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354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32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B01E3-C0B1-4B9B-89A9-02A94F8923FD}" type="datetime1">
              <a:rPr lang="en-US" smtClean="0"/>
              <a:t>2/24/2023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582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D6E31F1-ECC9-4BD6-B025-EF3978C15B30}" type="datetime1">
              <a:rPr lang="en-US" smtClean="0"/>
              <a:t>2/24/2023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6060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3E066-FCF7-4D43-8CE1-1C08EC1A1793}" type="datetime1">
              <a:rPr lang="en-US" smtClean="0"/>
              <a:t>2/24/2023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01649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C8794-11C8-4B79-A4E9-18EDC7F6F0E1}" type="datetime1">
              <a:rPr lang="en-US" smtClean="0"/>
              <a:t>2/24/2023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6521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D5C23-9E41-495D-915A-9AA2F40B498D}" type="datetime1">
              <a:rPr lang="en-US" smtClean="0"/>
              <a:t>2/24/2023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017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57D3B-5F64-44A5-AA84-66F74DA0B34C}" type="datetime1">
              <a:rPr lang="en-US" smtClean="0"/>
              <a:t>2/24/2023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1808E7F-6862-4377-A59B-F2A5DB78C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7269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FC8FD-3A4C-43CB-AF34-DC8E25AC924B}" type="datetime1">
              <a:rPr lang="en-US" smtClean="0"/>
              <a:t>2/24/2023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50777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2EBCC-AAFA-45D8-862F-DAF4C6B28F16}" type="datetime1">
              <a:rPr lang="en-US" smtClean="0"/>
              <a:t>2/24/2023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791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DDB2D2ED-04BA-4C3B-A1BA-41B691232536}" type="datetime1">
              <a:rPr lang="en-US" smtClean="0"/>
              <a:t>2/24/2023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FC90B40-9C1F-03C6-F8E5-3548564FF96E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duotone>
              <a:prstClr val="black"/>
              <a:srgbClr val="1F497D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330" y="353208"/>
            <a:ext cx="1170936" cy="1170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9445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b="1" kern="1200" cap="none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ImanKhaniJazani/" TargetMode="External"/><Relationship Id="rId2" Type="http://schemas.openxmlformats.org/officeDocument/2006/relationships/hyperlink" Target="mailto:ImanKhaniJazani@gmail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AA52790-F46A-843A-C214-9C2BCB1C8A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How We Can Represent a Problem</a:t>
            </a:r>
            <a:br>
              <a:rPr lang="en-US" b="1" dirty="0"/>
            </a:br>
            <a:r>
              <a:rPr lang="en-US" b="1" dirty="0"/>
              <a:t>with Python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54DAC39-00F6-8934-0067-6F99551A2E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2861750"/>
          </a:xfrm>
        </p:spPr>
        <p:txBody>
          <a:bodyPr>
            <a:normAutofit/>
          </a:bodyPr>
          <a:lstStyle/>
          <a:p>
            <a:r>
              <a:rPr lang="en-US" sz="2400" b="1" dirty="0"/>
              <a:t>By:</a:t>
            </a:r>
            <a:r>
              <a:rPr lang="en-US" sz="2400" dirty="0"/>
              <a:t> Iman Khani Jazani</a:t>
            </a:r>
          </a:p>
          <a:p>
            <a:endParaRPr lang="en-US" sz="2400" dirty="0"/>
          </a:p>
          <a:p>
            <a:endParaRPr lang="en-US" sz="2400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lang="en-US" b="0" i="1" dirty="0">
                <a:effectLst/>
                <a:latin typeface="-apple-system"/>
              </a:rPr>
              <a:t>Senior Data Scientist, Adin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lang="en-US" b="0" i="1" dirty="0">
                <a:effectLst/>
                <a:latin typeface="-apple-system"/>
              </a:rPr>
              <a:t>Technical AI Product Manager and Advisor, Mehra</a:t>
            </a:r>
            <a:endParaRPr lang="en-US" i="1" dirty="0">
              <a:latin typeface="-apple-system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lang="en-US" i="1" dirty="0">
                <a:latin typeface="-apple-system"/>
              </a:rPr>
              <a:t>AI and Data Specialist, </a:t>
            </a:r>
            <a:r>
              <a:rPr lang="en-US" i="1">
                <a:latin typeface="-apple-system"/>
              </a:rPr>
              <a:t>AiHum</a:t>
            </a:r>
            <a:endParaRPr lang="fa-IR" i="1" dirty="0">
              <a:latin typeface="-apple-system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lang="en-US" b="0" i="1" dirty="0">
                <a:effectLst/>
                <a:latin typeface="-apple-system"/>
              </a:rPr>
              <a:t>Adjunct Professor, Sharif University of Technology</a:t>
            </a:r>
            <a:endParaRPr lang="en-US" i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400" b="0" i="1" dirty="0">
              <a:effectLst/>
              <a:latin typeface="-apple-system"/>
            </a:endParaRPr>
          </a:p>
          <a:p>
            <a:endParaRPr lang="en-US" sz="1400" dirty="0"/>
          </a:p>
          <a:p>
            <a:endParaRPr lang="en-US" sz="24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611016-7412-C785-DD6A-793B22161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1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0D287BD-4C92-C96B-04AC-579912B80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Fundamental Programming with Python</a:t>
            </a:r>
          </a:p>
        </p:txBody>
      </p:sp>
    </p:spTree>
    <p:extLst>
      <p:ext uri="{BB962C8B-B14F-4D97-AF65-F5344CB8AC3E}">
        <p14:creationId xmlns:p14="http://schemas.microsoft.com/office/powerpoint/2010/main" val="37336736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8AAB7-1E1C-BFCA-AEE5-09525A61A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have six core (primitive) instructions. What are these and WHY are these?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F3C35-98C4-E023-89D3-CC3AF6D4F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3200" dirty="0"/>
          </a:p>
          <a:p>
            <a:pPr marL="0" indent="0" algn="ctr">
              <a:buNone/>
            </a:pPr>
            <a:endParaRPr lang="en-US" sz="3200" dirty="0"/>
          </a:p>
          <a:p>
            <a:pPr marL="0" indent="0" algn="ctr">
              <a:buNone/>
            </a:pPr>
            <a:r>
              <a:rPr lang="en-US" sz="3200" dirty="0"/>
              <a:t>Who is volunteer for the short presentation?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EA00AD-9B6C-1161-9468-730DBF9E8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67836D-A414-5ADD-3BFB-9EF8CF816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10</a:t>
            </a:fld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4FA1436-5C2D-1F30-79B9-2A351F7EEFBE}"/>
              </a:ext>
            </a:extLst>
          </p:cNvPr>
          <p:cNvSpPr/>
          <p:nvPr/>
        </p:nvSpPr>
        <p:spPr>
          <a:xfrm>
            <a:off x="8924080" y="4092792"/>
            <a:ext cx="3267919" cy="972273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Fredoka One" panose="02000000000000000000" pitchFamily="2" charset="0"/>
              </a:rPr>
              <a:t>Short </a:t>
            </a:r>
            <a:r>
              <a:rPr lang="en-US" sz="2400" b="1" dirty="0" err="1">
                <a:latin typeface="Fredoka One" panose="02000000000000000000" pitchFamily="2" charset="0"/>
              </a:rPr>
              <a:t>Presenration</a:t>
            </a:r>
            <a:endParaRPr lang="en-US" sz="2400" b="1" dirty="0">
              <a:latin typeface="Fredoka One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62289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E1FC432-A453-870C-34F6-F5AB1E824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the Last Lecture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2D2B23-7846-DE1D-E096-383132454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11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8F3A02B-EBDE-A1C4-048E-E606628F0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2161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3F7F9-F2B5-0946-74F4-79BDF08FD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vocabs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59505-AC4D-C550-D04E-1B81BD5D39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Computation</a:t>
            </a:r>
          </a:p>
          <a:p>
            <a:r>
              <a:rPr lang="en-US" dirty="0"/>
              <a:t>Computer</a:t>
            </a:r>
          </a:p>
          <a:p>
            <a:r>
              <a:rPr lang="en-US" dirty="0"/>
              <a:t>Algorithm</a:t>
            </a:r>
          </a:p>
          <a:p>
            <a:r>
              <a:rPr lang="en-US" dirty="0"/>
              <a:t>Program</a:t>
            </a:r>
          </a:p>
          <a:p>
            <a:r>
              <a:rPr lang="en-US" dirty="0"/>
              <a:t>Programming language</a:t>
            </a:r>
          </a:p>
          <a:p>
            <a:r>
              <a:rPr lang="en-US" dirty="0"/>
              <a:t>…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51214A-8641-247C-A663-72ADF7626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4478C4-4B69-4892-077E-B71C2EB7B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409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B8F26-0BCC-BF92-69F5-D212B99E8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block of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D9FC92-ACCA-AEF7-15D1-660D1EFBD8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Today programming languages have more convenient set of primitives.</a:t>
            </a:r>
          </a:p>
          <a:p>
            <a:r>
              <a:rPr lang="en-US" dirty="0"/>
              <a:t>We can create </a:t>
            </a:r>
            <a:r>
              <a:rPr lang="en-US"/>
              <a:t>new primitives…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Anything computable in one language is computable/ transformable in/to another languages. 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A9FBF4-8A4C-2AE3-240B-2AD5CF574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3D8DDE-07E6-F46A-1935-1C529C570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8778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C2EDE-24AC-E898-BFE7-2BA534AE0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 of processing in a language!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696FCA-211D-9862-CE07-ECC8C82F20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Word-level (primitives)</a:t>
            </a:r>
          </a:p>
          <a:p>
            <a:r>
              <a:rPr lang="en-US" dirty="0"/>
              <a:t>Syntax</a:t>
            </a:r>
          </a:p>
          <a:p>
            <a:r>
              <a:rPr lang="en-US" dirty="0"/>
              <a:t>Semantic</a:t>
            </a:r>
          </a:p>
          <a:p>
            <a:r>
              <a:rPr lang="en-US" dirty="0"/>
              <a:t>Discourse (valid result)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03E7C7-DB16-9FCA-42CF-70F04616C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3EA3A6-B626-2A9B-98E4-1161214E3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0953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BFE88-36D1-7948-E170-DF6400D33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72601"/>
            <a:ext cx="9784080" cy="1508760"/>
          </a:xfrm>
        </p:spPr>
        <p:txBody>
          <a:bodyPr/>
          <a:lstStyle/>
          <a:p>
            <a:r>
              <a:rPr lang="en-US" dirty="0"/>
              <a:t>Every things have a language!?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AF11E4-77DC-3BCD-A708-59044AA33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8B859B-85C8-973C-D03F-693DC937B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15</a:t>
            </a:fld>
            <a:endParaRPr lang="en-US" dirty="0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375ABF7F-BEE9-347E-BB63-6E1E11C5A3FE}"/>
              </a:ext>
            </a:extLst>
          </p:cNvPr>
          <p:cNvGraphicFramePr/>
          <p:nvPr/>
        </p:nvGraphicFramePr>
        <p:xfrm>
          <a:off x="2442258" y="2002420"/>
          <a:ext cx="7014258" cy="44204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323011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E1FC432-A453-870C-34F6-F5AB1E824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Modeling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2D2B23-7846-DE1D-E096-383132454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16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8F3A02B-EBDE-A1C4-048E-E606628F0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8083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EF75E-9AFC-38E8-091A-E1954114D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convert a problem to a machine language?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3D34D1-E03F-A4E9-4384-779EE17DF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A71D51-4C3D-34DB-42D4-033A674DC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17</a:t>
            </a:fld>
            <a:endParaRPr lang="en-US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24C0E469-3E2E-7D9C-7998-E1752D45DAF3}"/>
              </a:ext>
            </a:extLst>
          </p:cNvPr>
          <p:cNvGraphicFramePr/>
          <p:nvPr/>
        </p:nvGraphicFramePr>
        <p:xfrm>
          <a:off x="1104899" y="1792936"/>
          <a:ext cx="9153525" cy="49720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94853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0A49AEA9-BFE8-4421-AAE4-CCDC7A6821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graphicEl>
                                              <a:dgm id="{0A49AEA9-BFE8-4421-AAE4-CCDC7A6821E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graphicEl>
                                              <a:dgm id="{0A49AEA9-BFE8-4421-AAE4-CCDC7A6821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graphicEl>
                                              <a:dgm id="{0A49AEA9-BFE8-4421-AAE4-CCDC7A6821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4CDA845-5DBA-4353-9AD8-2C37BF15A09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graphicEl>
                                              <a:dgm id="{B4CDA845-5DBA-4353-9AD8-2C37BF15A09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graphicEl>
                                              <a:dgm id="{B4CDA845-5DBA-4353-9AD8-2C37BF15A09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graphicEl>
                                              <a:dgm id="{B4CDA845-5DBA-4353-9AD8-2C37BF15A09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1B5BE67-6AC2-410C-A5FE-9DECEE5D46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>
                                            <p:graphicEl>
                                              <a:dgm id="{11B5BE67-6AC2-410C-A5FE-9DECEE5D465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graphicEl>
                                              <a:dgm id="{11B5BE67-6AC2-410C-A5FE-9DECEE5D46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graphicEl>
                                              <a:dgm id="{11B5BE67-6AC2-410C-A5FE-9DECEE5D46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C7B1044-E94B-4821-BA3F-C657DB05A8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>
                                            <p:graphicEl>
                                              <a:dgm id="{6C7B1044-E94B-4821-BA3F-C657DB05A8C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>
                                            <p:graphicEl>
                                              <a:dgm id="{6C7B1044-E94B-4821-BA3F-C657DB05A8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>
                                            <p:graphicEl>
                                              <a:dgm id="{6C7B1044-E94B-4821-BA3F-C657DB05A8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86427D96-5C08-4991-9ED0-97C1D8E511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">
                                            <p:graphicEl>
                                              <a:dgm id="{86427D96-5C08-4991-9ED0-97C1D8E511C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>
                                            <p:graphicEl>
                                              <a:dgm id="{86427D96-5C08-4991-9ED0-97C1D8E511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>
                                            <p:graphicEl>
                                              <a:dgm id="{86427D96-5C08-4991-9ED0-97C1D8E511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F229676-71EC-495D-A472-3F2EACF98E1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">
                                            <p:graphicEl>
                                              <a:dgm id="{AF229676-71EC-495D-A472-3F2EACF98E1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>
                                            <p:graphicEl>
                                              <a:dgm id="{AF229676-71EC-495D-A472-3F2EACF98E1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>
                                            <p:graphicEl>
                                              <a:dgm id="{AF229676-71EC-495D-A472-3F2EACF98E1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5EA5606-A4CA-478E-B1B4-E1FAD3A1697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6">
                                            <p:graphicEl>
                                              <a:dgm id="{B5EA5606-A4CA-478E-B1B4-E1FAD3A1697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">
                                            <p:graphicEl>
                                              <a:dgm id="{B5EA5606-A4CA-478E-B1B4-E1FAD3A1697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">
                                            <p:graphicEl>
                                              <a:dgm id="{B5EA5606-A4CA-478E-B1B4-E1FAD3A1697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E92501F-0252-4B30-8162-37E8615B809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6">
                                            <p:graphicEl>
                                              <a:dgm id="{6E92501F-0252-4B30-8162-37E8615B809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6">
                                            <p:graphicEl>
                                              <a:dgm id="{6E92501F-0252-4B30-8162-37E8615B809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6">
                                            <p:graphicEl>
                                              <a:dgm id="{6E92501F-0252-4B30-8162-37E8615B809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B5F44FC-93D4-4842-9BD1-6175CCDAF66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6">
                                            <p:graphicEl>
                                              <a:dgm id="{3B5F44FC-93D4-4842-9BD1-6175CCDAF66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6">
                                            <p:graphicEl>
                                              <a:dgm id="{3B5F44FC-93D4-4842-9BD1-6175CCDAF66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6">
                                            <p:graphicEl>
                                              <a:dgm id="{3B5F44FC-93D4-4842-9BD1-6175CCDAF66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2C8DABF4-311D-40C7-A516-B3B895DF1CA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6">
                                            <p:graphicEl>
                                              <a:dgm id="{2C8DABF4-311D-40C7-A516-B3B895DF1CA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6">
                                            <p:graphicEl>
                                              <a:dgm id="{2C8DABF4-311D-40C7-A516-B3B895DF1CA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6">
                                            <p:graphicEl>
                                              <a:dgm id="{2C8DABF4-311D-40C7-A516-B3B895DF1CA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E1AB3DF-0495-43E8-9D80-238B8992A86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6">
                                            <p:graphicEl>
                                              <a:dgm id="{1E1AB3DF-0495-43E8-9D80-238B8992A86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6">
                                            <p:graphicEl>
                                              <a:dgm id="{1E1AB3DF-0495-43E8-9D80-238B8992A86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6">
                                            <p:graphicEl>
                                              <a:dgm id="{1E1AB3DF-0495-43E8-9D80-238B8992A86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BC8A455-DD12-4396-9D34-8C138135467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6">
                                            <p:graphicEl>
                                              <a:dgm id="{6BC8A455-DD12-4396-9D34-8C138135467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6">
                                            <p:graphicEl>
                                              <a:dgm id="{6BC8A455-DD12-4396-9D34-8C138135467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6">
                                            <p:graphicEl>
                                              <a:dgm id="{6BC8A455-DD12-4396-9D34-8C138135467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BE59334-6A6F-4A75-BED6-3F3BD016BA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6">
                                            <p:graphicEl>
                                              <a:dgm id="{BBE59334-6A6F-4A75-BED6-3F3BD016BA5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6">
                                            <p:graphicEl>
                                              <a:dgm id="{BBE59334-6A6F-4A75-BED6-3F3BD016BA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6">
                                            <p:graphicEl>
                                              <a:dgm id="{BBE59334-6A6F-4A75-BED6-3F3BD016BA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C7EFB9E-C14F-4F1A-AA7F-6188E7F4FC6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6">
                                            <p:graphicEl>
                                              <a:dgm id="{FC7EFB9E-C14F-4F1A-AA7F-6188E7F4FC6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6">
                                            <p:graphicEl>
                                              <a:dgm id="{FC7EFB9E-C14F-4F1A-AA7F-6188E7F4FC6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6">
                                            <p:graphicEl>
                                              <a:dgm id="{FC7EFB9E-C14F-4F1A-AA7F-6188E7F4FC6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Dgm bld="one"/>
        </p:bldSub>
      </p:bldGraphic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C2EDE-24AC-E898-BFE7-2BA534AE0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question to algorithm!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696FCA-211D-9862-CE07-ECC8C82F20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Understand your needs or questions! </a:t>
            </a:r>
          </a:p>
          <a:p>
            <a:pPr lvl="1"/>
            <a:r>
              <a:rPr lang="en-US" dirty="0"/>
              <a:t>explain easily for someone else</a:t>
            </a:r>
          </a:p>
          <a:p>
            <a:r>
              <a:rPr lang="en-US" dirty="0"/>
              <a:t>Decompose your problem (make some steps)!</a:t>
            </a:r>
          </a:p>
          <a:p>
            <a:r>
              <a:rPr lang="en-US" dirty="0"/>
              <a:t>Make a flowchart for the decomposed version of your problem</a:t>
            </a:r>
          </a:p>
          <a:p>
            <a:r>
              <a:rPr lang="en-US" dirty="0"/>
              <a:t>Explain each steps in one or two  sentences (paper-based or paperless)</a:t>
            </a:r>
          </a:p>
          <a:p>
            <a:pPr lvl="1"/>
            <a:r>
              <a:rPr lang="en-US" dirty="0"/>
              <a:t>input, output, process</a:t>
            </a:r>
          </a:p>
          <a:p>
            <a:r>
              <a:rPr lang="en-US" dirty="0"/>
              <a:t>Explain each steps mathematically…</a:t>
            </a:r>
          </a:p>
          <a:p>
            <a:r>
              <a:rPr lang="en-US" dirty="0"/>
              <a:t>Develop your algorithms for each steps</a:t>
            </a:r>
          </a:p>
          <a:p>
            <a:r>
              <a:rPr lang="en-US" dirty="0"/>
              <a:t>Check your process flow from the first step to the last one!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03E7C7-DB16-9FCA-42CF-70F04616C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3EA3A6-B626-2A9B-98E4-1161214E3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969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91CAA-A86E-CFE8-F06C-AEDE749B9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problem, different data!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6563A-BF61-7F8D-A138-29BCDA1729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011680"/>
            <a:ext cx="9784080" cy="4846320"/>
          </a:xfrm>
        </p:spPr>
        <p:txBody>
          <a:bodyPr>
            <a:normAutofit/>
          </a:bodyPr>
          <a:lstStyle/>
          <a:p>
            <a:r>
              <a:rPr lang="en-US" dirty="0"/>
              <a:t>You can encounter with different types of data in input, output, or even in process (auxiliary)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ABCB9-508D-331C-6115-2132534BD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F264CD-7A1B-C15A-F63C-96694A3F0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19</a:t>
            </a:fld>
            <a:endParaRPr lang="en-US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1B2249E8-F3F7-9A9F-99CA-ED0018BB9CF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78623071"/>
              </p:ext>
            </p:extLst>
          </p:nvPr>
        </p:nvGraphicFramePr>
        <p:xfrm>
          <a:off x="3434957" y="3207651"/>
          <a:ext cx="5240759" cy="35803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54900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408D5D52-F5D8-4165-87E7-31FEA1D8E0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graphicEl>
                                              <a:dgm id="{408D5D52-F5D8-4165-87E7-31FEA1D8E08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875AD107-DE15-4C9E-A9CC-151D3D51FD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graphicEl>
                                              <a:dgm id="{875AD107-DE15-4C9E-A9CC-151D3D51FD7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E486EC9-B17B-47EB-B0FF-0BD2C5222D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graphicEl>
                                              <a:dgm id="{6E486EC9-B17B-47EB-B0FF-0BD2C5222D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9AF3A46-75D9-4E0A-B42F-FB06F9EDBD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graphicEl>
                                              <a:dgm id="{39AF3A46-75D9-4E0A-B42F-FB06F9EDBD2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DE020173-7D67-4BC6-B100-77A24FE7039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graphicEl>
                                              <a:dgm id="{DE020173-7D67-4BC6-B100-77A24FE7039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448DE9C2-CDFB-4357-A205-7279E3FE636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graphicEl>
                                              <a:dgm id="{448DE9C2-CDFB-4357-A205-7279E3FE636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88D0D01E-22F4-4338-A1A7-2D073920F6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graphicEl>
                                              <a:dgm id="{88D0D01E-22F4-4338-A1A7-2D073920F65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10D1D84-78CA-4C21-997C-F1158461B2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graphicEl>
                                              <a:dgm id="{510D1D84-78CA-4C21-997C-F1158461B28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Dgm bld="one"/>
        </p:bldSub>
      </p:bldGraphic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0D84C-931F-67C4-2CB7-0B2585F4F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fa-IR" dirty="0">
                <a:latin typeface="Vazir" panose="020B0603030804020204" pitchFamily="34" charset="-78"/>
                <a:cs typeface="Vazir" panose="020B0603030804020204" pitchFamily="34" charset="-78"/>
              </a:rPr>
              <a:t>به یاد استاد عباس </a:t>
            </a:r>
            <a:r>
              <a:rPr lang="fa-IR" dirty="0" err="1">
                <a:latin typeface="Vazir" panose="020B0603030804020204" pitchFamily="34" charset="-78"/>
                <a:cs typeface="Vazir" panose="020B0603030804020204" pitchFamily="34" charset="-78"/>
              </a:rPr>
              <a:t>نوذری</a:t>
            </a:r>
            <a:r>
              <a:rPr lang="fa-IR" dirty="0">
                <a:latin typeface="Vazir" panose="020B0603030804020204" pitchFamily="34" charset="-78"/>
                <a:cs typeface="Vazir" panose="020B0603030804020204" pitchFamily="34" charset="-78"/>
              </a:rPr>
              <a:t> عزیز...</a:t>
            </a:r>
            <a:endParaRPr lang="en-US" dirty="0">
              <a:latin typeface="Vazir" panose="020B0603030804020204" pitchFamily="34" charset="-78"/>
              <a:cs typeface="Vazir" panose="020B0603030804020204" pitchFamily="34" charset="-78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B01627-9876-FC91-E92D-3F9C6B0B1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F68177-D27B-011B-9DD4-59DD935E5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2</a:t>
            </a:fld>
            <a:endParaRPr lang="en-US" dirty="0"/>
          </a:p>
        </p:txBody>
      </p:sp>
      <p:pic>
        <p:nvPicPr>
          <p:cNvPr id="1026" name="Picture 2" descr="No alternative text description for this image">
            <a:extLst>
              <a:ext uri="{FF2B5EF4-FFF2-40B4-BE49-F238E27FC236}">
                <a16:creationId xmlns:a16="http://schemas.microsoft.com/office/drawing/2014/main" id="{A69F1DC1-FCA2-C9F3-CB22-6B59A1BE3FD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9566" y="1966085"/>
            <a:ext cx="3814118" cy="4607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2278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E1FC432-A453-870C-34F6-F5AB1E824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 in Python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2D2B23-7846-DE1D-E096-383132454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20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8F3A02B-EBDE-A1C4-048E-E606628F0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9372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8F3A02B-EBDE-A1C4-048E-E606628F0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2D2B23-7846-DE1D-E096-383132454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21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E1FC432-A453-870C-34F6-F5AB1E824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322" y="2674620"/>
            <a:ext cx="9784080" cy="1508760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chemeClr val="tx1"/>
                </a:solidFill>
              </a:rPr>
              <a:t>Welcome to Python!🎉</a:t>
            </a:r>
          </a:p>
        </p:txBody>
      </p:sp>
    </p:spTree>
    <p:extLst>
      <p:ext uri="{BB962C8B-B14F-4D97-AF65-F5344CB8AC3E}">
        <p14:creationId xmlns:p14="http://schemas.microsoft.com/office/powerpoint/2010/main" val="20995303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6833B-4FAD-91E3-2EC7-9AF98AB09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FB8A7E-8F69-6587-5E4D-A1BB38D60A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011679"/>
            <a:ext cx="9784080" cy="4979429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Easy to read</a:t>
            </a:r>
          </a:p>
          <a:p>
            <a:r>
              <a:rPr lang="en-US" dirty="0"/>
              <a:t>Easy to learn</a:t>
            </a:r>
          </a:p>
          <a:p>
            <a:r>
              <a:rPr lang="en-US" dirty="0"/>
              <a:t>Interactive mode</a:t>
            </a:r>
          </a:p>
          <a:p>
            <a:r>
              <a:rPr lang="en-US" dirty="0"/>
              <a:t>Portable</a:t>
            </a:r>
          </a:p>
          <a:p>
            <a:r>
              <a:rPr lang="en-US" dirty="0"/>
              <a:t>Fast to develop</a:t>
            </a:r>
          </a:p>
          <a:p>
            <a:r>
              <a:rPr lang="en-US" dirty="0"/>
              <a:t>Many different libraries</a:t>
            </a:r>
          </a:p>
          <a:p>
            <a:r>
              <a:rPr lang="en-US" dirty="0"/>
              <a:t>Excellent community and support</a:t>
            </a:r>
          </a:p>
          <a:p>
            <a:r>
              <a:rPr lang="en-US" dirty="0"/>
              <a:t>Open-source</a:t>
            </a:r>
          </a:p>
          <a:p>
            <a:r>
              <a:rPr lang="en-US" dirty="0"/>
              <a:t>Scalable</a:t>
            </a:r>
          </a:p>
          <a:p>
            <a:r>
              <a:rPr lang="en-US" dirty="0"/>
              <a:t>…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1E9884-9330-FCA6-9AB3-452AC2589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2A66FE-39E1-7164-2A34-C24BB8105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102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6833B-4FAD-91E3-2EC7-9AF98AB09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we can encode your data with computer language!?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FB8A7E-8F69-6587-5E4D-A1BB38D60A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should convert your data to binary format!</a:t>
            </a:r>
          </a:p>
          <a:p>
            <a:r>
              <a:rPr lang="en-US" dirty="0"/>
              <a:t>Different data, different strategy to convert the data!</a:t>
            </a:r>
          </a:p>
          <a:p>
            <a:pPr lvl="1"/>
            <a:r>
              <a:rPr lang="en-US" dirty="0"/>
              <a:t>number: number to binary, binary to number,…</a:t>
            </a:r>
          </a:p>
          <a:p>
            <a:pPr lvl="1"/>
            <a:r>
              <a:rPr lang="en-US" dirty="0"/>
              <a:t>string: </a:t>
            </a:r>
            <a:r>
              <a:rPr lang="en-US" dirty="0" err="1"/>
              <a:t>unicode</a:t>
            </a:r>
            <a:r>
              <a:rPr lang="en-US" dirty="0"/>
              <a:t>, …</a:t>
            </a:r>
          </a:p>
          <a:p>
            <a:pPr lvl="1"/>
            <a:r>
              <a:rPr lang="en-US" dirty="0"/>
              <a:t>…</a:t>
            </a:r>
          </a:p>
          <a:p>
            <a:pPr marL="228600" lvl="1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1E9884-9330-FCA6-9AB3-452AC2589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2A66FE-39E1-7164-2A34-C24BB8105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794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AD760-7F0D-7E03-3918-44E91DC01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75F68-D8AA-43B7-A146-B7615191F7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Primitive data</a:t>
            </a:r>
          </a:p>
          <a:p>
            <a:pPr lvl="1"/>
            <a:r>
              <a:rPr lang="en-US" sz="3000" dirty="0"/>
              <a:t>Numbers</a:t>
            </a:r>
          </a:p>
          <a:p>
            <a:pPr lvl="2"/>
            <a:r>
              <a:rPr lang="en-US" sz="2600" dirty="0"/>
              <a:t>Int, float, complex</a:t>
            </a:r>
          </a:p>
          <a:p>
            <a:pPr lvl="1"/>
            <a:r>
              <a:rPr lang="en-US" sz="3000" dirty="0"/>
              <a:t>String</a:t>
            </a:r>
          </a:p>
          <a:p>
            <a:pPr lvl="1"/>
            <a:r>
              <a:rPr lang="en-US" sz="3000" dirty="0"/>
              <a:t>List</a:t>
            </a:r>
          </a:p>
          <a:p>
            <a:pPr lvl="1"/>
            <a:r>
              <a:rPr lang="en-US" sz="3000" dirty="0"/>
              <a:t>Tuple</a:t>
            </a:r>
          </a:p>
          <a:p>
            <a:pPr lvl="1"/>
            <a:r>
              <a:rPr lang="en-US" sz="3000" dirty="0"/>
              <a:t>Set</a:t>
            </a:r>
          </a:p>
          <a:p>
            <a:pPr lvl="1"/>
            <a:r>
              <a:rPr lang="en-US" sz="3000" dirty="0"/>
              <a:t>dictionary</a:t>
            </a:r>
          </a:p>
          <a:p>
            <a:r>
              <a:rPr lang="en-US" b="1" dirty="0"/>
              <a:t>User-defined data</a:t>
            </a:r>
          </a:p>
          <a:p>
            <a:pPr lvl="1"/>
            <a:r>
              <a:rPr lang="en-US" sz="3000" dirty="0"/>
              <a:t>Class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B6E203-421A-0FA8-8F2F-376F2FE7C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6EE00C-AE19-0D32-B759-D1F2F78E3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24</a:t>
            </a:fld>
            <a:endParaRPr lang="en-US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0B6DB8B4-BEA7-30C6-628E-B787F938016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31265796"/>
              </p:ext>
            </p:extLst>
          </p:nvPr>
        </p:nvGraphicFramePr>
        <p:xfrm>
          <a:off x="5150734" y="2407534"/>
          <a:ext cx="6236182" cy="37192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67236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677C8-F175-71EB-85B1-21CFF8CC1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 your learning with </a:t>
            </a:r>
            <a:r>
              <a:rPr lang="en-US" dirty="0" err="1"/>
              <a:t>Parsa</a:t>
            </a:r>
            <a:r>
              <a:rPr lang="en-US" dirty="0"/>
              <a:t>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AB8694-AF20-7B58-CDD7-12789E3380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Parsa’s</a:t>
            </a:r>
            <a:r>
              <a:rPr lang="en-US" dirty="0"/>
              <a:t> Workshop is about Data Representation!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917A44-38CA-436D-E0BA-4FCB88688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9B8F3C-AF64-70FE-4A32-6D5A6D65C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7978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E1FC432-A453-870C-34F6-F5AB1E824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 your commands with Python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2D2B23-7846-DE1D-E096-383132454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26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8F3A02B-EBDE-A1C4-048E-E606628F0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0560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1E197-D7D2-AD6C-B9E1-4E8257F14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Compiler vs. interpreter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2E51DE-06D3-DA18-618D-01ACCC82E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B417AB-CEAD-A224-A807-5D031B54A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27</a:t>
            </a:fld>
            <a:endParaRPr lang="en-US" dirty="0"/>
          </a:p>
        </p:txBody>
      </p:sp>
      <p:pic>
        <p:nvPicPr>
          <p:cNvPr id="1026" name="Picture 2" descr="Difference Between Compiler, Interpreter And Assembler // Unstop (formerly  Dare2Compete)">
            <a:extLst>
              <a:ext uri="{FF2B5EF4-FFF2-40B4-BE49-F238E27FC236}">
                <a16:creationId xmlns:a16="http://schemas.microsoft.com/office/drawing/2014/main" id="{64378079-612E-9D17-87E8-E772E603FEE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236" y="1926002"/>
            <a:ext cx="7636626" cy="436378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68194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72F93-2247-3621-EC69-0D6394469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Python Works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805EA0-5C30-312B-152F-7542C6C79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5996BD-5C12-7860-4474-3E74C8265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28</a:t>
            </a:fld>
            <a:endParaRPr lang="en-US" dirty="0"/>
          </a:p>
        </p:txBody>
      </p:sp>
      <p:pic>
        <p:nvPicPr>
          <p:cNvPr id="2052" name="Picture 4" descr="How Does Python Code Run: CPython And Python Difference">
            <a:extLst>
              <a:ext uri="{FF2B5EF4-FFF2-40B4-BE49-F238E27FC236}">
                <a16:creationId xmlns:a16="http://schemas.microsoft.com/office/drawing/2014/main" id="{30DBD639-B1D7-82FC-1005-C8D0DC79FD6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5762" y="2011363"/>
            <a:ext cx="7478888" cy="420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92097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4F46C-6C42-5BDD-73E4-FE9A948E5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IDLE: simple IDE for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B61B51-524F-B071-48FA-2B7EC5273A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Execute line by line,</a:t>
            </a:r>
          </a:p>
          <a:p>
            <a:r>
              <a:rPr lang="en-US" sz="4000" dirty="0"/>
              <a:t>Let’s do it!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7A5426-D61D-E7C1-36F0-4FAF2FDAA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213CF7-59B4-9861-013B-4C23C6CA4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29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68A7189-9E3B-9493-BB45-A4DB7367A6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7032" y="1997870"/>
            <a:ext cx="5168969" cy="438884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064217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1A73B-6C72-C6E9-38EE-574B6DD11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Lecture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65F2D-194E-E711-907C-908961A120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Short Presentations</a:t>
            </a:r>
          </a:p>
          <a:p>
            <a:r>
              <a:rPr lang="en-US" dirty="0"/>
              <a:t>Review the Last Lecture</a:t>
            </a:r>
          </a:p>
          <a:p>
            <a:r>
              <a:rPr lang="en-US" dirty="0"/>
              <a:t>Primitive Instructions</a:t>
            </a:r>
          </a:p>
          <a:p>
            <a:r>
              <a:rPr lang="en-US" dirty="0"/>
              <a:t>Language Structure</a:t>
            </a:r>
          </a:p>
          <a:p>
            <a:r>
              <a:rPr lang="en-US" dirty="0"/>
              <a:t>Python Programming Language</a:t>
            </a:r>
          </a:p>
          <a:p>
            <a:r>
              <a:rPr lang="en-US" dirty="0">
                <a:solidFill>
                  <a:schemeClr val="accent6"/>
                </a:solidFill>
              </a:rPr>
              <a:t>Application of Programming in the Digital Age!</a:t>
            </a:r>
            <a:endParaRPr lang="fa-IR" dirty="0">
              <a:solidFill>
                <a:schemeClr val="accent6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56300D-25DE-4DCB-83C2-F8447A300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98F15F-8CBD-19A6-FD8E-9F54F2319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489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E1FC432-A453-870C-34F6-F5AB1E824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with Python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2D2B23-7846-DE1D-E096-383132454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30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8F3A02B-EBDE-A1C4-048E-E606628F0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5615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C2EDE-24AC-E898-BFE7-2BA534AE0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696FCA-211D-9862-CE07-ECC8C82F20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can we get more users for our news website?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03E7C7-DB16-9FCA-42CF-70F04616C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3EA3A6-B626-2A9B-98E4-1161214E3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31</a:t>
            </a:fld>
            <a:endParaRPr lang="en-US" dirty="0"/>
          </a:p>
        </p:txBody>
      </p:sp>
      <p:sp>
        <p:nvSpPr>
          <p:cNvPr id="6" name="Speech Bubble: Oval 5">
            <a:extLst>
              <a:ext uri="{FF2B5EF4-FFF2-40B4-BE49-F238E27FC236}">
                <a16:creationId xmlns:a16="http://schemas.microsoft.com/office/drawing/2014/main" id="{4CB194F1-2D9A-3703-182E-8E924000EBA5}"/>
              </a:ext>
            </a:extLst>
          </p:cNvPr>
          <p:cNvSpPr/>
          <p:nvPr/>
        </p:nvSpPr>
        <p:spPr>
          <a:xfrm>
            <a:off x="6817489" y="272602"/>
            <a:ext cx="3823422" cy="1394153"/>
          </a:xfrm>
          <a:prstGeom prst="wedgeEllipseCallout">
            <a:avLst>
              <a:gd name="adj1" fmla="val -50198"/>
              <a:gd name="adj2" fmla="val 75784"/>
            </a:avLst>
          </a:prstGeom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What is the website need?</a:t>
            </a:r>
          </a:p>
        </p:txBody>
      </p:sp>
    </p:spTree>
    <p:extLst>
      <p:ext uri="{BB962C8B-B14F-4D97-AF65-F5344CB8AC3E}">
        <p14:creationId xmlns:p14="http://schemas.microsoft.com/office/powerpoint/2010/main" val="2045840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C2EDE-24AC-E898-BFE7-2BA534AE0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question to algorithm!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696FCA-211D-9862-CE07-ECC8C82F20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Understand your needs or questions! </a:t>
            </a:r>
          </a:p>
          <a:p>
            <a:pPr lvl="1"/>
            <a:r>
              <a:rPr lang="en-US" dirty="0"/>
              <a:t>explain easily for someone else</a:t>
            </a:r>
          </a:p>
          <a:p>
            <a:r>
              <a:rPr lang="en-US" dirty="0"/>
              <a:t>Decompose your problem (make some steps)!</a:t>
            </a:r>
          </a:p>
          <a:p>
            <a:r>
              <a:rPr lang="en-US" dirty="0"/>
              <a:t>Make a flowchart for the decomposed version of your problem</a:t>
            </a:r>
          </a:p>
          <a:p>
            <a:r>
              <a:rPr lang="en-US" dirty="0"/>
              <a:t>Explain each steps in one or two  sentences (paper-based or paperless)</a:t>
            </a:r>
          </a:p>
          <a:p>
            <a:pPr lvl="1"/>
            <a:r>
              <a:rPr lang="en-US" dirty="0"/>
              <a:t>input, output, process</a:t>
            </a:r>
          </a:p>
          <a:p>
            <a:r>
              <a:rPr lang="en-US" dirty="0"/>
              <a:t>Explain each steps mathematically…</a:t>
            </a:r>
          </a:p>
          <a:p>
            <a:r>
              <a:rPr lang="en-US" dirty="0"/>
              <a:t>Develop your algorithms for each steps</a:t>
            </a:r>
          </a:p>
          <a:p>
            <a:r>
              <a:rPr lang="en-US" dirty="0"/>
              <a:t>Check your process flow from the first step to the last one!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03E7C7-DB16-9FCA-42CF-70F04616C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3EA3A6-B626-2A9B-98E4-1161214E3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631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B6CE0-A2DC-0DCD-2C0F-F18672E26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dictionary of a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6359E-944F-6A28-0E4B-3A55F73495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Input: text</a:t>
            </a:r>
          </a:p>
          <a:p>
            <a:r>
              <a:rPr lang="en-US" dirty="0"/>
              <a:t>Output: some statistics (count)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52023D-D3E2-DC43-D339-E7563C5D3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86341C-A0E4-A63E-F194-AD2946CF6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33</a:t>
            </a:fld>
            <a:endParaRPr lang="en-US" dirty="0"/>
          </a:p>
        </p:txBody>
      </p:sp>
      <p:pic>
        <p:nvPicPr>
          <p:cNvPr id="1026" name="Picture 2" descr="Microsoft Apps">
            <a:extLst>
              <a:ext uri="{FF2B5EF4-FFF2-40B4-BE49-F238E27FC236}">
                <a16:creationId xmlns:a16="http://schemas.microsoft.com/office/drawing/2014/main" id="{887BF51B-2C8B-614A-9161-46E23B4E9C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9810" y="1997870"/>
            <a:ext cx="4543063" cy="4543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84475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E1FC432-A453-870C-34F6-F5AB1E824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sz="7200" b="1" dirty="0">
                <a:latin typeface="Kalameh" pitchFamily="2" charset="-78"/>
                <a:cs typeface="Kalameh" pitchFamily="2" charset="-78"/>
              </a:rPr>
              <a:t>خبر </a:t>
            </a:r>
            <a:r>
              <a:rPr lang="fa-IR" sz="7200" b="1" dirty="0" err="1">
                <a:latin typeface="Kalameh" pitchFamily="2" charset="-78"/>
                <a:cs typeface="Kalameh" pitchFamily="2" charset="-78"/>
              </a:rPr>
              <a:t>خوووووب</a:t>
            </a:r>
            <a:r>
              <a:rPr lang="fa-IR" sz="7200" b="1" dirty="0">
                <a:latin typeface="Kalameh" pitchFamily="2" charset="-78"/>
                <a:cs typeface="Kalameh" pitchFamily="2" charset="-78"/>
              </a:rPr>
              <a:t>!</a:t>
            </a:r>
            <a:r>
              <a:rPr lang="en-US" sz="7200" b="1" dirty="0">
                <a:latin typeface="Kalameh" pitchFamily="2" charset="-78"/>
                <a:cs typeface="Kalameh" pitchFamily="2" charset="-78"/>
              </a:rPr>
              <a:t> </a:t>
            </a:r>
            <a:endParaRPr lang="fa-IR" sz="7200" b="1" dirty="0">
              <a:latin typeface="Kalameh" pitchFamily="2" charset="-78"/>
              <a:cs typeface="Kalameh" pitchFamily="2" charset="-78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2D2B23-7846-DE1D-E096-383132454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34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8F3A02B-EBDE-A1C4-048E-E606628F0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6935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E1FC432-A453-870C-34F6-F5AB1E824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of Programming in the Digital Age!</a:t>
            </a:r>
            <a:endParaRPr lang="fa-I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2D2B23-7846-DE1D-E096-383132454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35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8F3A02B-EBDE-A1C4-048E-E606628F0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1891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C2E90-1E69-DA65-D215-2F0721C8F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Trip…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EB3F21-A1BC-7950-EEA9-24565C5A5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679F5A-3782-1174-6DED-27A5D365C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36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A0DFAD-F6CD-852B-417C-A7EF0C43F5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8D867FE-D875-300D-E200-5B8B4EC1A7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076" y="1997870"/>
            <a:ext cx="11251766" cy="4542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82838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8AAB7-1E1C-BFCA-AEE5-09525A61A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8" y="284176"/>
            <a:ext cx="9955077" cy="1508760"/>
          </a:xfrm>
        </p:spPr>
        <p:txBody>
          <a:bodyPr/>
          <a:lstStyle/>
          <a:p>
            <a:r>
              <a:rPr lang="en-US" dirty="0"/>
              <a:t>Design and explain a flowchart for a simple </a:t>
            </a:r>
            <a:r>
              <a:rPr lang="en-US" dirty="0" err="1"/>
              <a:t>Homsa</a:t>
            </a:r>
            <a:r>
              <a:rPr lang="en-US" dirty="0"/>
              <a:t>! You can propose new features!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F3C35-98C4-E023-89D3-CC3AF6D4F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3200" dirty="0"/>
          </a:p>
          <a:p>
            <a:pPr marL="0" indent="0" algn="ctr">
              <a:buNone/>
            </a:pPr>
            <a:endParaRPr lang="en-US" sz="3200" dirty="0"/>
          </a:p>
          <a:p>
            <a:pPr marL="0" indent="0" algn="ctr">
              <a:buNone/>
            </a:pPr>
            <a:r>
              <a:rPr lang="en-US" sz="3200" dirty="0"/>
              <a:t>Who is volunteer for the short presentation?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EA00AD-9B6C-1161-9468-730DBF9E8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67836D-A414-5ADD-3BFB-9EF8CF816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37</a:t>
            </a:fld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BB2B468-48EF-4D7B-CA3F-A18EC4D3D60C}"/>
              </a:ext>
            </a:extLst>
          </p:cNvPr>
          <p:cNvSpPr/>
          <p:nvPr/>
        </p:nvSpPr>
        <p:spPr>
          <a:xfrm>
            <a:off x="8924080" y="4058067"/>
            <a:ext cx="3267919" cy="972273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Fredoka One" panose="02000000000000000000" pitchFamily="2" charset="0"/>
              </a:rPr>
              <a:t>Short </a:t>
            </a:r>
            <a:r>
              <a:rPr lang="en-US" sz="2400" b="1" dirty="0" err="1">
                <a:latin typeface="Fredoka One" panose="02000000000000000000" pitchFamily="2" charset="0"/>
              </a:rPr>
              <a:t>Presenration</a:t>
            </a:r>
            <a:endParaRPr lang="en-US" sz="2400" b="1" dirty="0">
              <a:latin typeface="Fredoka One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277939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1B2D1-ED4F-3F7E-6680-17E47645F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8171A8-7BC9-A1CC-24DE-D1A363BFCA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endParaRPr lang="en-US" sz="2800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07D2F6-E8B4-DCE8-6D7F-E8A49CF51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38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926C1C-F8F8-36AC-3F81-B1B919457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585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1A73B-6C72-C6E9-38EE-574B6DD11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65F2D-194E-E711-907C-908961A120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Short Presentation</a:t>
            </a:r>
          </a:p>
          <a:p>
            <a:r>
              <a:rPr lang="en-US" dirty="0"/>
              <a:t>Review the Last Lecture</a:t>
            </a:r>
          </a:p>
          <a:p>
            <a:r>
              <a:rPr lang="en-US" dirty="0"/>
              <a:t>Problem Modeling</a:t>
            </a:r>
          </a:p>
          <a:p>
            <a:r>
              <a:rPr lang="en-US" dirty="0"/>
              <a:t>Data types in Python</a:t>
            </a:r>
          </a:p>
          <a:p>
            <a:r>
              <a:rPr lang="en-US" dirty="0"/>
              <a:t>Interpret your commands with Python</a:t>
            </a:r>
          </a:p>
          <a:p>
            <a:r>
              <a:rPr lang="en-US" dirty="0"/>
              <a:t>Programming with Python</a:t>
            </a:r>
          </a:p>
          <a:p>
            <a:r>
              <a:rPr lang="en-US" dirty="0">
                <a:solidFill>
                  <a:schemeClr val="accent6"/>
                </a:solidFill>
              </a:rPr>
              <a:t>Application of Programming in the Digital Age!</a:t>
            </a:r>
            <a:endParaRPr lang="fa-IR" dirty="0">
              <a:solidFill>
                <a:schemeClr val="accent6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56300D-25DE-4DCB-83C2-F8447A300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98F15F-8CBD-19A6-FD8E-9F54F2319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932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E7BF9-93E3-307D-03D4-E63181C84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Together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0ACF0-C99B-8FC1-911B-53228D0342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5400" dirty="0"/>
          </a:p>
          <a:p>
            <a:pPr marL="0" indent="0" algn="ctr">
              <a:buNone/>
            </a:pPr>
            <a:r>
              <a:rPr lang="en-US" sz="5400" dirty="0"/>
              <a:t>Send your feedback about the class whenever you want!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BBBDA3-FF62-55E1-0184-D829C952C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03BBF5-9EBB-38CE-9793-3F7C4BCC8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730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0A482-6D39-FDCD-3606-DCAA53276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Contact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63518-C6BE-8815-A0F7-D20CF30967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011680"/>
            <a:ext cx="10402272" cy="4206240"/>
          </a:xfrm>
        </p:spPr>
        <p:txBody>
          <a:bodyPr/>
          <a:lstStyle/>
          <a:p>
            <a:r>
              <a:rPr lang="en-US" dirty="0"/>
              <a:t>Gmail: 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ImanKhaniJazani@gmail.com</a:t>
            </a:r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r>
              <a:rPr lang="en-US" dirty="0"/>
              <a:t>LinkedIn: 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https://www.linkedin.com/in/ImanKhaniJazani/</a:t>
            </a:r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r>
              <a:rPr lang="en-US" dirty="0"/>
              <a:t>Telegram: 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@IKJ1992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BEEF49-AEF6-FF69-5817-FBEDB3EC8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703549-3DB7-CE04-C1F1-A2B7FCD690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0137" y="3797853"/>
            <a:ext cx="7205663" cy="242006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FDF0C-558A-AC2C-FC85-DCA32C2D7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332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29AF8-2DBE-FCC3-25ED-F4AC9A804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links for </a:t>
            </a:r>
            <a:r>
              <a:rPr lang="en-US"/>
              <a:t>our class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42344-93A8-83A8-A31B-10C9F49E92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Telegram group: </a:t>
            </a:r>
            <a:r>
              <a:rPr lang="fa-IR" dirty="0"/>
              <a:t>*</a:t>
            </a:r>
            <a:endParaRPr lang="en-US" dirty="0"/>
          </a:p>
          <a:p>
            <a:r>
              <a:rPr lang="en-US" dirty="0"/>
              <a:t>GitHub organization: github.com/</a:t>
            </a:r>
            <a:r>
              <a:rPr lang="en-US" dirty="0" err="1"/>
              <a:t>SharifPythonSpace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D86E94-A2C3-F217-2D4D-E097CD3E8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1ED53A-7013-0F69-5EBF-C349AE546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E63F2CC-0B60-7D12-8021-2EADA451A1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3567" y="3429000"/>
            <a:ext cx="2505075" cy="327706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FC565E38-D886-3124-6D76-07DCA4B05C85}"/>
              </a:ext>
            </a:extLst>
          </p:cNvPr>
          <p:cNvSpPr/>
          <p:nvPr/>
        </p:nvSpPr>
        <p:spPr>
          <a:xfrm>
            <a:off x="6588064" y="749196"/>
            <a:ext cx="3061253" cy="924391"/>
          </a:xfrm>
          <a:prstGeom prst="wedgeRectCallout">
            <a:avLst>
              <a:gd name="adj1" fmla="val -116124"/>
              <a:gd name="adj2" fmla="val 91165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b="1" dirty="0">
                <a:latin typeface="Kalameh" pitchFamily="2" charset="-78"/>
                <a:cs typeface="Kalameh" pitchFamily="2" charset="-78"/>
              </a:rPr>
              <a:t>گروه خصوصی شد!</a:t>
            </a:r>
            <a:endParaRPr lang="en-US" sz="2000" b="1" dirty="0">
              <a:latin typeface="Kalameh" pitchFamily="2" charset="-78"/>
              <a:cs typeface="Kalameh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96215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135425A-286D-7342-4CC5-A4D17C32D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B5B0B7-3271-CEC5-46CD-01D86E5D60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644" y="2011680"/>
            <a:ext cx="11806176" cy="4411174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Approx.  25% Programming Assignments (judgment with </a:t>
            </a:r>
            <a:r>
              <a:rPr lang="en-US" dirty="0" err="1"/>
              <a:t>Quera</a:t>
            </a:r>
            <a:r>
              <a:rPr lang="en-US" dirty="0"/>
              <a:t>)</a:t>
            </a:r>
          </a:p>
          <a:p>
            <a:r>
              <a:rPr lang="en-US" dirty="0"/>
              <a:t>Approx. 14% Mid-term Project (alone, judgment with TAs and </a:t>
            </a:r>
            <a:r>
              <a:rPr lang="en-US" dirty="0" err="1"/>
              <a:t>Quera</a:t>
            </a:r>
            <a:r>
              <a:rPr lang="en-US" dirty="0"/>
              <a:t>)</a:t>
            </a:r>
          </a:p>
          <a:p>
            <a:r>
              <a:rPr lang="en-US" dirty="0"/>
              <a:t>Approx.  37% Final Project (team work~5 member, judgment with TAs and </a:t>
            </a:r>
            <a:r>
              <a:rPr lang="en-US" dirty="0" err="1"/>
              <a:t>Quera</a:t>
            </a:r>
            <a:r>
              <a:rPr lang="en-US" dirty="0"/>
              <a:t>)</a:t>
            </a:r>
          </a:p>
          <a:p>
            <a:pPr lvl="1"/>
            <a:r>
              <a:rPr lang="en-US" sz="3000" i="1" dirty="0"/>
              <a:t>Proposal (about real needs)</a:t>
            </a:r>
          </a:p>
          <a:p>
            <a:pPr lvl="1"/>
            <a:r>
              <a:rPr lang="en-US" sz="3000" i="1" dirty="0"/>
              <a:t>Coding</a:t>
            </a:r>
          </a:p>
          <a:p>
            <a:pPr lvl="1"/>
            <a:r>
              <a:rPr lang="en-US" sz="3000" i="1" dirty="0"/>
              <a:t>Release</a:t>
            </a:r>
          </a:p>
          <a:p>
            <a:r>
              <a:rPr lang="en-US" dirty="0"/>
              <a:t>Approx. 30% Final Exam (algorithm-based paper exam)</a:t>
            </a:r>
          </a:p>
          <a:p>
            <a:r>
              <a:rPr lang="en-US" dirty="0"/>
              <a:t>Approx.  5% Short Presentation(extra score , for the next week lecture, only for the first two person)</a:t>
            </a:r>
          </a:p>
          <a:p>
            <a:r>
              <a:rPr lang="en-US" dirty="0"/>
              <a:t>Approx.  2% Challenging Questions and Contributions in Class (extra score)</a:t>
            </a:r>
            <a:endParaRPr lang="fa-IR" dirty="0"/>
          </a:p>
          <a:p>
            <a:r>
              <a:rPr lang="en-US" dirty="0"/>
              <a:t>Approx. 7% long presentation (extra score)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84407F-CFFA-DBD6-014C-FFE454C3B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8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13B2DA-F167-2111-2D7B-9BFFF80C6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3" name="Speech Bubble: Rectangle 2">
            <a:extLst>
              <a:ext uri="{FF2B5EF4-FFF2-40B4-BE49-F238E27FC236}">
                <a16:creationId xmlns:a16="http://schemas.microsoft.com/office/drawing/2014/main" id="{6B18BD0E-7834-E54F-575D-3E80ACB437AE}"/>
              </a:ext>
            </a:extLst>
          </p:cNvPr>
          <p:cNvSpPr/>
          <p:nvPr/>
        </p:nvSpPr>
        <p:spPr>
          <a:xfrm>
            <a:off x="8543938" y="284176"/>
            <a:ext cx="3061253" cy="924391"/>
          </a:xfrm>
          <a:prstGeom prst="wedgeRectCallout">
            <a:avLst>
              <a:gd name="adj1" fmla="val -55249"/>
              <a:gd name="adj2" fmla="val 132486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b="1" dirty="0">
                <a:latin typeface="Kalameh" pitchFamily="2" charset="-78"/>
                <a:cs typeface="Kalameh" pitchFamily="2" charset="-78"/>
              </a:rPr>
              <a:t>راه جبران هم تحت شرایطی وجود </a:t>
            </a:r>
            <a:r>
              <a:rPr lang="fa-IR" sz="2000" b="1" dirty="0" err="1">
                <a:latin typeface="Kalameh" pitchFamily="2" charset="-78"/>
                <a:cs typeface="Kalameh" pitchFamily="2" charset="-78"/>
              </a:rPr>
              <a:t>داره</a:t>
            </a:r>
            <a:r>
              <a:rPr lang="fa-IR" sz="2000" b="1" dirty="0">
                <a:latin typeface="Kalameh" pitchFamily="2" charset="-78"/>
                <a:cs typeface="Kalameh" pitchFamily="2" charset="-78"/>
              </a:rPr>
              <a:t>!</a:t>
            </a:r>
            <a:endParaRPr lang="en-US" sz="2000" b="1" dirty="0">
              <a:latin typeface="Kalameh" pitchFamily="2" charset="-78"/>
              <a:cs typeface="Kalameh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736705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E1FC432-A453-870C-34F6-F5AB1E824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Short Presentations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2D2B23-7846-DE1D-E096-383132454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9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8F3A02B-EBDE-A1C4-048E-E606628F0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1178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BD5B5"/>
      </a:hlink>
      <a:folHlink>
        <a:srgbClr val="FE66FF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1977135_Playground rules presentation_RVA_v3.potx" id="{07413DCF-3AC5-4C70-87BD-941AEA8469DA}" vid="{4E9FF052-B545-4DF9-BE6D-6A74F8F6AEE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8AC8BD7-946A-4C17-A395-21CB0265D78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9E42AFF-377A-47D3-84EF-20B0692369E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A9B77A0-8658-45E5-8D19-245595005394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 review of playground rules</Template>
  <TotalTime>13231</TotalTime>
  <Words>1031</Words>
  <Application>Microsoft Office PowerPoint</Application>
  <PresentationFormat>Widescreen</PresentationFormat>
  <Paragraphs>266</Paragraphs>
  <Slides>38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8" baseType="lpstr">
      <vt:lpstr>-apple-system</vt:lpstr>
      <vt:lpstr>Arial</vt:lpstr>
      <vt:lpstr>Calibri</vt:lpstr>
      <vt:lpstr>Corbel</vt:lpstr>
      <vt:lpstr>Courier New</vt:lpstr>
      <vt:lpstr>Fredoka One</vt:lpstr>
      <vt:lpstr>Kalameh</vt:lpstr>
      <vt:lpstr>Vazir</vt:lpstr>
      <vt:lpstr>Wingdings</vt:lpstr>
      <vt:lpstr>Banded</vt:lpstr>
      <vt:lpstr>How We Can Represent a Problem with Python</vt:lpstr>
      <vt:lpstr>به یاد استاد عباس نوذری عزیز...</vt:lpstr>
      <vt:lpstr>Last Lecture</vt:lpstr>
      <vt:lpstr>Today</vt:lpstr>
      <vt:lpstr>Together</vt:lpstr>
      <vt:lpstr>Contact me</vt:lpstr>
      <vt:lpstr>Main links for our class</vt:lpstr>
      <vt:lpstr>Grading</vt:lpstr>
      <vt:lpstr>Short Presentations</vt:lpstr>
      <vt:lpstr>We have six core (primitive) instructions. What are these and WHY are these?</vt:lpstr>
      <vt:lpstr>Review the Last Lecture</vt:lpstr>
      <vt:lpstr>Main vocabs</vt:lpstr>
      <vt:lpstr>Building block of languages</vt:lpstr>
      <vt:lpstr>Level of processing in a language!</vt:lpstr>
      <vt:lpstr>Every things have a language!?</vt:lpstr>
      <vt:lpstr>Problem Modeling</vt:lpstr>
      <vt:lpstr>How to convert a problem to a machine language?</vt:lpstr>
      <vt:lpstr>From question to algorithm!</vt:lpstr>
      <vt:lpstr>Different problem, different data!</vt:lpstr>
      <vt:lpstr>Data Types in Python</vt:lpstr>
      <vt:lpstr>Welcome to Python!🎉</vt:lpstr>
      <vt:lpstr>Python Features</vt:lpstr>
      <vt:lpstr>How we can encode your data with computer language!?</vt:lpstr>
      <vt:lpstr>Data in Python</vt:lpstr>
      <vt:lpstr>Continue your learning with Parsa!</vt:lpstr>
      <vt:lpstr>Interpret your commands with Python</vt:lpstr>
      <vt:lpstr>Compiler vs. interpreter</vt:lpstr>
      <vt:lpstr>How Python Works</vt:lpstr>
      <vt:lpstr>IDLE: simple IDE for Python</vt:lpstr>
      <vt:lpstr>Programming with Python</vt:lpstr>
      <vt:lpstr>Question</vt:lpstr>
      <vt:lpstr>From question to algorithm!</vt:lpstr>
      <vt:lpstr>Find dictionary of a text</vt:lpstr>
      <vt:lpstr>خبر خوووووب! </vt:lpstr>
      <vt:lpstr>Application of Programming in the Digital Age!</vt:lpstr>
      <vt:lpstr>Trip…</vt:lpstr>
      <vt:lpstr>Design and explain a flowchart for a simple Homsa! You can propose new features!</vt:lpstr>
      <vt:lpstr>Lecture 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Iman Khani Jazani</dc:creator>
  <cp:lastModifiedBy>Iman Khani Jazani</cp:lastModifiedBy>
  <cp:revision>147</cp:revision>
  <dcterms:created xsi:type="dcterms:W3CDTF">2023-01-30T22:07:53Z</dcterms:created>
  <dcterms:modified xsi:type="dcterms:W3CDTF">2023-02-25T08:42:40Z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