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5"/>
  </p:notesMasterIdLst>
  <p:handoutMasterIdLst>
    <p:handoutMasterId r:id="rId26"/>
  </p:handoutMasterIdLst>
  <p:sldIdLst>
    <p:sldId id="263" r:id="rId5"/>
    <p:sldId id="469" r:id="rId6"/>
    <p:sldId id="455" r:id="rId7"/>
    <p:sldId id="272" r:id="rId8"/>
    <p:sldId id="267" r:id="rId9"/>
    <p:sldId id="332" r:id="rId10"/>
    <p:sldId id="289" r:id="rId11"/>
    <p:sldId id="465" r:id="rId12"/>
    <p:sldId id="463" r:id="rId13"/>
    <p:sldId id="457" r:id="rId14"/>
    <p:sldId id="459" r:id="rId15"/>
    <p:sldId id="460" r:id="rId16"/>
    <p:sldId id="464" r:id="rId17"/>
    <p:sldId id="471" r:id="rId18"/>
    <p:sldId id="470" r:id="rId19"/>
    <p:sldId id="345" r:id="rId20"/>
    <p:sldId id="436" r:id="rId21"/>
    <p:sldId id="472" r:id="rId22"/>
    <p:sldId id="473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57" d="100"/>
          <a:sy n="57" d="100"/>
        </p:scale>
        <p:origin x="2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1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 Handling!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BC5B-B756-2527-FF35-ED34370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E79E-8209-3F9B-2718-4872ABE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298-4A99-67FD-A3A2-D820FE30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FC6239-1D42-53EB-194B-24C62EAB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57322"/>
            <a:ext cx="9783763" cy="3714957"/>
          </a:xfrm>
        </p:spPr>
      </p:pic>
    </p:spTree>
    <p:extLst>
      <p:ext uri="{BB962C8B-B14F-4D97-AF65-F5344CB8AC3E}">
        <p14:creationId xmlns:p14="http://schemas.microsoft.com/office/powerpoint/2010/main" val="208313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C74D6-9B4D-EB23-647E-0562224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D883CE-F196-158C-32A0-8CC1E67A5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71320"/>
            <a:ext cx="9256519" cy="34201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CF5BF-DD82-5E5B-5FDC-826918A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DD72A-16F6-7421-F971-2070115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307-CF4F-4D68-4E99-FCD178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B3C0E-7CCE-2E8B-0D0A-B6FF42D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A037-9AF9-F38F-2A1C-D5EBD035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323BFE-9AA5-5028-FEBA-5A3B8CFB8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74219"/>
            <a:ext cx="9783763" cy="3881162"/>
          </a:xfrm>
        </p:spPr>
      </p:pic>
    </p:spTree>
    <p:extLst>
      <p:ext uri="{BB962C8B-B14F-4D97-AF65-F5344CB8AC3E}">
        <p14:creationId xmlns:p14="http://schemas.microsoft.com/office/powerpoint/2010/main" val="117232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about exceptions and errors from Dr. </a:t>
            </a:r>
            <a:r>
              <a:rPr lang="en-US" dirty="0" err="1"/>
              <a:t>Nowzari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9F40-4C9E-924C-8D93-A91F3CB6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read it with each other!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9352E-0E4D-1824-5CF2-F8B048243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24932"/>
            <a:ext cx="9783763" cy="37797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D0CBF-377B-F4B9-AA9A-615E86E2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2FAFF-AC1F-16F6-B472-1587F4A9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FD628E-DE34-463C-DC83-D889B3DB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به گردن ما حق دارن...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5C39B-3989-B919-8A5F-A815C70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11AC-0C46-CCD0-D374-8743EDF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2" descr="مراسم یادبود زنده یاد استاد نوذری دالینی در دانشگاه تهران برگزار می شود">
            <a:extLst>
              <a:ext uri="{FF2B5EF4-FFF2-40B4-BE49-F238E27FC236}">
                <a16:creationId xmlns:a16="http://schemas.microsoft.com/office/drawing/2014/main" id="{6F572B23-6E4E-13C0-08B3-FEB1A53487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36" y="1500570"/>
            <a:ext cx="5635268" cy="48466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4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Tools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22DDC7-BDDB-3C62-B74D-0F8F999E2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780" y="1543011"/>
            <a:ext cx="9143147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E2C1-8E27-A04C-F916-84D396FF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AI can generate, like humans!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12BE9-C8A9-D912-8976-BABA8DBD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CA28-E03A-80E6-9483-8A0C0C5C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No alternative text description for this image">
            <a:extLst>
              <a:ext uri="{FF2B5EF4-FFF2-40B4-BE49-F238E27FC236}">
                <a16:creationId xmlns:a16="http://schemas.microsoft.com/office/drawing/2014/main" id="{10046432-A85A-03AB-F920-FF8708463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59" y="284176"/>
            <a:ext cx="4755976" cy="5944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3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D41057-FF96-272B-13A8-9AEB2B02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070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8F1D-636F-C584-2786-D58711E0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CA321-5B7B-689E-BBF7-7850B983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DCCA5E-76A9-271C-5E90-276968E7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536722"/>
            <a:ext cx="9784080" cy="1508760"/>
          </a:xfrm>
          <a:solidFill>
            <a:schemeClr val="tx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 rtl="1"/>
            <a:r>
              <a:rPr lang="fa-IR" dirty="0">
                <a:latin typeface="Kalameh" pitchFamily="2" charset="-78"/>
                <a:cs typeface="Kalameh" pitchFamily="2" charset="-78"/>
              </a:rPr>
              <a:t>با این همه کاربردهای مختلف</a:t>
            </a:r>
            <a:r>
              <a:rPr lang="en-US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که تا الان گفتم، باز هم ایده برای پروژه پایان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ترم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نداری؟!؟!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61FDB-8704-0FBE-CAF6-C6D0E03CA476}"/>
              </a:ext>
            </a:extLst>
          </p:cNvPr>
          <p:cNvSpPr txBox="1"/>
          <p:nvPr/>
        </p:nvSpPr>
        <p:spPr>
          <a:xfrm>
            <a:off x="1203960" y="4587836"/>
            <a:ext cx="9784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dirty="0">
                <a:solidFill>
                  <a:schemeClr val="tx1"/>
                </a:solidFill>
                <a:latin typeface="Kalameh" pitchFamily="2" charset="-78"/>
                <a:cs typeface="Kalameh" pitchFamily="2" charset="-78"/>
              </a:rPr>
              <a:t>نترس، کنجکاو باش، آرزو کن، شجاع باش، قدم بردار، </a:t>
            </a:r>
            <a:r>
              <a:rPr lang="fa-IR" sz="2400" dirty="0" err="1">
                <a:solidFill>
                  <a:schemeClr val="tx1"/>
                </a:solidFill>
                <a:latin typeface="Kalameh" pitchFamily="2" charset="-78"/>
                <a:cs typeface="Kalameh" pitchFamily="2" charset="-78"/>
              </a:rPr>
              <a:t>آیندت</a:t>
            </a:r>
            <a:r>
              <a:rPr lang="fa-IR" sz="2400" dirty="0">
                <a:solidFill>
                  <a:schemeClr val="tx1"/>
                </a:solidFill>
                <a:latin typeface="Kalameh" pitchFamily="2" charset="-78"/>
                <a:cs typeface="Kalameh" pitchFamily="2" charset="-78"/>
              </a:rPr>
              <a:t> رو بساز، آینده رو بساز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3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Searching and sorting applications</a:t>
            </a:r>
          </a:p>
          <a:p>
            <a:r>
              <a:rPr lang="en-US" dirty="0"/>
              <a:t>Introduction to searching and sorting algorithms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Do you remember…</a:t>
            </a:r>
          </a:p>
          <a:p>
            <a:r>
              <a:rPr lang="en-US" dirty="0"/>
              <a:t>Talking about exceptions and errors from Dr. </a:t>
            </a:r>
            <a:r>
              <a:rPr lang="en-US" dirty="0" err="1"/>
              <a:t>Nowzari’s</a:t>
            </a:r>
            <a:r>
              <a:rPr lang="en-US" dirty="0"/>
              <a:t> slide…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from </a:t>
            </a:r>
            <a:r>
              <a:rPr lang="en-US" sz="4400" dirty="0"/>
              <a:t>Stony Brook University Course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0A0D-B130-F3E7-FE7C-612E079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03CEC-CB82-E9D1-BE93-87A8E007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5" y="1686028"/>
            <a:ext cx="11762673" cy="457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91B42-97B2-3884-A4FF-1DFF15A2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D16-4D13-73A6-CB2C-D28A9E9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AEF6E-BA36-A838-98E1-CB2217864309}"/>
              </a:ext>
            </a:extLst>
          </p:cNvPr>
          <p:cNvSpPr/>
          <p:nvPr/>
        </p:nvSpPr>
        <p:spPr>
          <a:xfrm rot="13215699">
            <a:off x="2758897" y="5893277"/>
            <a:ext cx="1397876" cy="50251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D00-0667-846A-4092-C1F034BB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Library: sort and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637D4-60F7-D701-3CFE-00DEF97E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47" y="1582061"/>
            <a:ext cx="11220224" cy="4739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8B03E-FF22-B532-402B-02A6EFB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EEAA-C730-72A4-2935-EA7FEFFD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7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29212</TotalTime>
  <Words>338</Words>
  <Application>Microsoft Office PowerPoint</Application>
  <PresentationFormat>Widescreen</PresentationFormat>
  <Paragraphs>89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Corbel</vt:lpstr>
      <vt:lpstr>Courier New</vt:lpstr>
      <vt:lpstr>Kalameh</vt:lpstr>
      <vt:lpstr>Wingdings</vt:lpstr>
      <vt:lpstr>Banded</vt:lpstr>
      <vt:lpstr>Exception Handling!</vt:lpstr>
      <vt:lpstr>Last Lecture</vt:lpstr>
      <vt:lpstr>Today</vt:lpstr>
      <vt:lpstr>Together</vt:lpstr>
      <vt:lpstr>Contact me</vt:lpstr>
      <vt:lpstr>Short Presentations</vt:lpstr>
      <vt:lpstr>Review the Last Lecture from Stony Brook University Course</vt:lpstr>
      <vt:lpstr>Check it!</vt:lpstr>
      <vt:lpstr>Library: sort and search</vt:lpstr>
      <vt:lpstr>Searching…</vt:lpstr>
      <vt:lpstr>Sorting</vt:lpstr>
      <vt:lpstr>Iterative algorithms!</vt:lpstr>
      <vt:lpstr>Talking about exceptions and errors from Dr. Nowzari</vt:lpstr>
      <vt:lpstr>Let’s read it with each other!</vt:lpstr>
      <vt:lpstr>به گردن ما حق دارن...</vt:lpstr>
      <vt:lpstr>Application of Programming in the Digital Age!</vt:lpstr>
      <vt:lpstr>AI Tools 2023</vt:lpstr>
      <vt:lpstr>AI can generate, like humans!</vt:lpstr>
      <vt:lpstr>با این همه کاربردهای مختلف  که تا الان گفتم، باز هم ایده برای پروژه پایان ترم نداری؟!؟!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357</cp:revision>
  <dcterms:created xsi:type="dcterms:W3CDTF">2023-01-30T22:07:53Z</dcterms:created>
  <dcterms:modified xsi:type="dcterms:W3CDTF">2023-04-17T03:47:03Z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