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6"/>
  </p:notesMasterIdLst>
  <p:handoutMasterIdLst>
    <p:handoutMasterId r:id="rId27"/>
  </p:handoutMasterIdLst>
  <p:sldIdLst>
    <p:sldId id="263" r:id="rId5"/>
    <p:sldId id="499" r:id="rId6"/>
    <p:sldId id="455" r:id="rId7"/>
    <p:sldId id="272" r:id="rId8"/>
    <p:sldId id="267" r:id="rId9"/>
    <p:sldId id="332" r:id="rId10"/>
    <p:sldId id="482" r:id="rId11"/>
    <p:sldId id="501" r:id="rId12"/>
    <p:sldId id="503" r:id="rId13"/>
    <p:sldId id="491" r:id="rId14"/>
    <p:sldId id="507" r:id="rId15"/>
    <p:sldId id="347" r:id="rId16"/>
    <p:sldId id="494" r:id="rId17"/>
    <p:sldId id="505" r:id="rId18"/>
    <p:sldId id="508" r:id="rId19"/>
    <p:sldId id="504" r:id="rId20"/>
    <p:sldId id="506" r:id="rId21"/>
    <p:sldId id="345" r:id="rId22"/>
    <p:sldId id="436" r:id="rId23"/>
    <p:sldId id="502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1768" autoAdjust="0"/>
  </p:normalViewPr>
  <p:slideViewPr>
    <p:cSldViewPr snapToGrid="0">
      <p:cViewPr varScale="1">
        <p:scale>
          <a:sx n="61" d="100"/>
          <a:sy n="61" d="100"/>
        </p:scale>
        <p:origin x="8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E0364-FCCD-4F7B-B962-85A7FDC345E9}" type="doc">
      <dgm:prSet loTypeId="urn:microsoft.com/office/officeart/2005/8/layout/venn2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6A40DF-D4A4-49C9-A234-E02D8D6F3F93}">
      <dgm:prSet phldrT="[Text]" custT="1"/>
      <dgm:spPr/>
      <dgm:t>
        <a:bodyPr/>
        <a:lstStyle/>
        <a:p>
          <a:r>
            <a:rPr lang="en-US" sz="2800" dirty="0"/>
            <a:t>Package</a:t>
          </a:r>
        </a:p>
      </dgm:t>
    </dgm:pt>
    <dgm:pt modelId="{98999FBB-D32E-4A31-BBD1-8A4227F93E71}" type="parTrans" cxnId="{882DCB31-5D00-4B95-8F67-BE5AA6E4CB96}">
      <dgm:prSet/>
      <dgm:spPr/>
      <dgm:t>
        <a:bodyPr/>
        <a:lstStyle/>
        <a:p>
          <a:endParaRPr lang="en-US" sz="4000"/>
        </a:p>
      </dgm:t>
    </dgm:pt>
    <dgm:pt modelId="{726036F7-F6EF-49D7-B0E2-42289B51252D}" type="sibTrans" cxnId="{882DCB31-5D00-4B95-8F67-BE5AA6E4CB96}">
      <dgm:prSet/>
      <dgm:spPr/>
      <dgm:t>
        <a:bodyPr/>
        <a:lstStyle/>
        <a:p>
          <a:endParaRPr lang="en-US" sz="4000"/>
        </a:p>
      </dgm:t>
    </dgm:pt>
    <dgm:pt modelId="{4E367785-E63C-454B-9AF0-3D7271C03F7E}">
      <dgm:prSet phldrT="[Text]" custT="1"/>
      <dgm:spPr/>
      <dgm:t>
        <a:bodyPr/>
        <a:lstStyle/>
        <a:p>
          <a:r>
            <a:rPr lang="en-US" sz="2800" dirty="0"/>
            <a:t>Library</a:t>
          </a:r>
        </a:p>
      </dgm:t>
    </dgm:pt>
    <dgm:pt modelId="{57AB7774-42A9-4066-93DB-6331F5036987}" type="parTrans" cxnId="{27E60085-EE6B-4D6F-9034-DEB2C3E86882}">
      <dgm:prSet/>
      <dgm:spPr/>
      <dgm:t>
        <a:bodyPr/>
        <a:lstStyle/>
        <a:p>
          <a:endParaRPr lang="en-US" sz="4000"/>
        </a:p>
      </dgm:t>
    </dgm:pt>
    <dgm:pt modelId="{DCF680E9-6CDE-4390-9040-B85634F322C1}" type="sibTrans" cxnId="{27E60085-EE6B-4D6F-9034-DEB2C3E86882}">
      <dgm:prSet/>
      <dgm:spPr/>
      <dgm:t>
        <a:bodyPr/>
        <a:lstStyle/>
        <a:p>
          <a:endParaRPr lang="en-US" sz="4000"/>
        </a:p>
      </dgm:t>
    </dgm:pt>
    <dgm:pt modelId="{FD2B70FC-AE94-4777-93A6-21BDFDD0DC2C}">
      <dgm:prSet phldrT="[Text]" custT="1"/>
      <dgm:spPr/>
      <dgm:t>
        <a:bodyPr/>
        <a:lstStyle/>
        <a:p>
          <a:r>
            <a:rPr lang="en-US" sz="2800" dirty="0"/>
            <a:t>Module</a:t>
          </a:r>
        </a:p>
      </dgm:t>
    </dgm:pt>
    <dgm:pt modelId="{5EFB5275-C3BE-48E2-93AD-DABD79901A11}" type="parTrans" cxnId="{62D739B2-DB68-4310-AEB4-AF00242FBCB9}">
      <dgm:prSet/>
      <dgm:spPr/>
      <dgm:t>
        <a:bodyPr/>
        <a:lstStyle/>
        <a:p>
          <a:endParaRPr lang="en-US" sz="4000"/>
        </a:p>
      </dgm:t>
    </dgm:pt>
    <dgm:pt modelId="{7C732E0A-0DB0-4629-8139-FC490ED31CBA}" type="sibTrans" cxnId="{62D739B2-DB68-4310-AEB4-AF00242FBCB9}">
      <dgm:prSet/>
      <dgm:spPr/>
      <dgm:t>
        <a:bodyPr/>
        <a:lstStyle/>
        <a:p>
          <a:endParaRPr lang="en-US" sz="4000"/>
        </a:p>
      </dgm:t>
    </dgm:pt>
    <dgm:pt modelId="{C4C92CBB-D744-492F-A484-493A3A7D58E6}">
      <dgm:prSet phldrT="[Text]" custT="1"/>
      <dgm:spPr/>
      <dgm:t>
        <a:bodyPr/>
        <a:lstStyle/>
        <a:p>
          <a:r>
            <a:rPr lang="en-US" sz="2800" dirty="0"/>
            <a:t>Class</a:t>
          </a:r>
        </a:p>
      </dgm:t>
    </dgm:pt>
    <dgm:pt modelId="{AB1BE326-06C7-48D4-9E2F-118219DD4A9C}" type="parTrans" cxnId="{95DC4B2E-2406-41D3-94B5-C0E62E75E29B}">
      <dgm:prSet/>
      <dgm:spPr/>
      <dgm:t>
        <a:bodyPr/>
        <a:lstStyle/>
        <a:p>
          <a:endParaRPr lang="en-US" sz="4000"/>
        </a:p>
      </dgm:t>
    </dgm:pt>
    <dgm:pt modelId="{3023C2B7-4654-43CE-834F-A2E6BFBC89AE}" type="sibTrans" cxnId="{95DC4B2E-2406-41D3-94B5-C0E62E75E29B}">
      <dgm:prSet/>
      <dgm:spPr/>
      <dgm:t>
        <a:bodyPr/>
        <a:lstStyle/>
        <a:p>
          <a:endParaRPr lang="en-US" sz="4000"/>
        </a:p>
      </dgm:t>
    </dgm:pt>
    <dgm:pt modelId="{B84F1AB1-1505-44A5-B865-A3FA396251FC}">
      <dgm:prSet phldrT="[Text]" custT="1"/>
      <dgm:spPr/>
      <dgm:t>
        <a:bodyPr/>
        <a:lstStyle/>
        <a:p>
          <a:r>
            <a:rPr lang="en-US" sz="2400" dirty="0"/>
            <a:t>Function</a:t>
          </a:r>
        </a:p>
      </dgm:t>
    </dgm:pt>
    <dgm:pt modelId="{DB98312C-A17E-426B-AD3F-766B69B313EC}" type="parTrans" cxnId="{B6C139F5-662B-4EDA-965A-A922536BB122}">
      <dgm:prSet/>
      <dgm:spPr/>
      <dgm:t>
        <a:bodyPr/>
        <a:lstStyle/>
        <a:p>
          <a:endParaRPr lang="en-US" sz="4000"/>
        </a:p>
      </dgm:t>
    </dgm:pt>
    <dgm:pt modelId="{B267F3A8-F62D-444C-B586-CE4108FC344A}" type="sibTrans" cxnId="{B6C139F5-662B-4EDA-965A-A922536BB122}">
      <dgm:prSet/>
      <dgm:spPr/>
      <dgm:t>
        <a:bodyPr/>
        <a:lstStyle/>
        <a:p>
          <a:endParaRPr lang="en-US" sz="4000"/>
        </a:p>
      </dgm:t>
    </dgm:pt>
    <dgm:pt modelId="{8A248F09-4B62-4C89-96DB-95D605D80E53}">
      <dgm:prSet phldrT="[Text]" custT="1"/>
      <dgm:spPr/>
      <dgm:t>
        <a:bodyPr/>
        <a:lstStyle/>
        <a:p>
          <a:r>
            <a:rPr lang="en-US" sz="2400" dirty="0"/>
            <a:t>Body</a:t>
          </a:r>
        </a:p>
      </dgm:t>
    </dgm:pt>
    <dgm:pt modelId="{E447B919-753A-442B-B361-4CB9CFA3B18C}" type="parTrans" cxnId="{B99EC7ED-16FF-4B3F-95DE-BC6A58E45F4E}">
      <dgm:prSet/>
      <dgm:spPr/>
      <dgm:t>
        <a:bodyPr/>
        <a:lstStyle/>
        <a:p>
          <a:endParaRPr lang="en-US" sz="4000"/>
        </a:p>
      </dgm:t>
    </dgm:pt>
    <dgm:pt modelId="{974F1F03-C710-4857-89DE-A6950F97D6D1}" type="sibTrans" cxnId="{B99EC7ED-16FF-4B3F-95DE-BC6A58E45F4E}">
      <dgm:prSet/>
      <dgm:spPr/>
      <dgm:t>
        <a:bodyPr/>
        <a:lstStyle/>
        <a:p>
          <a:endParaRPr lang="en-US" sz="4000"/>
        </a:p>
      </dgm:t>
    </dgm:pt>
    <dgm:pt modelId="{5C00F85D-3DF4-492E-B821-2CAB014D21B0}">
      <dgm:prSet phldrT="[Text]" custT="1"/>
      <dgm:spPr/>
      <dgm:t>
        <a:bodyPr/>
        <a:lstStyle/>
        <a:p>
          <a:r>
            <a:rPr lang="en-US" sz="3600" dirty="0"/>
            <a:t>S</a:t>
          </a:r>
        </a:p>
      </dgm:t>
    </dgm:pt>
    <dgm:pt modelId="{183ABE9B-0128-43FE-8E18-8D766413EFEE}" type="parTrans" cxnId="{62A4CCCF-1ED8-465F-BDB0-832CA3F0E94D}">
      <dgm:prSet/>
      <dgm:spPr/>
      <dgm:t>
        <a:bodyPr/>
        <a:lstStyle/>
        <a:p>
          <a:endParaRPr lang="en-US" sz="4000"/>
        </a:p>
      </dgm:t>
    </dgm:pt>
    <dgm:pt modelId="{12883BF0-9261-4646-A28A-84B959A7A32E}" type="sibTrans" cxnId="{62A4CCCF-1ED8-465F-BDB0-832CA3F0E94D}">
      <dgm:prSet/>
      <dgm:spPr/>
      <dgm:t>
        <a:bodyPr/>
        <a:lstStyle/>
        <a:p>
          <a:endParaRPr lang="en-US" sz="4000"/>
        </a:p>
      </dgm:t>
    </dgm:pt>
    <dgm:pt modelId="{B767105B-ED22-4A5D-82C5-64464ED0EBCC}" type="pres">
      <dgm:prSet presAssocID="{ECEE0364-FCCD-4F7B-B962-85A7FDC345E9}" presName="Name0" presStyleCnt="0">
        <dgm:presLayoutVars>
          <dgm:chMax val="7"/>
          <dgm:resizeHandles val="exact"/>
        </dgm:presLayoutVars>
      </dgm:prSet>
      <dgm:spPr/>
    </dgm:pt>
    <dgm:pt modelId="{4F12BFC7-2B83-466F-8032-2BC25D22BB2F}" type="pres">
      <dgm:prSet presAssocID="{ECEE0364-FCCD-4F7B-B962-85A7FDC345E9}" presName="comp1" presStyleCnt="0"/>
      <dgm:spPr/>
    </dgm:pt>
    <dgm:pt modelId="{61569B35-358D-43F7-A8CB-39E37976D7B6}" type="pres">
      <dgm:prSet presAssocID="{ECEE0364-FCCD-4F7B-B962-85A7FDC345E9}" presName="circle1" presStyleLbl="node1" presStyleIdx="0" presStyleCnt="7"/>
      <dgm:spPr/>
    </dgm:pt>
    <dgm:pt modelId="{B4263F33-1150-4600-AA4A-07274699CE56}" type="pres">
      <dgm:prSet presAssocID="{ECEE0364-FCCD-4F7B-B962-85A7FDC345E9}" presName="c1text" presStyleLbl="node1" presStyleIdx="0" presStyleCnt="7">
        <dgm:presLayoutVars>
          <dgm:bulletEnabled val="1"/>
        </dgm:presLayoutVars>
      </dgm:prSet>
      <dgm:spPr/>
    </dgm:pt>
    <dgm:pt modelId="{74A97B18-1FDE-48B2-983E-61325F3960D6}" type="pres">
      <dgm:prSet presAssocID="{ECEE0364-FCCD-4F7B-B962-85A7FDC345E9}" presName="comp2" presStyleCnt="0"/>
      <dgm:spPr/>
    </dgm:pt>
    <dgm:pt modelId="{CC9D2A09-335B-466D-8990-897E23A3AC0D}" type="pres">
      <dgm:prSet presAssocID="{ECEE0364-FCCD-4F7B-B962-85A7FDC345E9}" presName="circle2" presStyleLbl="node1" presStyleIdx="1" presStyleCnt="7"/>
      <dgm:spPr/>
    </dgm:pt>
    <dgm:pt modelId="{A30BB287-0F11-45CB-B003-F71272122BF2}" type="pres">
      <dgm:prSet presAssocID="{ECEE0364-FCCD-4F7B-B962-85A7FDC345E9}" presName="c2text" presStyleLbl="node1" presStyleIdx="1" presStyleCnt="7">
        <dgm:presLayoutVars>
          <dgm:bulletEnabled val="1"/>
        </dgm:presLayoutVars>
      </dgm:prSet>
      <dgm:spPr/>
    </dgm:pt>
    <dgm:pt modelId="{2EB60888-0BEB-451F-8D8D-AED2299247B1}" type="pres">
      <dgm:prSet presAssocID="{ECEE0364-FCCD-4F7B-B962-85A7FDC345E9}" presName="comp3" presStyleCnt="0"/>
      <dgm:spPr/>
    </dgm:pt>
    <dgm:pt modelId="{D3DDDF18-FC83-48B0-BF70-4A7AF4F03713}" type="pres">
      <dgm:prSet presAssocID="{ECEE0364-FCCD-4F7B-B962-85A7FDC345E9}" presName="circle3" presStyleLbl="node1" presStyleIdx="2" presStyleCnt="7"/>
      <dgm:spPr/>
    </dgm:pt>
    <dgm:pt modelId="{EACB062A-1229-4EA4-A193-F365F560D2F1}" type="pres">
      <dgm:prSet presAssocID="{ECEE0364-FCCD-4F7B-B962-85A7FDC345E9}" presName="c3text" presStyleLbl="node1" presStyleIdx="2" presStyleCnt="7">
        <dgm:presLayoutVars>
          <dgm:bulletEnabled val="1"/>
        </dgm:presLayoutVars>
      </dgm:prSet>
      <dgm:spPr/>
    </dgm:pt>
    <dgm:pt modelId="{2E094FBE-07BD-45A9-8D0B-0EE09E1C4CC7}" type="pres">
      <dgm:prSet presAssocID="{ECEE0364-FCCD-4F7B-B962-85A7FDC345E9}" presName="comp4" presStyleCnt="0"/>
      <dgm:spPr/>
    </dgm:pt>
    <dgm:pt modelId="{CFADFEDF-43B1-4D9A-B9DB-58076958228B}" type="pres">
      <dgm:prSet presAssocID="{ECEE0364-FCCD-4F7B-B962-85A7FDC345E9}" presName="circle4" presStyleLbl="node1" presStyleIdx="3" presStyleCnt="7"/>
      <dgm:spPr/>
    </dgm:pt>
    <dgm:pt modelId="{EC82EAEF-9682-44B6-B8D3-F6342A9B7CE4}" type="pres">
      <dgm:prSet presAssocID="{ECEE0364-FCCD-4F7B-B962-85A7FDC345E9}" presName="c4text" presStyleLbl="node1" presStyleIdx="3" presStyleCnt="7">
        <dgm:presLayoutVars>
          <dgm:bulletEnabled val="1"/>
        </dgm:presLayoutVars>
      </dgm:prSet>
      <dgm:spPr/>
    </dgm:pt>
    <dgm:pt modelId="{D24FF6FB-3CAA-4D98-BC11-03BBF183B530}" type="pres">
      <dgm:prSet presAssocID="{ECEE0364-FCCD-4F7B-B962-85A7FDC345E9}" presName="comp5" presStyleCnt="0"/>
      <dgm:spPr/>
    </dgm:pt>
    <dgm:pt modelId="{0F8E40FB-3ED7-4FDD-8DD3-70CA9AF304D7}" type="pres">
      <dgm:prSet presAssocID="{ECEE0364-FCCD-4F7B-B962-85A7FDC345E9}" presName="circle5" presStyleLbl="node1" presStyleIdx="4" presStyleCnt="7"/>
      <dgm:spPr/>
    </dgm:pt>
    <dgm:pt modelId="{8C2F9F29-D93F-4A01-8419-D7CA575B16EF}" type="pres">
      <dgm:prSet presAssocID="{ECEE0364-FCCD-4F7B-B962-85A7FDC345E9}" presName="c5text" presStyleLbl="node1" presStyleIdx="4" presStyleCnt="7">
        <dgm:presLayoutVars>
          <dgm:bulletEnabled val="1"/>
        </dgm:presLayoutVars>
      </dgm:prSet>
      <dgm:spPr/>
    </dgm:pt>
    <dgm:pt modelId="{EE51B732-F456-43F5-A4B4-F28C4EF3BB0B}" type="pres">
      <dgm:prSet presAssocID="{ECEE0364-FCCD-4F7B-B962-85A7FDC345E9}" presName="comp6" presStyleCnt="0"/>
      <dgm:spPr/>
    </dgm:pt>
    <dgm:pt modelId="{ED12E324-F69C-45E8-B5E0-32D3A0A14476}" type="pres">
      <dgm:prSet presAssocID="{ECEE0364-FCCD-4F7B-B962-85A7FDC345E9}" presName="circle6" presStyleLbl="node1" presStyleIdx="5" presStyleCnt="7"/>
      <dgm:spPr/>
    </dgm:pt>
    <dgm:pt modelId="{FA88E130-9B0B-4FF1-8FF3-A48B644B2651}" type="pres">
      <dgm:prSet presAssocID="{ECEE0364-FCCD-4F7B-B962-85A7FDC345E9}" presName="c6text" presStyleLbl="node1" presStyleIdx="5" presStyleCnt="7">
        <dgm:presLayoutVars>
          <dgm:bulletEnabled val="1"/>
        </dgm:presLayoutVars>
      </dgm:prSet>
      <dgm:spPr/>
    </dgm:pt>
    <dgm:pt modelId="{1638C608-F321-445B-A044-632626BAFA9A}" type="pres">
      <dgm:prSet presAssocID="{ECEE0364-FCCD-4F7B-B962-85A7FDC345E9}" presName="comp7" presStyleCnt="0"/>
      <dgm:spPr/>
    </dgm:pt>
    <dgm:pt modelId="{C83CA588-2F11-40B9-A687-AE32BB48F371}" type="pres">
      <dgm:prSet presAssocID="{ECEE0364-FCCD-4F7B-B962-85A7FDC345E9}" presName="circle7" presStyleLbl="node1" presStyleIdx="6" presStyleCnt="7"/>
      <dgm:spPr/>
    </dgm:pt>
    <dgm:pt modelId="{57C9BE47-3215-4EEE-8BA3-B7C8B5AD7D64}" type="pres">
      <dgm:prSet presAssocID="{ECEE0364-FCCD-4F7B-B962-85A7FDC345E9}" presName="c7text" presStyleLbl="node1" presStyleIdx="6" presStyleCnt="7">
        <dgm:presLayoutVars>
          <dgm:bulletEnabled val="1"/>
        </dgm:presLayoutVars>
      </dgm:prSet>
      <dgm:spPr/>
    </dgm:pt>
  </dgm:ptLst>
  <dgm:cxnLst>
    <dgm:cxn modelId="{BF15BF01-FF37-4018-94B2-B07C71A3BBE4}" type="presOf" srcId="{4E367785-E63C-454B-9AF0-3D7271C03F7E}" destId="{CC9D2A09-335B-466D-8990-897E23A3AC0D}" srcOrd="0" destOrd="0" presId="urn:microsoft.com/office/officeart/2005/8/layout/venn2"/>
    <dgm:cxn modelId="{2A19060A-8867-4952-B782-0AE919BA53F5}" type="presOf" srcId="{C4C92CBB-D744-492F-A484-493A3A7D58E6}" destId="{EC82EAEF-9682-44B6-B8D3-F6342A9B7CE4}" srcOrd="1" destOrd="0" presId="urn:microsoft.com/office/officeart/2005/8/layout/venn2"/>
    <dgm:cxn modelId="{BC735F0F-597D-42FE-B6A5-9528872C178A}" type="presOf" srcId="{FD2B70FC-AE94-4777-93A6-21BDFDD0DC2C}" destId="{EACB062A-1229-4EA4-A193-F365F560D2F1}" srcOrd="1" destOrd="0" presId="urn:microsoft.com/office/officeart/2005/8/layout/venn2"/>
    <dgm:cxn modelId="{EF574413-4E6C-4013-86DF-1E7E4D9C253D}" type="presOf" srcId="{5C00F85D-3DF4-492E-B821-2CAB014D21B0}" destId="{C83CA588-2F11-40B9-A687-AE32BB48F371}" srcOrd="0" destOrd="0" presId="urn:microsoft.com/office/officeart/2005/8/layout/venn2"/>
    <dgm:cxn modelId="{A39D392A-5908-4D8D-BAA1-360F4A72981B}" type="presOf" srcId="{B84F1AB1-1505-44A5-B865-A3FA396251FC}" destId="{8C2F9F29-D93F-4A01-8419-D7CA575B16EF}" srcOrd="1" destOrd="0" presId="urn:microsoft.com/office/officeart/2005/8/layout/venn2"/>
    <dgm:cxn modelId="{0C37D32C-1A18-42B5-BEDD-EE875F797707}" type="presOf" srcId="{926A40DF-D4A4-49C9-A234-E02D8D6F3F93}" destId="{B4263F33-1150-4600-AA4A-07274699CE56}" srcOrd="1" destOrd="0" presId="urn:microsoft.com/office/officeart/2005/8/layout/venn2"/>
    <dgm:cxn modelId="{95DC4B2E-2406-41D3-94B5-C0E62E75E29B}" srcId="{ECEE0364-FCCD-4F7B-B962-85A7FDC345E9}" destId="{C4C92CBB-D744-492F-A484-493A3A7D58E6}" srcOrd="3" destOrd="0" parTransId="{AB1BE326-06C7-48D4-9E2F-118219DD4A9C}" sibTransId="{3023C2B7-4654-43CE-834F-A2E6BFBC89AE}"/>
    <dgm:cxn modelId="{882DCB31-5D00-4B95-8F67-BE5AA6E4CB96}" srcId="{ECEE0364-FCCD-4F7B-B962-85A7FDC345E9}" destId="{926A40DF-D4A4-49C9-A234-E02D8D6F3F93}" srcOrd="0" destOrd="0" parTransId="{98999FBB-D32E-4A31-BBD1-8A4227F93E71}" sibTransId="{726036F7-F6EF-49D7-B0E2-42289B51252D}"/>
    <dgm:cxn modelId="{C168D33F-0639-431B-8889-A94955C36994}" type="presOf" srcId="{8A248F09-4B62-4C89-96DB-95D605D80E53}" destId="{FA88E130-9B0B-4FF1-8FF3-A48B644B2651}" srcOrd="1" destOrd="0" presId="urn:microsoft.com/office/officeart/2005/8/layout/venn2"/>
    <dgm:cxn modelId="{4C10CE5E-72C4-40E3-9FBF-EAE289DA62B8}" type="presOf" srcId="{4E367785-E63C-454B-9AF0-3D7271C03F7E}" destId="{A30BB287-0F11-45CB-B003-F71272122BF2}" srcOrd="1" destOrd="0" presId="urn:microsoft.com/office/officeart/2005/8/layout/venn2"/>
    <dgm:cxn modelId="{FC35AC61-D78D-4766-A00C-EFB0B94001C8}" type="presOf" srcId="{ECEE0364-FCCD-4F7B-B962-85A7FDC345E9}" destId="{B767105B-ED22-4A5D-82C5-64464ED0EBCC}" srcOrd="0" destOrd="0" presId="urn:microsoft.com/office/officeart/2005/8/layout/venn2"/>
    <dgm:cxn modelId="{3F951968-C98E-4FFE-8B9C-FE33CDA674DC}" type="presOf" srcId="{5C00F85D-3DF4-492E-B821-2CAB014D21B0}" destId="{57C9BE47-3215-4EEE-8BA3-B7C8B5AD7D64}" srcOrd="1" destOrd="0" presId="urn:microsoft.com/office/officeart/2005/8/layout/venn2"/>
    <dgm:cxn modelId="{27E60085-EE6B-4D6F-9034-DEB2C3E86882}" srcId="{ECEE0364-FCCD-4F7B-B962-85A7FDC345E9}" destId="{4E367785-E63C-454B-9AF0-3D7271C03F7E}" srcOrd="1" destOrd="0" parTransId="{57AB7774-42A9-4066-93DB-6331F5036987}" sibTransId="{DCF680E9-6CDE-4390-9040-B85634F322C1}"/>
    <dgm:cxn modelId="{2E6A258C-6D51-41E8-8B0D-DA7E796EAF62}" type="presOf" srcId="{926A40DF-D4A4-49C9-A234-E02D8D6F3F93}" destId="{61569B35-358D-43F7-A8CB-39E37976D7B6}" srcOrd="0" destOrd="0" presId="urn:microsoft.com/office/officeart/2005/8/layout/venn2"/>
    <dgm:cxn modelId="{703BBBAB-15A2-42D5-933D-76A438B1A6BA}" type="presOf" srcId="{C4C92CBB-D744-492F-A484-493A3A7D58E6}" destId="{CFADFEDF-43B1-4D9A-B9DB-58076958228B}" srcOrd="0" destOrd="0" presId="urn:microsoft.com/office/officeart/2005/8/layout/venn2"/>
    <dgm:cxn modelId="{62D739B2-DB68-4310-AEB4-AF00242FBCB9}" srcId="{ECEE0364-FCCD-4F7B-B962-85A7FDC345E9}" destId="{FD2B70FC-AE94-4777-93A6-21BDFDD0DC2C}" srcOrd="2" destOrd="0" parTransId="{5EFB5275-C3BE-48E2-93AD-DABD79901A11}" sibTransId="{7C732E0A-0DB0-4629-8139-FC490ED31CBA}"/>
    <dgm:cxn modelId="{49E92AB6-8D0E-470E-A8A4-630A69E84A48}" type="presOf" srcId="{B84F1AB1-1505-44A5-B865-A3FA396251FC}" destId="{0F8E40FB-3ED7-4FDD-8DD3-70CA9AF304D7}" srcOrd="0" destOrd="0" presId="urn:microsoft.com/office/officeart/2005/8/layout/venn2"/>
    <dgm:cxn modelId="{62A4CCCF-1ED8-465F-BDB0-832CA3F0E94D}" srcId="{ECEE0364-FCCD-4F7B-B962-85A7FDC345E9}" destId="{5C00F85D-3DF4-492E-B821-2CAB014D21B0}" srcOrd="6" destOrd="0" parTransId="{183ABE9B-0128-43FE-8E18-8D766413EFEE}" sibTransId="{12883BF0-9261-4646-A28A-84B959A7A32E}"/>
    <dgm:cxn modelId="{E7D63EE1-B4EF-4E08-9A18-87D7195E5F44}" type="presOf" srcId="{8A248F09-4B62-4C89-96DB-95D605D80E53}" destId="{ED12E324-F69C-45E8-B5E0-32D3A0A14476}" srcOrd="0" destOrd="0" presId="urn:microsoft.com/office/officeart/2005/8/layout/venn2"/>
    <dgm:cxn modelId="{3CD88EE8-2FAA-4F54-99FB-4B0956DEBAC1}" type="presOf" srcId="{FD2B70FC-AE94-4777-93A6-21BDFDD0DC2C}" destId="{D3DDDF18-FC83-48B0-BF70-4A7AF4F03713}" srcOrd="0" destOrd="0" presId="urn:microsoft.com/office/officeart/2005/8/layout/venn2"/>
    <dgm:cxn modelId="{B99EC7ED-16FF-4B3F-95DE-BC6A58E45F4E}" srcId="{ECEE0364-FCCD-4F7B-B962-85A7FDC345E9}" destId="{8A248F09-4B62-4C89-96DB-95D605D80E53}" srcOrd="5" destOrd="0" parTransId="{E447B919-753A-442B-B361-4CB9CFA3B18C}" sibTransId="{974F1F03-C710-4857-89DE-A6950F97D6D1}"/>
    <dgm:cxn modelId="{B6C139F5-662B-4EDA-965A-A922536BB122}" srcId="{ECEE0364-FCCD-4F7B-B962-85A7FDC345E9}" destId="{B84F1AB1-1505-44A5-B865-A3FA396251FC}" srcOrd="4" destOrd="0" parTransId="{DB98312C-A17E-426B-AD3F-766B69B313EC}" sibTransId="{B267F3A8-F62D-444C-B586-CE4108FC344A}"/>
    <dgm:cxn modelId="{0D240A1B-4BA6-44B7-AE8F-8946AAE8199E}" type="presParOf" srcId="{B767105B-ED22-4A5D-82C5-64464ED0EBCC}" destId="{4F12BFC7-2B83-466F-8032-2BC25D22BB2F}" srcOrd="0" destOrd="0" presId="urn:microsoft.com/office/officeart/2005/8/layout/venn2"/>
    <dgm:cxn modelId="{FA080882-7E2B-4DD4-8A82-ED4D5C8ED2FC}" type="presParOf" srcId="{4F12BFC7-2B83-466F-8032-2BC25D22BB2F}" destId="{61569B35-358D-43F7-A8CB-39E37976D7B6}" srcOrd="0" destOrd="0" presId="urn:microsoft.com/office/officeart/2005/8/layout/venn2"/>
    <dgm:cxn modelId="{89B34925-ED2D-47BA-8BB4-E74C4D238442}" type="presParOf" srcId="{4F12BFC7-2B83-466F-8032-2BC25D22BB2F}" destId="{B4263F33-1150-4600-AA4A-07274699CE56}" srcOrd="1" destOrd="0" presId="urn:microsoft.com/office/officeart/2005/8/layout/venn2"/>
    <dgm:cxn modelId="{EACE89D2-18D0-4DA8-B361-F9ABA627A7BF}" type="presParOf" srcId="{B767105B-ED22-4A5D-82C5-64464ED0EBCC}" destId="{74A97B18-1FDE-48B2-983E-61325F3960D6}" srcOrd="1" destOrd="0" presId="urn:microsoft.com/office/officeart/2005/8/layout/venn2"/>
    <dgm:cxn modelId="{F36E8E83-012E-475A-96D0-7DE820A9AEB9}" type="presParOf" srcId="{74A97B18-1FDE-48B2-983E-61325F3960D6}" destId="{CC9D2A09-335B-466D-8990-897E23A3AC0D}" srcOrd="0" destOrd="0" presId="urn:microsoft.com/office/officeart/2005/8/layout/venn2"/>
    <dgm:cxn modelId="{570F3E72-2CBA-4F6C-BD6B-BD7830409E36}" type="presParOf" srcId="{74A97B18-1FDE-48B2-983E-61325F3960D6}" destId="{A30BB287-0F11-45CB-B003-F71272122BF2}" srcOrd="1" destOrd="0" presId="urn:microsoft.com/office/officeart/2005/8/layout/venn2"/>
    <dgm:cxn modelId="{AD6055F1-C6EB-4623-B5B9-7F8408254896}" type="presParOf" srcId="{B767105B-ED22-4A5D-82C5-64464ED0EBCC}" destId="{2EB60888-0BEB-451F-8D8D-AED2299247B1}" srcOrd="2" destOrd="0" presId="urn:microsoft.com/office/officeart/2005/8/layout/venn2"/>
    <dgm:cxn modelId="{97517E98-54C3-4EA4-976A-A1037991CFD4}" type="presParOf" srcId="{2EB60888-0BEB-451F-8D8D-AED2299247B1}" destId="{D3DDDF18-FC83-48B0-BF70-4A7AF4F03713}" srcOrd="0" destOrd="0" presId="urn:microsoft.com/office/officeart/2005/8/layout/venn2"/>
    <dgm:cxn modelId="{57FD6C8A-5548-4BDE-9695-1683EBB8C107}" type="presParOf" srcId="{2EB60888-0BEB-451F-8D8D-AED2299247B1}" destId="{EACB062A-1229-4EA4-A193-F365F560D2F1}" srcOrd="1" destOrd="0" presId="urn:microsoft.com/office/officeart/2005/8/layout/venn2"/>
    <dgm:cxn modelId="{49D284B2-954A-43D7-A883-ECD1FFCA1F29}" type="presParOf" srcId="{B767105B-ED22-4A5D-82C5-64464ED0EBCC}" destId="{2E094FBE-07BD-45A9-8D0B-0EE09E1C4CC7}" srcOrd="3" destOrd="0" presId="urn:microsoft.com/office/officeart/2005/8/layout/venn2"/>
    <dgm:cxn modelId="{4D8E90B9-2F84-4D05-8AB0-D378688A422F}" type="presParOf" srcId="{2E094FBE-07BD-45A9-8D0B-0EE09E1C4CC7}" destId="{CFADFEDF-43B1-4D9A-B9DB-58076958228B}" srcOrd="0" destOrd="0" presId="urn:microsoft.com/office/officeart/2005/8/layout/venn2"/>
    <dgm:cxn modelId="{97795CF3-06EE-4AFA-9581-58023934F168}" type="presParOf" srcId="{2E094FBE-07BD-45A9-8D0B-0EE09E1C4CC7}" destId="{EC82EAEF-9682-44B6-B8D3-F6342A9B7CE4}" srcOrd="1" destOrd="0" presId="urn:microsoft.com/office/officeart/2005/8/layout/venn2"/>
    <dgm:cxn modelId="{B7F46D8A-BF7F-45B2-B648-433843B895F8}" type="presParOf" srcId="{B767105B-ED22-4A5D-82C5-64464ED0EBCC}" destId="{D24FF6FB-3CAA-4D98-BC11-03BBF183B530}" srcOrd="4" destOrd="0" presId="urn:microsoft.com/office/officeart/2005/8/layout/venn2"/>
    <dgm:cxn modelId="{C0C648F8-852A-45B4-BAB4-4C9CAC651E47}" type="presParOf" srcId="{D24FF6FB-3CAA-4D98-BC11-03BBF183B530}" destId="{0F8E40FB-3ED7-4FDD-8DD3-70CA9AF304D7}" srcOrd="0" destOrd="0" presId="urn:microsoft.com/office/officeart/2005/8/layout/venn2"/>
    <dgm:cxn modelId="{8C0E6DFE-EF12-4E0B-A218-2DB337B04D8C}" type="presParOf" srcId="{D24FF6FB-3CAA-4D98-BC11-03BBF183B530}" destId="{8C2F9F29-D93F-4A01-8419-D7CA575B16EF}" srcOrd="1" destOrd="0" presId="urn:microsoft.com/office/officeart/2005/8/layout/venn2"/>
    <dgm:cxn modelId="{8A726D01-E4F9-4CD4-8C80-899D8C2BC9F3}" type="presParOf" srcId="{B767105B-ED22-4A5D-82C5-64464ED0EBCC}" destId="{EE51B732-F456-43F5-A4B4-F28C4EF3BB0B}" srcOrd="5" destOrd="0" presId="urn:microsoft.com/office/officeart/2005/8/layout/venn2"/>
    <dgm:cxn modelId="{BE7CE126-BBF0-4F97-82C5-EB5B9E30B55D}" type="presParOf" srcId="{EE51B732-F456-43F5-A4B4-F28C4EF3BB0B}" destId="{ED12E324-F69C-45E8-B5E0-32D3A0A14476}" srcOrd="0" destOrd="0" presId="urn:microsoft.com/office/officeart/2005/8/layout/venn2"/>
    <dgm:cxn modelId="{184CBF5D-7295-4CC4-B75F-0E9B80B90AB0}" type="presParOf" srcId="{EE51B732-F456-43F5-A4B4-F28C4EF3BB0B}" destId="{FA88E130-9B0B-4FF1-8FF3-A48B644B2651}" srcOrd="1" destOrd="0" presId="urn:microsoft.com/office/officeart/2005/8/layout/venn2"/>
    <dgm:cxn modelId="{2F665019-58BE-4821-A315-F7356490A407}" type="presParOf" srcId="{B767105B-ED22-4A5D-82C5-64464ED0EBCC}" destId="{1638C608-F321-445B-A044-632626BAFA9A}" srcOrd="6" destOrd="0" presId="urn:microsoft.com/office/officeart/2005/8/layout/venn2"/>
    <dgm:cxn modelId="{F5535ED7-BDC6-4D79-9582-F545562A832D}" type="presParOf" srcId="{1638C608-F321-445B-A044-632626BAFA9A}" destId="{C83CA588-2F11-40B9-A687-AE32BB48F371}" srcOrd="0" destOrd="0" presId="urn:microsoft.com/office/officeart/2005/8/layout/venn2"/>
    <dgm:cxn modelId="{7954B1DE-994B-43B5-89AD-D4D210F7CDD1}" type="presParOf" srcId="{1638C608-F321-445B-A044-632626BAFA9A}" destId="{57C9BE47-3215-4EEE-8BA3-B7C8B5AD7D6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8C385-7EFD-401B-ACB2-92420C20CDBE}" type="doc">
      <dgm:prSet loTypeId="urn:microsoft.com/office/officeart/2009/layout/CircleArrowProcess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ED621F-D9CA-4B42-9178-216AF7292DE3}">
      <dgm:prSet phldrT="[Text]"/>
      <dgm:spPr/>
      <dgm:t>
        <a:bodyPr/>
        <a:lstStyle/>
        <a:p>
          <a:r>
            <a:rPr lang="en-US" b="1" dirty="0"/>
            <a:t>input</a:t>
          </a:r>
        </a:p>
      </dgm:t>
    </dgm:pt>
    <dgm:pt modelId="{BA592049-FBC8-4E09-AB87-F8B22165E272}" type="parTrans" cxnId="{4EAD7BC8-AE5A-4E51-A68A-4675E3F4A11F}">
      <dgm:prSet/>
      <dgm:spPr/>
      <dgm:t>
        <a:bodyPr/>
        <a:lstStyle/>
        <a:p>
          <a:endParaRPr lang="en-US"/>
        </a:p>
      </dgm:t>
    </dgm:pt>
    <dgm:pt modelId="{21DB7601-76AF-4D11-8C8E-7872CF3D9251}" type="sibTrans" cxnId="{4EAD7BC8-AE5A-4E51-A68A-4675E3F4A11F}">
      <dgm:prSet/>
      <dgm:spPr/>
      <dgm:t>
        <a:bodyPr/>
        <a:lstStyle/>
        <a:p>
          <a:endParaRPr lang="en-US"/>
        </a:p>
      </dgm:t>
    </dgm:pt>
    <dgm:pt modelId="{FCE497D0-74D5-44AD-AFA7-A8C45AF6D7C2}">
      <dgm:prSet phldrT="[Text]"/>
      <dgm:spPr/>
      <dgm:t>
        <a:bodyPr/>
        <a:lstStyle/>
        <a:p>
          <a:r>
            <a:rPr lang="en-US" b="1" dirty="0"/>
            <a:t>processing</a:t>
          </a:r>
        </a:p>
      </dgm:t>
    </dgm:pt>
    <dgm:pt modelId="{FB820D9A-255B-45A7-A9D4-9476D81B3FC1}" type="parTrans" cxnId="{5E07E263-3050-470D-9DDF-FC04D82F95D1}">
      <dgm:prSet/>
      <dgm:spPr/>
      <dgm:t>
        <a:bodyPr/>
        <a:lstStyle/>
        <a:p>
          <a:endParaRPr lang="en-US"/>
        </a:p>
      </dgm:t>
    </dgm:pt>
    <dgm:pt modelId="{230B8A31-AD25-4608-B5F6-EA9B14A88060}" type="sibTrans" cxnId="{5E07E263-3050-470D-9DDF-FC04D82F95D1}">
      <dgm:prSet/>
      <dgm:spPr/>
      <dgm:t>
        <a:bodyPr/>
        <a:lstStyle/>
        <a:p>
          <a:endParaRPr lang="en-US"/>
        </a:p>
      </dgm:t>
    </dgm:pt>
    <dgm:pt modelId="{6E83EE41-7175-4800-A856-EFACF4E5107F}">
      <dgm:prSet phldrT="[Text]"/>
      <dgm:spPr/>
      <dgm:t>
        <a:bodyPr/>
        <a:lstStyle/>
        <a:p>
          <a:r>
            <a:rPr lang="en-US" b="1" dirty="0"/>
            <a:t>output</a:t>
          </a:r>
        </a:p>
      </dgm:t>
    </dgm:pt>
    <dgm:pt modelId="{C596AA49-43E9-43F5-A0A8-6A2B195B0EB3}" type="parTrans" cxnId="{0758F7E9-038C-4949-92D2-F769585E1312}">
      <dgm:prSet/>
      <dgm:spPr/>
      <dgm:t>
        <a:bodyPr/>
        <a:lstStyle/>
        <a:p>
          <a:endParaRPr lang="en-US"/>
        </a:p>
      </dgm:t>
    </dgm:pt>
    <dgm:pt modelId="{AC2E1AC1-7EDD-4F4C-95FD-249AEAC1E3BB}" type="sibTrans" cxnId="{0758F7E9-038C-4949-92D2-F769585E1312}">
      <dgm:prSet/>
      <dgm:spPr/>
      <dgm:t>
        <a:bodyPr/>
        <a:lstStyle/>
        <a:p>
          <a:endParaRPr lang="en-US"/>
        </a:p>
      </dgm:t>
    </dgm:pt>
    <dgm:pt modelId="{6C0319AC-0423-485C-9600-4F72453D7CE5}" type="pres">
      <dgm:prSet presAssocID="{1B38C385-7EFD-401B-ACB2-92420C20CDB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EB25728-64A8-462E-9031-4C6D6CBB147E}" type="pres">
      <dgm:prSet presAssocID="{0AED621F-D9CA-4B42-9178-216AF7292DE3}" presName="Accent1" presStyleCnt="0"/>
      <dgm:spPr/>
    </dgm:pt>
    <dgm:pt modelId="{0065CD94-9BA0-4AA2-B150-F44BDB40EF2D}" type="pres">
      <dgm:prSet presAssocID="{0AED621F-D9CA-4B42-9178-216AF7292DE3}" presName="Accent" presStyleLbl="node1" presStyleIdx="0" presStyleCnt="3"/>
      <dgm:spPr/>
    </dgm:pt>
    <dgm:pt modelId="{29A33B47-98EE-4A76-BCF7-D888B201D106}" type="pres">
      <dgm:prSet presAssocID="{0AED621F-D9CA-4B42-9178-216AF7292DE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EE05A12-7D18-488D-BCD5-C9E8BF2FC780}" type="pres">
      <dgm:prSet presAssocID="{FCE497D0-74D5-44AD-AFA7-A8C45AF6D7C2}" presName="Accent2" presStyleCnt="0"/>
      <dgm:spPr/>
    </dgm:pt>
    <dgm:pt modelId="{47CF1273-6B38-442E-842F-17E2F1BCEBFF}" type="pres">
      <dgm:prSet presAssocID="{FCE497D0-74D5-44AD-AFA7-A8C45AF6D7C2}" presName="Accent" presStyleLbl="node1" presStyleIdx="1" presStyleCnt="3"/>
      <dgm:spPr/>
    </dgm:pt>
    <dgm:pt modelId="{6ECE54A1-40AE-4696-8966-B945D7B35096}" type="pres">
      <dgm:prSet presAssocID="{FCE497D0-74D5-44AD-AFA7-A8C45AF6D7C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8DA14CB-51DE-44B9-8843-2B17582A03F0}" type="pres">
      <dgm:prSet presAssocID="{6E83EE41-7175-4800-A856-EFACF4E5107F}" presName="Accent3" presStyleCnt="0"/>
      <dgm:spPr/>
    </dgm:pt>
    <dgm:pt modelId="{12840C8A-3A62-4A4D-91F2-FDDA0F9810B3}" type="pres">
      <dgm:prSet presAssocID="{6E83EE41-7175-4800-A856-EFACF4E5107F}" presName="Accent" presStyleLbl="node1" presStyleIdx="2" presStyleCnt="3"/>
      <dgm:spPr/>
    </dgm:pt>
    <dgm:pt modelId="{E4D49146-0A33-4867-BBAF-F5808D7053AC}" type="pres">
      <dgm:prSet presAssocID="{6E83EE41-7175-4800-A856-EFACF4E5107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B48212A-F584-4274-82F2-CC34A1B4CEE0}" type="presOf" srcId="{1B38C385-7EFD-401B-ACB2-92420C20CDBE}" destId="{6C0319AC-0423-485C-9600-4F72453D7CE5}" srcOrd="0" destOrd="0" presId="urn:microsoft.com/office/officeart/2009/layout/CircleArrowProcess"/>
    <dgm:cxn modelId="{5E07E263-3050-470D-9DDF-FC04D82F95D1}" srcId="{1B38C385-7EFD-401B-ACB2-92420C20CDBE}" destId="{FCE497D0-74D5-44AD-AFA7-A8C45AF6D7C2}" srcOrd="1" destOrd="0" parTransId="{FB820D9A-255B-45A7-A9D4-9476D81B3FC1}" sibTransId="{230B8A31-AD25-4608-B5F6-EA9B14A88060}"/>
    <dgm:cxn modelId="{F8F30D45-2927-4E9C-99F0-113176B3B6D2}" type="presOf" srcId="{6E83EE41-7175-4800-A856-EFACF4E5107F}" destId="{E4D49146-0A33-4867-BBAF-F5808D7053AC}" srcOrd="0" destOrd="0" presId="urn:microsoft.com/office/officeart/2009/layout/CircleArrowProcess"/>
    <dgm:cxn modelId="{4EAD7BC8-AE5A-4E51-A68A-4675E3F4A11F}" srcId="{1B38C385-7EFD-401B-ACB2-92420C20CDBE}" destId="{0AED621F-D9CA-4B42-9178-216AF7292DE3}" srcOrd="0" destOrd="0" parTransId="{BA592049-FBC8-4E09-AB87-F8B22165E272}" sibTransId="{21DB7601-76AF-4D11-8C8E-7872CF3D9251}"/>
    <dgm:cxn modelId="{E57C0CD4-DBDF-48EB-8A29-0B22B8A3C907}" type="presOf" srcId="{FCE497D0-74D5-44AD-AFA7-A8C45AF6D7C2}" destId="{6ECE54A1-40AE-4696-8966-B945D7B35096}" srcOrd="0" destOrd="0" presId="urn:microsoft.com/office/officeart/2009/layout/CircleArrowProcess"/>
    <dgm:cxn modelId="{130A60DD-3BA8-48E9-B6F3-C46C6822BF85}" type="presOf" srcId="{0AED621F-D9CA-4B42-9178-216AF7292DE3}" destId="{29A33B47-98EE-4A76-BCF7-D888B201D106}" srcOrd="0" destOrd="0" presId="urn:microsoft.com/office/officeart/2009/layout/CircleArrowProcess"/>
    <dgm:cxn modelId="{0758F7E9-038C-4949-92D2-F769585E1312}" srcId="{1B38C385-7EFD-401B-ACB2-92420C20CDBE}" destId="{6E83EE41-7175-4800-A856-EFACF4E5107F}" srcOrd="2" destOrd="0" parTransId="{C596AA49-43E9-43F5-A0A8-6A2B195B0EB3}" sibTransId="{AC2E1AC1-7EDD-4F4C-95FD-249AEAC1E3BB}"/>
    <dgm:cxn modelId="{AF85078A-33F4-4150-9D89-B9C229CB1DA0}" type="presParOf" srcId="{6C0319AC-0423-485C-9600-4F72453D7CE5}" destId="{6EB25728-64A8-462E-9031-4C6D6CBB147E}" srcOrd="0" destOrd="0" presId="urn:microsoft.com/office/officeart/2009/layout/CircleArrowProcess"/>
    <dgm:cxn modelId="{A8708167-FA40-4689-B932-05EF7B829442}" type="presParOf" srcId="{6EB25728-64A8-462E-9031-4C6D6CBB147E}" destId="{0065CD94-9BA0-4AA2-B150-F44BDB40EF2D}" srcOrd="0" destOrd="0" presId="urn:microsoft.com/office/officeart/2009/layout/CircleArrowProcess"/>
    <dgm:cxn modelId="{A44ACE62-82F7-41B8-97DC-FA0FC140A5DE}" type="presParOf" srcId="{6C0319AC-0423-485C-9600-4F72453D7CE5}" destId="{29A33B47-98EE-4A76-BCF7-D888B201D106}" srcOrd="1" destOrd="0" presId="urn:microsoft.com/office/officeart/2009/layout/CircleArrowProcess"/>
    <dgm:cxn modelId="{9A843419-D913-49E0-B808-795733C5756C}" type="presParOf" srcId="{6C0319AC-0423-485C-9600-4F72453D7CE5}" destId="{1EE05A12-7D18-488D-BCD5-C9E8BF2FC780}" srcOrd="2" destOrd="0" presId="urn:microsoft.com/office/officeart/2009/layout/CircleArrowProcess"/>
    <dgm:cxn modelId="{E8239E11-D1F7-4127-8326-144D72262742}" type="presParOf" srcId="{1EE05A12-7D18-488D-BCD5-C9E8BF2FC780}" destId="{47CF1273-6B38-442E-842F-17E2F1BCEBFF}" srcOrd="0" destOrd="0" presId="urn:microsoft.com/office/officeart/2009/layout/CircleArrowProcess"/>
    <dgm:cxn modelId="{0C7CE990-240E-481D-B78C-1EC38D38BA98}" type="presParOf" srcId="{6C0319AC-0423-485C-9600-4F72453D7CE5}" destId="{6ECE54A1-40AE-4696-8966-B945D7B35096}" srcOrd="3" destOrd="0" presId="urn:microsoft.com/office/officeart/2009/layout/CircleArrowProcess"/>
    <dgm:cxn modelId="{20AE7DCE-FBAD-4A8B-B554-E9C9888C256A}" type="presParOf" srcId="{6C0319AC-0423-485C-9600-4F72453D7CE5}" destId="{68DA14CB-51DE-44B9-8843-2B17582A03F0}" srcOrd="4" destOrd="0" presId="urn:microsoft.com/office/officeart/2009/layout/CircleArrowProcess"/>
    <dgm:cxn modelId="{1E1DF858-FEFB-4FFE-B330-942E30AD7425}" type="presParOf" srcId="{68DA14CB-51DE-44B9-8843-2B17582A03F0}" destId="{12840C8A-3A62-4A4D-91F2-FDDA0F9810B3}" srcOrd="0" destOrd="0" presId="urn:microsoft.com/office/officeart/2009/layout/CircleArrowProcess"/>
    <dgm:cxn modelId="{12422C7C-24DA-4859-8A92-4EDD5A793E7B}" type="presParOf" srcId="{6C0319AC-0423-485C-9600-4F72453D7CE5}" destId="{E4D49146-0A33-4867-BBAF-F5808D7053A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AC66E8-FFD8-4B02-BB32-DE3549E16531}" type="doc">
      <dgm:prSet loTypeId="urn:microsoft.com/office/officeart/2005/8/layout/defaul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1D0E58-51DB-4027-9913-399185764627}">
      <dgm:prSet phldrT="[Text]" custT="1"/>
      <dgm:spPr/>
      <dgm:t>
        <a:bodyPr/>
        <a:lstStyle/>
        <a:p>
          <a:r>
            <a:rPr lang="en-US" sz="2000" b="1" dirty="0"/>
            <a:t>Tabular</a:t>
          </a:r>
        </a:p>
      </dgm:t>
    </dgm:pt>
    <dgm:pt modelId="{C7708D56-46C9-4258-BDB7-D26C66579510}" type="parTrans" cxnId="{9D1BB4A6-47DD-4E29-86C4-EDBD3897E8B8}">
      <dgm:prSet/>
      <dgm:spPr/>
      <dgm:t>
        <a:bodyPr/>
        <a:lstStyle/>
        <a:p>
          <a:endParaRPr lang="en-US"/>
        </a:p>
      </dgm:t>
    </dgm:pt>
    <dgm:pt modelId="{1D786592-E3A6-4240-A050-DFFDEA2998C3}" type="sibTrans" cxnId="{9D1BB4A6-47DD-4E29-86C4-EDBD3897E8B8}">
      <dgm:prSet/>
      <dgm:spPr/>
      <dgm:t>
        <a:bodyPr/>
        <a:lstStyle/>
        <a:p>
          <a:endParaRPr lang="en-US"/>
        </a:p>
      </dgm:t>
    </dgm:pt>
    <dgm:pt modelId="{A55ACC1F-2BAC-4028-987A-AA24028A64FE}">
      <dgm:prSet custT="1"/>
      <dgm:spPr/>
      <dgm:t>
        <a:bodyPr/>
        <a:lstStyle/>
        <a:p>
          <a:r>
            <a:rPr lang="en-US" sz="2000" b="1" dirty="0"/>
            <a:t>Numerical</a:t>
          </a:r>
        </a:p>
      </dgm:t>
    </dgm:pt>
    <dgm:pt modelId="{2F202FCE-9671-4FAB-BD06-C800EA2F8AA9}" type="parTrans" cxnId="{9296CAEC-1BDC-4C35-9EB7-803CFB3EC035}">
      <dgm:prSet/>
      <dgm:spPr/>
      <dgm:t>
        <a:bodyPr/>
        <a:lstStyle/>
        <a:p>
          <a:endParaRPr lang="en-US"/>
        </a:p>
      </dgm:t>
    </dgm:pt>
    <dgm:pt modelId="{57D1AF1D-F442-4EF8-B536-24139FCE6898}" type="sibTrans" cxnId="{9296CAEC-1BDC-4C35-9EB7-803CFB3EC035}">
      <dgm:prSet/>
      <dgm:spPr/>
      <dgm:t>
        <a:bodyPr/>
        <a:lstStyle/>
        <a:p>
          <a:endParaRPr lang="en-US"/>
        </a:p>
      </dgm:t>
    </dgm:pt>
    <dgm:pt modelId="{BA9832ED-7061-4EA2-8803-5542A57520AE}">
      <dgm:prSet custT="1"/>
      <dgm:spPr/>
      <dgm:t>
        <a:bodyPr/>
        <a:lstStyle/>
        <a:p>
          <a:r>
            <a:rPr lang="en-US" sz="2000" b="1" dirty="0"/>
            <a:t>Audio</a:t>
          </a:r>
        </a:p>
      </dgm:t>
    </dgm:pt>
    <dgm:pt modelId="{510795AA-5ED0-476C-A12B-B3C15001E772}" type="parTrans" cxnId="{7801CED1-895B-43B3-B8C7-D2220DAD1A0A}">
      <dgm:prSet/>
      <dgm:spPr/>
      <dgm:t>
        <a:bodyPr/>
        <a:lstStyle/>
        <a:p>
          <a:endParaRPr lang="en-US"/>
        </a:p>
      </dgm:t>
    </dgm:pt>
    <dgm:pt modelId="{4B7AB5C9-9280-4E2F-B862-4D5EF178F753}" type="sibTrans" cxnId="{7801CED1-895B-43B3-B8C7-D2220DAD1A0A}">
      <dgm:prSet/>
      <dgm:spPr/>
      <dgm:t>
        <a:bodyPr/>
        <a:lstStyle/>
        <a:p>
          <a:endParaRPr lang="en-US"/>
        </a:p>
      </dgm:t>
    </dgm:pt>
    <dgm:pt modelId="{F7DB4B2E-55E8-4EFA-AEB2-1819689B59B9}">
      <dgm:prSet custT="1"/>
      <dgm:spPr/>
      <dgm:t>
        <a:bodyPr/>
        <a:lstStyle/>
        <a:p>
          <a:r>
            <a:rPr lang="en-US" sz="2000" b="1" dirty="0"/>
            <a:t>Text</a:t>
          </a:r>
        </a:p>
      </dgm:t>
    </dgm:pt>
    <dgm:pt modelId="{A01C211C-6334-452B-9279-7F4A46C892E9}" type="parTrans" cxnId="{57BBF234-A046-41FC-9BC3-48133FFCF70B}">
      <dgm:prSet/>
      <dgm:spPr/>
      <dgm:t>
        <a:bodyPr/>
        <a:lstStyle/>
        <a:p>
          <a:endParaRPr lang="en-US"/>
        </a:p>
      </dgm:t>
    </dgm:pt>
    <dgm:pt modelId="{521AFA70-BE2A-40FB-A887-7C4230EA300F}" type="sibTrans" cxnId="{57BBF234-A046-41FC-9BC3-48133FFCF70B}">
      <dgm:prSet/>
      <dgm:spPr/>
      <dgm:t>
        <a:bodyPr/>
        <a:lstStyle/>
        <a:p>
          <a:endParaRPr lang="en-US"/>
        </a:p>
      </dgm:t>
    </dgm:pt>
    <dgm:pt modelId="{8D03E2C6-0139-48A3-9400-9EB63A5ACE2A}">
      <dgm:prSet custT="1"/>
      <dgm:spPr/>
      <dgm:t>
        <a:bodyPr/>
        <a:lstStyle/>
        <a:p>
          <a:r>
            <a:rPr lang="en-US" sz="2000" b="1" dirty="0"/>
            <a:t>Image</a:t>
          </a:r>
        </a:p>
      </dgm:t>
    </dgm:pt>
    <dgm:pt modelId="{AC4CB975-0DD2-48E6-AB56-B89EAEE2ED54}" type="parTrans" cxnId="{B75BE003-0A35-4800-BD1D-4CFE638336EA}">
      <dgm:prSet/>
      <dgm:spPr/>
      <dgm:t>
        <a:bodyPr/>
        <a:lstStyle/>
        <a:p>
          <a:endParaRPr lang="en-US"/>
        </a:p>
      </dgm:t>
    </dgm:pt>
    <dgm:pt modelId="{E4B154EE-3D26-4FB9-B5F2-A87AB8FA1A17}" type="sibTrans" cxnId="{B75BE003-0A35-4800-BD1D-4CFE638336EA}">
      <dgm:prSet/>
      <dgm:spPr/>
      <dgm:t>
        <a:bodyPr/>
        <a:lstStyle/>
        <a:p>
          <a:endParaRPr lang="en-US"/>
        </a:p>
      </dgm:t>
    </dgm:pt>
    <dgm:pt modelId="{261D41AE-F244-481D-AA9D-0C8A00006B45}">
      <dgm:prSet custT="1"/>
      <dgm:spPr/>
      <dgm:t>
        <a:bodyPr/>
        <a:lstStyle/>
        <a:p>
          <a:r>
            <a:rPr lang="en-US" sz="2000" b="1" dirty="0"/>
            <a:t>Video</a:t>
          </a:r>
        </a:p>
      </dgm:t>
    </dgm:pt>
    <dgm:pt modelId="{9CAE947A-092A-4B0D-8974-D4DBBB24E21D}" type="parTrans" cxnId="{5858CC11-8F9C-4271-A541-27FAB84A645E}">
      <dgm:prSet/>
      <dgm:spPr/>
      <dgm:t>
        <a:bodyPr/>
        <a:lstStyle/>
        <a:p>
          <a:endParaRPr lang="en-US"/>
        </a:p>
      </dgm:t>
    </dgm:pt>
    <dgm:pt modelId="{225B6504-D4AF-42B1-8044-16B41CCB922B}" type="sibTrans" cxnId="{5858CC11-8F9C-4271-A541-27FAB84A645E}">
      <dgm:prSet/>
      <dgm:spPr/>
      <dgm:t>
        <a:bodyPr/>
        <a:lstStyle/>
        <a:p>
          <a:endParaRPr lang="en-US"/>
        </a:p>
      </dgm:t>
    </dgm:pt>
    <dgm:pt modelId="{515640C8-FDF6-4B1B-B9B8-8F732A1242A0}">
      <dgm:prSet custT="1"/>
      <dgm:spPr/>
      <dgm:t>
        <a:bodyPr/>
        <a:lstStyle/>
        <a:p>
          <a:r>
            <a:rPr lang="en-US" sz="2000" b="1" dirty="0"/>
            <a:t>List of items</a:t>
          </a:r>
        </a:p>
      </dgm:t>
    </dgm:pt>
    <dgm:pt modelId="{B3754415-F35B-47AD-8029-4A1AB97A7F2C}" type="parTrans" cxnId="{ADA71C1D-CC82-46A8-86E7-D00E052E1430}">
      <dgm:prSet/>
      <dgm:spPr/>
      <dgm:t>
        <a:bodyPr/>
        <a:lstStyle/>
        <a:p>
          <a:endParaRPr lang="en-US"/>
        </a:p>
      </dgm:t>
    </dgm:pt>
    <dgm:pt modelId="{23820A3F-1507-4E1E-8B16-1E5B29665241}" type="sibTrans" cxnId="{ADA71C1D-CC82-46A8-86E7-D00E052E1430}">
      <dgm:prSet/>
      <dgm:spPr/>
      <dgm:t>
        <a:bodyPr/>
        <a:lstStyle/>
        <a:p>
          <a:endParaRPr lang="en-US"/>
        </a:p>
      </dgm:t>
    </dgm:pt>
    <dgm:pt modelId="{82DFECB3-87FE-4D2D-95A7-2E5A9C9C5A58}">
      <dgm:prSet custT="1"/>
      <dgm:spPr/>
      <dgm:t>
        <a:bodyPr/>
        <a:lstStyle/>
        <a:p>
          <a:r>
            <a:rPr lang="en-US" sz="2000" b="1" dirty="0"/>
            <a:t>…</a:t>
          </a:r>
        </a:p>
      </dgm:t>
    </dgm:pt>
    <dgm:pt modelId="{4713ADCC-8E92-432C-B406-5792E4A09CCB}" type="parTrans" cxnId="{AE2203DC-47B1-4871-A492-65F5554220B8}">
      <dgm:prSet/>
      <dgm:spPr/>
      <dgm:t>
        <a:bodyPr/>
        <a:lstStyle/>
        <a:p>
          <a:endParaRPr lang="en-US"/>
        </a:p>
      </dgm:t>
    </dgm:pt>
    <dgm:pt modelId="{BF7DC4A1-F9F2-4344-85B3-6E26AF6739B5}" type="sibTrans" cxnId="{AE2203DC-47B1-4871-A492-65F5554220B8}">
      <dgm:prSet/>
      <dgm:spPr/>
      <dgm:t>
        <a:bodyPr/>
        <a:lstStyle/>
        <a:p>
          <a:endParaRPr lang="en-US"/>
        </a:p>
      </dgm:t>
    </dgm:pt>
    <dgm:pt modelId="{ACE6E2D7-8391-4A09-B23E-DAD69C4E4CBB}" type="pres">
      <dgm:prSet presAssocID="{50AC66E8-FFD8-4B02-BB32-DE3549E16531}" presName="diagram" presStyleCnt="0">
        <dgm:presLayoutVars>
          <dgm:dir/>
          <dgm:resizeHandles val="exact"/>
        </dgm:presLayoutVars>
      </dgm:prSet>
      <dgm:spPr/>
    </dgm:pt>
    <dgm:pt modelId="{408D5D52-F5D8-4165-87E7-31FEA1D8E08D}" type="pres">
      <dgm:prSet presAssocID="{4B1D0E58-51DB-4027-9913-399185764627}" presName="node" presStyleLbl="node1" presStyleIdx="0" presStyleCnt="8">
        <dgm:presLayoutVars>
          <dgm:bulletEnabled val="1"/>
        </dgm:presLayoutVars>
      </dgm:prSet>
      <dgm:spPr/>
    </dgm:pt>
    <dgm:pt modelId="{4929B567-33C7-4E13-8DD0-5A87A5FB62C2}" type="pres">
      <dgm:prSet presAssocID="{1D786592-E3A6-4240-A050-DFFDEA2998C3}" presName="sibTrans" presStyleCnt="0"/>
      <dgm:spPr/>
    </dgm:pt>
    <dgm:pt modelId="{875AD107-DE15-4C9E-A9CC-151D3D51FD78}" type="pres">
      <dgm:prSet presAssocID="{A55ACC1F-2BAC-4028-987A-AA24028A64FE}" presName="node" presStyleLbl="node1" presStyleIdx="1" presStyleCnt="8">
        <dgm:presLayoutVars>
          <dgm:bulletEnabled val="1"/>
        </dgm:presLayoutVars>
      </dgm:prSet>
      <dgm:spPr/>
    </dgm:pt>
    <dgm:pt modelId="{98C16188-7B25-4EB8-B641-27FB282B55EE}" type="pres">
      <dgm:prSet presAssocID="{57D1AF1D-F442-4EF8-B536-24139FCE6898}" presName="sibTrans" presStyleCnt="0"/>
      <dgm:spPr/>
    </dgm:pt>
    <dgm:pt modelId="{6E486EC9-B17B-47EB-B0FF-0BD2C5222D2B}" type="pres">
      <dgm:prSet presAssocID="{BA9832ED-7061-4EA2-8803-5542A57520AE}" presName="node" presStyleLbl="node1" presStyleIdx="2" presStyleCnt="8">
        <dgm:presLayoutVars>
          <dgm:bulletEnabled val="1"/>
        </dgm:presLayoutVars>
      </dgm:prSet>
      <dgm:spPr/>
    </dgm:pt>
    <dgm:pt modelId="{03271CD5-8624-4C26-AB5E-2327332D9455}" type="pres">
      <dgm:prSet presAssocID="{4B7AB5C9-9280-4E2F-B862-4D5EF178F753}" presName="sibTrans" presStyleCnt="0"/>
      <dgm:spPr/>
    </dgm:pt>
    <dgm:pt modelId="{39AF3A46-75D9-4E0A-B42F-FB06F9EDBD2D}" type="pres">
      <dgm:prSet presAssocID="{F7DB4B2E-55E8-4EFA-AEB2-1819689B59B9}" presName="node" presStyleLbl="node1" presStyleIdx="3" presStyleCnt="8">
        <dgm:presLayoutVars>
          <dgm:bulletEnabled val="1"/>
        </dgm:presLayoutVars>
      </dgm:prSet>
      <dgm:spPr/>
    </dgm:pt>
    <dgm:pt modelId="{00DEA2B8-64CA-45B6-8AF6-29C1E7367E3E}" type="pres">
      <dgm:prSet presAssocID="{521AFA70-BE2A-40FB-A887-7C4230EA300F}" presName="sibTrans" presStyleCnt="0"/>
      <dgm:spPr/>
    </dgm:pt>
    <dgm:pt modelId="{DE020173-7D67-4BC6-B100-77A24FE70396}" type="pres">
      <dgm:prSet presAssocID="{8D03E2C6-0139-48A3-9400-9EB63A5ACE2A}" presName="node" presStyleLbl="node1" presStyleIdx="4" presStyleCnt="8">
        <dgm:presLayoutVars>
          <dgm:bulletEnabled val="1"/>
        </dgm:presLayoutVars>
      </dgm:prSet>
      <dgm:spPr/>
    </dgm:pt>
    <dgm:pt modelId="{EC71298F-0B1E-4A37-9EA6-226325173EFC}" type="pres">
      <dgm:prSet presAssocID="{E4B154EE-3D26-4FB9-B5F2-A87AB8FA1A17}" presName="sibTrans" presStyleCnt="0"/>
      <dgm:spPr/>
    </dgm:pt>
    <dgm:pt modelId="{448DE9C2-CDFB-4357-A205-7279E3FE636E}" type="pres">
      <dgm:prSet presAssocID="{261D41AE-F244-481D-AA9D-0C8A00006B45}" presName="node" presStyleLbl="node1" presStyleIdx="5" presStyleCnt="8">
        <dgm:presLayoutVars>
          <dgm:bulletEnabled val="1"/>
        </dgm:presLayoutVars>
      </dgm:prSet>
      <dgm:spPr/>
    </dgm:pt>
    <dgm:pt modelId="{45F96FA7-DFE9-4CCC-A73B-F9EAE6376A9B}" type="pres">
      <dgm:prSet presAssocID="{225B6504-D4AF-42B1-8044-16B41CCB922B}" presName="sibTrans" presStyleCnt="0"/>
      <dgm:spPr/>
    </dgm:pt>
    <dgm:pt modelId="{88D0D01E-22F4-4338-A1A7-2D073920F65D}" type="pres">
      <dgm:prSet presAssocID="{515640C8-FDF6-4B1B-B9B8-8F732A1242A0}" presName="node" presStyleLbl="node1" presStyleIdx="6" presStyleCnt="8">
        <dgm:presLayoutVars>
          <dgm:bulletEnabled val="1"/>
        </dgm:presLayoutVars>
      </dgm:prSet>
      <dgm:spPr/>
    </dgm:pt>
    <dgm:pt modelId="{F0D5F54B-8A41-4E10-B744-4EF2B64DFE07}" type="pres">
      <dgm:prSet presAssocID="{23820A3F-1507-4E1E-8B16-1E5B29665241}" presName="sibTrans" presStyleCnt="0"/>
      <dgm:spPr/>
    </dgm:pt>
    <dgm:pt modelId="{510D1D84-78CA-4C21-997C-F1158461B286}" type="pres">
      <dgm:prSet presAssocID="{82DFECB3-87FE-4D2D-95A7-2E5A9C9C5A58}" presName="node" presStyleLbl="node1" presStyleIdx="7" presStyleCnt="8">
        <dgm:presLayoutVars>
          <dgm:bulletEnabled val="1"/>
        </dgm:presLayoutVars>
      </dgm:prSet>
      <dgm:spPr/>
    </dgm:pt>
  </dgm:ptLst>
  <dgm:cxnLst>
    <dgm:cxn modelId="{B75BE003-0A35-4800-BD1D-4CFE638336EA}" srcId="{50AC66E8-FFD8-4B02-BB32-DE3549E16531}" destId="{8D03E2C6-0139-48A3-9400-9EB63A5ACE2A}" srcOrd="4" destOrd="0" parTransId="{AC4CB975-0DD2-48E6-AB56-B89EAEE2ED54}" sibTransId="{E4B154EE-3D26-4FB9-B5F2-A87AB8FA1A17}"/>
    <dgm:cxn modelId="{5858CC11-8F9C-4271-A541-27FAB84A645E}" srcId="{50AC66E8-FFD8-4B02-BB32-DE3549E16531}" destId="{261D41AE-F244-481D-AA9D-0C8A00006B45}" srcOrd="5" destOrd="0" parTransId="{9CAE947A-092A-4B0D-8974-D4DBBB24E21D}" sibTransId="{225B6504-D4AF-42B1-8044-16B41CCB922B}"/>
    <dgm:cxn modelId="{ADA71C1D-CC82-46A8-86E7-D00E052E1430}" srcId="{50AC66E8-FFD8-4B02-BB32-DE3549E16531}" destId="{515640C8-FDF6-4B1B-B9B8-8F732A1242A0}" srcOrd="6" destOrd="0" parTransId="{B3754415-F35B-47AD-8029-4A1AB97A7F2C}" sibTransId="{23820A3F-1507-4E1E-8B16-1E5B29665241}"/>
    <dgm:cxn modelId="{DAE9AB1D-A073-40CC-B5AF-2B49260BDCE1}" type="presOf" srcId="{50AC66E8-FFD8-4B02-BB32-DE3549E16531}" destId="{ACE6E2D7-8391-4A09-B23E-DAD69C4E4CBB}" srcOrd="0" destOrd="0" presId="urn:microsoft.com/office/officeart/2005/8/layout/default"/>
    <dgm:cxn modelId="{57BBF234-A046-41FC-9BC3-48133FFCF70B}" srcId="{50AC66E8-FFD8-4B02-BB32-DE3549E16531}" destId="{F7DB4B2E-55E8-4EFA-AEB2-1819689B59B9}" srcOrd="3" destOrd="0" parTransId="{A01C211C-6334-452B-9279-7F4A46C892E9}" sibTransId="{521AFA70-BE2A-40FB-A887-7C4230EA300F}"/>
    <dgm:cxn modelId="{2B495949-72CE-4708-873C-6E20D7B921A9}" type="presOf" srcId="{261D41AE-F244-481D-AA9D-0C8A00006B45}" destId="{448DE9C2-CDFB-4357-A205-7279E3FE636E}" srcOrd="0" destOrd="0" presId="urn:microsoft.com/office/officeart/2005/8/layout/default"/>
    <dgm:cxn modelId="{C14DA287-FDF1-4527-BE07-19E859CD01BE}" type="presOf" srcId="{8D03E2C6-0139-48A3-9400-9EB63A5ACE2A}" destId="{DE020173-7D67-4BC6-B100-77A24FE70396}" srcOrd="0" destOrd="0" presId="urn:microsoft.com/office/officeart/2005/8/layout/default"/>
    <dgm:cxn modelId="{CF24CC8C-FFD1-498C-A6E1-9271E8C9EFE3}" type="presOf" srcId="{4B1D0E58-51DB-4027-9913-399185764627}" destId="{408D5D52-F5D8-4165-87E7-31FEA1D8E08D}" srcOrd="0" destOrd="0" presId="urn:microsoft.com/office/officeart/2005/8/layout/default"/>
    <dgm:cxn modelId="{F24B8199-C27F-46F4-898F-5391178C8558}" type="presOf" srcId="{BA9832ED-7061-4EA2-8803-5542A57520AE}" destId="{6E486EC9-B17B-47EB-B0FF-0BD2C5222D2B}" srcOrd="0" destOrd="0" presId="urn:microsoft.com/office/officeart/2005/8/layout/default"/>
    <dgm:cxn modelId="{CDA70E9D-2394-48B1-BBCD-D822FD640E02}" type="presOf" srcId="{82DFECB3-87FE-4D2D-95A7-2E5A9C9C5A58}" destId="{510D1D84-78CA-4C21-997C-F1158461B286}" srcOrd="0" destOrd="0" presId="urn:microsoft.com/office/officeart/2005/8/layout/default"/>
    <dgm:cxn modelId="{9D1BB4A6-47DD-4E29-86C4-EDBD3897E8B8}" srcId="{50AC66E8-FFD8-4B02-BB32-DE3549E16531}" destId="{4B1D0E58-51DB-4027-9913-399185764627}" srcOrd="0" destOrd="0" parTransId="{C7708D56-46C9-4258-BDB7-D26C66579510}" sibTransId="{1D786592-E3A6-4240-A050-DFFDEA2998C3}"/>
    <dgm:cxn modelId="{7801CED1-895B-43B3-B8C7-D2220DAD1A0A}" srcId="{50AC66E8-FFD8-4B02-BB32-DE3549E16531}" destId="{BA9832ED-7061-4EA2-8803-5542A57520AE}" srcOrd="2" destOrd="0" parTransId="{510795AA-5ED0-476C-A12B-B3C15001E772}" sibTransId="{4B7AB5C9-9280-4E2F-B862-4D5EF178F753}"/>
    <dgm:cxn modelId="{AE2203DC-47B1-4871-A492-65F5554220B8}" srcId="{50AC66E8-FFD8-4B02-BB32-DE3549E16531}" destId="{82DFECB3-87FE-4D2D-95A7-2E5A9C9C5A58}" srcOrd="7" destOrd="0" parTransId="{4713ADCC-8E92-432C-B406-5792E4A09CCB}" sibTransId="{BF7DC4A1-F9F2-4344-85B3-6E26AF6739B5}"/>
    <dgm:cxn modelId="{E48E68E6-A4D3-4500-B02A-EC98DAEC8F54}" type="presOf" srcId="{A55ACC1F-2BAC-4028-987A-AA24028A64FE}" destId="{875AD107-DE15-4C9E-A9CC-151D3D51FD78}" srcOrd="0" destOrd="0" presId="urn:microsoft.com/office/officeart/2005/8/layout/default"/>
    <dgm:cxn modelId="{9296CAEC-1BDC-4C35-9EB7-803CFB3EC035}" srcId="{50AC66E8-FFD8-4B02-BB32-DE3549E16531}" destId="{A55ACC1F-2BAC-4028-987A-AA24028A64FE}" srcOrd="1" destOrd="0" parTransId="{2F202FCE-9671-4FAB-BD06-C800EA2F8AA9}" sibTransId="{57D1AF1D-F442-4EF8-B536-24139FCE6898}"/>
    <dgm:cxn modelId="{9D2913ED-978A-40B6-94A7-FFB18893F21F}" type="presOf" srcId="{515640C8-FDF6-4B1B-B9B8-8F732A1242A0}" destId="{88D0D01E-22F4-4338-A1A7-2D073920F65D}" srcOrd="0" destOrd="0" presId="urn:microsoft.com/office/officeart/2005/8/layout/default"/>
    <dgm:cxn modelId="{F21E62FE-1AEC-4479-8EF7-FAD008E5F3B7}" type="presOf" srcId="{F7DB4B2E-55E8-4EFA-AEB2-1819689B59B9}" destId="{39AF3A46-75D9-4E0A-B42F-FB06F9EDBD2D}" srcOrd="0" destOrd="0" presId="urn:microsoft.com/office/officeart/2005/8/layout/default"/>
    <dgm:cxn modelId="{204A0B81-D14F-4AAA-A3F5-A1B981042CD7}" type="presParOf" srcId="{ACE6E2D7-8391-4A09-B23E-DAD69C4E4CBB}" destId="{408D5D52-F5D8-4165-87E7-31FEA1D8E08D}" srcOrd="0" destOrd="0" presId="urn:microsoft.com/office/officeart/2005/8/layout/default"/>
    <dgm:cxn modelId="{A36E6F29-5B80-4273-B3FB-B968FCF40ADD}" type="presParOf" srcId="{ACE6E2D7-8391-4A09-B23E-DAD69C4E4CBB}" destId="{4929B567-33C7-4E13-8DD0-5A87A5FB62C2}" srcOrd="1" destOrd="0" presId="urn:microsoft.com/office/officeart/2005/8/layout/default"/>
    <dgm:cxn modelId="{3399199F-53D7-4356-931B-92F9AC4EECEF}" type="presParOf" srcId="{ACE6E2D7-8391-4A09-B23E-DAD69C4E4CBB}" destId="{875AD107-DE15-4C9E-A9CC-151D3D51FD78}" srcOrd="2" destOrd="0" presId="urn:microsoft.com/office/officeart/2005/8/layout/default"/>
    <dgm:cxn modelId="{9FE634FB-1287-4E34-B742-44A26D7DDE66}" type="presParOf" srcId="{ACE6E2D7-8391-4A09-B23E-DAD69C4E4CBB}" destId="{98C16188-7B25-4EB8-B641-27FB282B55EE}" srcOrd="3" destOrd="0" presId="urn:microsoft.com/office/officeart/2005/8/layout/default"/>
    <dgm:cxn modelId="{747D1913-99A9-43C6-832C-1973B1525775}" type="presParOf" srcId="{ACE6E2D7-8391-4A09-B23E-DAD69C4E4CBB}" destId="{6E486EC9-B17B-47EB-B0FF-0BD2C5222D2B}" srcOrd="4" destOrd="0" presId="urn:microsoft.com/office/officeart/2005/8/layout/default"/>
    <dgm:cxn modelId="{AF385CB4-2CC3-4014-85A2-07D0592EA1CC}" type="presParOf" srcId="{ACE6E2D7-8391-4A09-B23E-DAD69C4E4CBB}" destId="{03271CD5-8624-4C26-AB5E-2327332D9455}" srcOrd="5" destOrd="0" presId="urn:microsoft.com/office/officeart/2005/8/layout/default"/>
    <dgm:cxn modelId="{35D51C44-120F-4CC0-B0FC-A761464EC2ED}" type="presParOf" srcId="{ACE6E2D7-8391-4A09-B23E-DAD69C4E4CBB}" destId="{39AF3A46-75D9-4E0A-B42F-FB06F9EDBD2D}" srcOrd="6" destOrd="0" presId="urn:microsoft.com/office/officeart/2005/8/layout/default"/>
    <dgm:cxn modelId="{1056D81A-703E-40E8-B153-55FA9F84CD0B}" type="presParOf" srcId="{ACE6E2D7-8391-4A09-B23E-DAD69C4E4CBB}" destId="{00DEA2B8-64CA-45B6-8AF6-29C1E7367E3E}" srcOrd="7" destOrd="0" presId="urn:microsoft.com/office/officeart/2005/8/layout/default"/>
    <dgm:cxn modelId="{7E638441-0AF6-487E-90FF-E12A1F37AE01}" type="presParOf" srcId="{ACE6E2D7-8391-4A09-B23E-DAD69C4E4CBB}" destId="{DE020173-7D67-4BC6-B100-77A24FE70396}" srcOrd="8" destOrd="0" presId="urn:microsoft.com/office/officeart/2005/8/layout/default"/>
    <dgm:cxn modelId="{D30013C3-77E8-4C57-9722-6E9D403E3454}" type="presParOf" srcId="{ACE6E2D7-8391-4A09-B23E-DAD69C4E4CBB}" destId="{EC71298F-0B1E-4A37-9EA6-226325173EFC}" srcOrd="9" destOrd="0" presId="urn:microsoft.com/office/officeart/2005/8/layout/default"/>
    <dgm:cxn modelId="{F3827059-259A-48C2-9C46-F2CA430261FB}" type="presParOf" srcId="{ACE6E2D7-8391-4A09-B23E-DAD69C4E4CBB}" destId="{448DE9C2-CDFB-4357-A205-7279E3FE636E}" srcOrd="10" destOrd="0" presId="urn:microsoft.com/office/officeart/2005/8/layout/default"/>
    <dgm:cxn modelId="{9ADD53F1-47AE-47F6-B816-D973FF62962A}" type="presParOf" srcId="{ACE6E2D7-8391-4A09-B23E-DAD69C4E4CBB}" destId="{45F96FA7-DFE9-4CCC-A73B-F9EAE6376A9B}" srcOrd="11" destOrd="0" presId="urn:microsoft.com/office/officeart/2005/8/layout/default"/>
    <dgm:cxn modelId="{3F4411DE-C7C0-4BF9-8D60-623359C01027}" type="presParOf" srcId="{ACE6E2D7-8391-4A09-B23E-DAD69C4E4CBB}" destId="{88D0D01E-22F4-4338-A1A7-2D073920F65D}" srcOrd="12" destOrd="0" presId="urn:microsoft.com/office/officeart/2005/8/layout/default"/>
    <dgm:cxn modelId="{E434DB2B-4FEB-4887-8B72-9FC0D5F02D6D}" type="presParOf" srcId="{ACE6E2D7-8391-4A09-B23E-DAD69C4E4CBB}" destId="{F0D5F54B-8A41-4E10-B744-4EF2B64DFE07}" srcOrd="13" destOrd="0" presId="urn:microsoft.com/office/officeart/2005/8/layout/default"/>
    <dgm:cxn modelId="{5AF4E00C-DA90-473C-8BAE-30A14AA32F26}" type="presParOf" srcId="{ACE6E2D7-8391-4A09-B23E-DAD69C4E4CBB}" destId="{510D1D84-78CA-4C21-997C-F1158461B28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5F123A-5BEA-424D-BE51-C187AF0AABB4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 phldr="1"/>
      <dgm:spPr/>
    </dgm:pt>
    <dgm:pt modelId="{F02D7EF4-5FC8-48D9-9ED2-A9F82E61DAB6}">
      <dgm:prSet phldrT="[Text]"/>
      <dgm:spPr/>
      <dgm:t>
        <a:bodyPr/>
        <a:lstStyle/>
        <a:p>
          <a:r>
            <a:rPr lang="en-US" dirty="0"/>
            <a:t>Feed data</a:t>
          </a:r>
        </a:p>
      </dgm:t>
    </dgm:pt>
    <dgm:pt modelId="{1C780AB1-AA1D-4B6B-B05E-BE996E1C144A}" type="parTrans" cxnId="{481D635C-F04D-4B63-B202-0D435E913078}">
      <dgm:prSet/>
      <dgm:spPr/>
      <dgm:t>
        <a:bodyPr/>
        <a:lstStyle/>
        <a:p>
          <a:endParaRPr lang="en-US"/>
        </a:p>
      </dgm:t>
    </dgm:pt>
    <dgm:pt modelId="{7CE9C163-B5A6-4459-B155-E9E228B178DD}" type="sibTrans" cxnId="{481D635C-F04D-4B63-B202-0D435E913078}">
      <dgm:prSet/>
      <dgm:spPr/>
      <dgm:t>
        <a:bodyPr/>
        <a:lstStyle/>
        <a:p>
          <a:endParaRPr lang="en-US"/>
        </a:p>
      </dgm:t>
    </dgm:pt>
    <dgm:pt modelId="{45743446-5CB3-4F4E-AFD4-2DAB313D8D60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58812531-5857-4BD9-AB28-091AE67EA0BA}" type="parTrans" cxnId="{2ECBB5E1-19CB-426F-8875-B8022A4B2D48}">
      <dgm:prSet/>
      <dgm:spPr/>
      <dgm:t>
        <a:bodyPr/>
        <a:lstStyle/>
        <a:p>
          <a:endParaRPr lang="en-US"/>
        </a:p>
      </dgm:t>
    </dgm:pt>
    <dgm:pt modelId="{A58A6190-EABD-4E2B-A60A-3D9EB4E64EEE}" type="sibTrans" cxnId="{2ECBB5E1-19CB-426F-8875-B8022A4B2D48}">
      <dgm:prSet/>
      <dgm:spPr/>
      <dgm:t>
        <a:bodyPr/>
        <a:lstStyle/>
        <a:p>
          <a:endParaRPr lang="en-US"/>
        </a:p>
      </dgm:t>
    </dgm:pt>
    <dgm:pt modelId="{79565CFF-5CA3-4165-BBEA-9F2EE79208C3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15B2C125-9ACD-49F6-9D31-02B315AAF10A}" type="parTrans" cxnId="{ACABCE6D-9628-4B79-B90A-969423545ACD}">
      <dgm:prSet/>
      <dgm:spPr/>
      <dgm:t>
        <a:bodyPr/>
        <a:lstStyle/>
        <a:p>
          <a:endParaRPr lang="en-US"/>
        </a:p>
      </dgm:t>
    </dgm:pt>
    <dgm:pt modelId="{22E0D170-CF98-4086-A608-090C9BBE5F8A}" type="sibTrans" cxnId="{ACABCE6D-9628-4B79-B90A-969423545ACD}">
      <dgm:prSet/>
      <dgm:spPr/>
      <dgm:t>
        <a:bodyPr/>
        <a:lstStyle/>
        <a:p>
          <a:endParaRPr lang="en-US"/>
        </a:p>
      </dgm:t>
    </dgm:pt>
    <dgm:pt modelId="{BF5F4E0F-8431-4A02-A4BD-B57B84C351CB}">
      <dgm:prSet phldrT="[Text]" custT="1"/>
      <dgm:spPr/>
      <dgm:t>
        <a:bodyPr/>
        <a:lstStyle/>
        <a:p>
          <a:r>
            <a:rPr lang="en-US" sz="4000" dirty="0"/>
            <a:t>Make </a:t>
          </a:r>
          <a:r>
            <a:rPr lang="en-US" sz="4000" b="1" u="sng" dirty="0"/>
            <a:t>questions</a:t>
          </a:r>
        </a:p>
      </dgm:t>
    </dgm:pt>
    <dgm:pt modelId="{4634BD9F-4478-4277-9798-5347CC951A1D}" type="parTrans" cxnId="{08C4C73A-7E22-400F-BD22-EA65DCADDC01}">
      <dgm:prSet/>
      <dgm:spPr/>
      <dgm:t>
        <a:bodyPr/>
        <a:lstStyle/>
        <a:p>
          <a:endParaRPr lang="en-US"/>
        </a:p>
      </dgm:t>
    </dgm:pt>
    <dgm:pt modelId="{47A885E2-37E0-497A-A85E-95D16CD7812F}" type="sibTrans" cxnId="{08C4C73A-7E22-400F-BD22-EA65DCADDC01}">
      <dgm:prSet/>
      <dgm:spPr/>
      <dgm:t>
        <a:bodyPr/>
        <a:lstStyle/>
        <a:p>
          <a:endParaRPr lang="en-US"/>
        </a:p>
      </dgm:t>
    </dgm:pt>
    <dgm:pt modelId="{77F54ED6-697B-461C-B57A-7EB6533BBAB7}">
      <dgm:prSet phldrT="[Text]"/>
      <dgm:spPr/>
      <dgm:t>
        <a:bodyPr/>
        <a:lstStyle/>
        <a:p>
          <a:r>
            <a:rPr lang="en-US" dirty="0"/>
            <a:t>Extract insights</a:t>
          </a:r>
        </a:p>
      </dgm:t>
    </dgm:pt>
    <dgm:pt modelId="{C8263C01-8DCC-4BD4-A884-64E4EB5DC65F}" type="parTrans" cxnId="{68EA00F3-6BC2-4380-B09C-A14C240AB519}">
      <dgm:prSet/>
      <dgm:spPr/>
      <dgm:t>
        <a:bodyPr/>
        <a:lstStyle/>
        <a:p>
          <a:endParaRPr lang="en-US"/>
        </a:p>
      </dgm:t>
    </dgm:pt>
    <dgm:pt modelId="{D084E8A6-E680-4178-B03B-0B78B60E6F82}" type="sibTrans" cxnId="{68EA00F3-6BC2-4380-B09C-A14C240AB519}">
      <dgm:prSet/>
      <dgm:spPr/>
      <dgm:t>
        <a:bodyPr/>
        <a:lstStyle/>
        <a:p>
          <a:endParaRPr lang="en-US"/>
        </a:p>
      </dgm:t>
    </dgm:pt>
    <dgm:pt modelId="{18284AC4-E4CE-4601-8D85-9122C1243E4B}">
      <dgm:prSet phldrT="[Text]"/>
      <dgm:spPr/>
      <dgm:t>
        <a:bodyPr/>
        <a:lstStyle/>
        <a:p>
          <a:r>
            <a:rPr lang="en-US" dirty="0"/>
            <a:t>Visualize insights</a:t>
          </a:r>
        </a:p>
      </dgm:t>
    </dgm:pt>
    <dgm:pt modelId="{DADDC88A-A5BB-4746-B797-3DA98A7565A6}" type="parTrans" cxnId="{3F9870A7-F01A-4660-BE1B-13B29B358497}">
      <dgm:prSet/>
      <dgm:spPr/>
      <dgm:t>
        <a:bodyPr/>
        <a:lstStyle/>
        <a:p>
          <a:endParaRPr lang="en-US"/>
        </a:p>
      </dgm:t>
    </dgm:pt>
    <dgm:pt modelId="{AD29FA10-96B0-490A-8C6F-3C0529F14C59}" type="sibTrans" cxnId="{3F9870A7-F01A-4660-BE1B-13B29B358497}">
      <dgm:prSet/>
      <dgm:spPr/>
      <dgm:t>
        <a:bodyPr/>
        <a:lstStyle/>
        <a:p>
          <a:endParaRPr lang="en-US"/>
        </a:p>
      </dgm:t>
    </dgm:pt>
    <dgm:pt modelId="{3C0E83C7-FF42-4E4D-A5E0-397E5599EF4F}" type="pres">
      <dgm:prSet presAssocID="{365F123A-5BEA-424D-BE51-C187AF0AABB4}" presName="diagram" presStyleCnt="0">
        <dgm:presLayoutVars>
          <dgm:dir/>
          <dgm:resizeHandles val="exact"/>
        </dgm:presLayoutVars>
      </dgm:prSet>
      <dgm:spPr/>
    </dgm:pt>
    <dgm:pt modelId="{AA789B32-9EAA-4515-9686-801001F70694}" type="pres">
      <dgm:prSet presAssocID="{F02D7EF4-5FC8-48D9-9ED2-A9F82E61DAB6}" presName="node" presStyleLbl="node1" presStyleIdx="0" presStyleCnt="6">
        <dgm:presLayoutVars>
          <dgm:bulletEnabled val="1"/>
        </dgm:presLayoutVars>
      </dgm:prSet>
      <dgm:spPr/>
    </dgm:pt>
    <dgm:pt modelId="{CA8D4360-C407-40F2-A2EA-4A00575A1E9A}" type="pres">
      <dgm:prSet presAssocID="{7CE9C163-B5A6-4459-B155-E9E228B178DD}" presName="sibTrans" presStyleLbl="sibTrans2D1" presStyleIdx="0" presStyleCnt="5"/>
      <dgm:spPr/>
    </dgm:pt>
    <dgm:pt modelId="{5F2DAFF7-E07B-4B29-B08D-521851CC4F62}" type="pres">
      <dgm:prSet presAssocID="{7CE9C163-B5A6-4459-B155-E9E228B178DD}" presName="connectorText" presStyleLbl="sibTrans2D1" presStyleIdx="0" presStyleCnt="5"/>
      <dgm:spPr/>
    </dgm:pt>
    <dgm:pt modelId="{962D443C-33BD-47F8-A82E-878B320051AA}" type="pres">
      <dgm:prSet presAssocID="{45743446-5CB3-4F4E-AFD4-2DAB313D8D60}" presName="node" presStyleLbl="node1" presStyleIdx="1" presStyleCnt="6">
        <dgm:presLayoutVars>
          <dgm:bulletEnabled val="1"/>
        </dgm:presLayoutVars>
      </dgm:prSet>
      <dgm:spPr/>
    </dgm:pt>
    <dgm:pt modelId="{D2FE02C8-42E6-4514-A7E0-2C1D4C851B32}" type="pres">
      <dgm:prSet presAssocID="{A58A6190-EABD-4E2B-A60A-3D9EB4E64EEE}" presName="sibTrans" presStyleLbl="sibTrans2D1" presStyleIdx="1" presStyleCnt="5"/>
      <dgm:spPr/>
    </dgm:pt>
    <dgm:pt modelId="{2FA0D6B4-54B4-4133-9F7C-A22F31C73C5F}" type="pres">
      <dgm:prSet presAssocID="{A58A6190-EABD-4E2B-A60A-3D9EB4E64EEE}" presName="connectorText" presStyleLbl="sibTrans2D1" presStyleIdx="1" presStyleCnt="5"/>
      <dgm:spPr/>
    </dgm:pt>
    <dgm:pt modelId="{FB660AEA-2993-4975-9B00-5A84A4D5FD5E}" type="pres">
      <dgm:prSet presAssocID="{79565CFF-5CA3-4165-BBEA-9F2EE79208C3}" presName="node" presStyleLbl="node1" presStyleIdx="2" presStyleCnt="6">
        <dgm:presLayoutVars>
          <dgm:bulletEnabled val="1"/>
        </dgm:presLayoutVars>
      </dgm:prSet>
      <dgm:spPr/>
    </dgm:pt>
    <dgm:pt modelId="{4B14E7D3-F7E3-4933-9866-A27F83BD5269}" type="pres">
      <dgm:prSet presAssocID="{22E0D170-CF98-4086-A608-090C9BBE5F8A}" presName="sibTrans" presStyleLbl="sibTrans2D1" presStyleIdx="2" presStyleCnt="5"/>
      <dgm:spPr/>
    </dgm:pt>
    <dgm:pt modelId="{A10095FD-046F-4B37-BE6B-57822E912BF6}" type="pres">
      <dgm:prSet presAssocID="{22E0D170-CF98-4086-A608-090C9BBE5F8A}" presName="connectorText" presStyleLbl="sibTrans2D1" presStyleIdx="2" presStyleCnt="5"/>
      <dgm:spPr/>
    </dgm:pt>
    <dgm:pt modelId="{4527F056-0E1C-4CAD-B5EA-2BDCF37A8B36}" type="pres">
      <dgm:prSet presAssocID="{BF5F4E0F-8431-4A02-A4BD-B57B84C351CB}" presName="node" presStyleLbl="node1" presStyleIdx="3" presStyleCnt="6">
        <dgm:presLayoutVars>
          <dgm:bulletEnabled val="1"/>
        </dgm:presLayoutVars>
      </dgm:prSet>
      <dgm:spPr/>
    </dgm:pt>
    <dgm:pt modelId="{8C5C5AF7-CC16-4318-B854-D0726A559E86}" type="pres">
      <dgm:prSet presAssocID="{47A885E2-37E0-497A-A85E-95D16CD7812F}" presName="sibTrans" presStyleLbl="sibTrans2D1" presStyleIdx="3" presStyleCnt="5"/>
      <dgm:spPr/>
    </dgm:pt>
    <dgm:pt modelId="{B4A10E10-AD8C-45D9-A550-6F656A883F3E}" type="pres">
      <dgm:prSet presAssocID="{47A885E2-37E0-497A-A85E-95D16CD7812F}" presName="connectorText" presStyleLbl="sibTrans2D1" presStyleIdx="3" presStyleCnt="5"/>
      <dgm:spPr/>
    </dgm:pt>
    <dgm:pt modelId="{0A52EA86-C0D5-428C-A25E-E1D0A9238664}" type="pres">
      <dgm:prSet presAssocID="{77F54ED6-697B-461C-B57A-7EB6533BBAB7}" presName="node" presStyleLbl="node1" presStyleIdx="4" presStyleCnt="6">
        <dgm:presLayoutVars>
          <dgm:bulletEnabled val="1"/>
        </dgm:presLayoutVars>
      </dgm:prSet>
      <dgm:spPr/>
    </dgm:pt>
    <dgm:pt modelId="{15492890-8430-4132-87FC-C7FC715F2CCA}" type="pres">
      <dgm:prSet presAssocID="{D084E8A6-E680-4178-B03B-0B78B60E6F82}" presName="sibTrans" presStyleLbl="sibTrans2D1" presStyleIdx="4" presStyleCnt="5"/>
      <dgm:spPr/>
    </dgm:pt>
    <dgm:pt modelId="{9C23843D-91CF-490D-ADE0-117FC445354B}" type="pres">
      <dgm:prSet presAssocID="{D084E8A6-E680-4178-B03B-0B78B60E6F82}" presName="connectorText" presStyleLbl="sibTrans2D1" presStyleIdx="4" presStyleCnt="5"/>
      <dgm:spPr/>
    </dgm:pt>
    <dgm:pt modelId="{F27E8128-3633-4FCD-ADDA-5934B89FE5E2}" type="pres">
      <dgm:prSet presAssocID="{18284AC4-E4CE-4601-8D85-9122C1243E4B}" presName="node" presStyleLbl="node1" presStyleIdx="5" presStyleCnt="6">
        <dgm:presLayoutVars>
          <dgm:bulletEnabled val="1"/>
        </dgm:presLayoutVars>
      </dgm:prSet>
      <dgm:spPr/>
    </dgm:pt>
  </dgm:ptLst>
  <dgm:cxnLst>
    <dgm:cxn modelId="{02D2B604-64AC-4254-BB18-77C992D4E7F2}" type="presOf" srcId="{BF5F4E0F-8431-4A02-A4BD-B57B84C351CB}" destId="{4527F056-0E1C-4CAD-B5EA-2BDCF37A8B36}" srcOrd="0" destOrd="0" presId="urn:microsoft.com/office/officeart/2005/8/layout/process5"/>
    <dgm:cxn modelId="{16834907-C613-470C-8CF0-A9C492ECEFB0}" type="presOf" srcId="{45743446-5CB3-4F4E-AFD4-2DAB313D8D60}" destId="{962D443C-33BD-47F8-A82E-878B320051AA}" srcOrd="0" destOrd="0" presId="urn:microsoft.com/office/officeart/2005/8/layout/process5"/>
    <dgm:cxn modelId="{FC8B2909-A80A-42A3-8A91-2FB4926B5937}" type="presOf" srcId="{A58A6190-EABD-4E2B-A60A-3D9EB4E64EEE}" destId="{D2FE02C8-42E6-4514-A7E0-2C1D4C851B32}" srcOrd="0" destOrd="0" presId="urn:microsoft.com/office/officeart/2005/8/layout/process5"/>
    <dgm:cxn modelId="{F302C424-D3F3-42F1-9739-5DE09ED484C0}" type="presOf" srcId="{D084E8A6-E680-4178-B03B-0B78B60E6F82}" destId="{9C23843D-91CF-490D-ADE0-117FC445354B}" srcOrd="1" destOrd="0" presId="urn:microsoft.com/office/officeart/2005/8/layout/process5"/>
    <dgm:cxn modelId="{A4E7B827-0C5C-4283-9343-6DD0B3190094}" type="presOf" srcId="{22E0D170-CF98-4086-A608-090C9BBE5F8A}" destId="{4B14E7D3-F7E3-4933-9866-A27F83BD5269}" srcOrd="0" destOrd="0" presId="urn:microsoft.com/office/officeart/2005/8/layout/process5"/>
    <dgm:cxn modelId="{08C4C73A-7E22-400F-BD22-EA65DCADDC01}" srcId="{365F123A-5BEA-424D-BE51-C187AF0AABB4}" destId="{BF5F4E0F-8431-4A02-A4BD-B57B84C351CB}" srcOrd="3" destOrd="0" parTransId="{4634BD9F-4478-4277-9798-5347CC951A1D}" sibTransId="{47A885E2-37E0-497A-A85E-95D16CD7812F}"/>
    <dgm:cxn modelId="{481D635C-F04D-4B63-B202-0D435E913078}" srcId="{365F123A-5BEA-424D-BE51-C187AF0AABB4}" destId="{F02D7EF4-5FC8-48D9-9ED2-A9F82E61DAB6}" srcOrd="0" destOrd="0" parTransId="{1C780AB1-AA1D-4B6B-B05E-BE996E1C144A}" sibTransId="{7CE9C163-B5A6-4459-B155-E9E228B178DD}"/>
    <dgm:cxn modelId="{A1484847-5728-4786-8092-024F0CADF3C6}" type="presOf" srcId="{79565CFF-5CA3-4165-BBEA-9F2EE79208C3}" destId="{FB660AEA-2993-4975-9B00-5A84A4D5FD5E}" srcOrd="0" destOrd="0" presId="urn:microsoft.com/office/officeart/2005/8/layout/process5"/>
    <dgm:cxn modelId="{24820F68-BF4C-42CF-9F4A-521C0E83D41A}" type="presOf" srcId="{D084E8A6-E680-4178-B03B-0B78B60E6F82}" destId="{15492890-8430-4132-87FC-C7FC715F2CCA}" srcOrd="0" destOrd="0" presId="urn:microsoft.com/office/officeart/2005/8/layout/process5"/>
    <dgm:cxn modelId="{ACABCE6D-9628-4B79-B90A-969423545ACD}" srcId="{365F123A-5BEA-424D-BE51-C187AF0AABB4}" destId="{79565CFF-5CA3-4165-BBEA-9F2EE79208C3}" srcOrd="2" destOrd="0" parTransId="{15B2C125-9ACD-49F6-9D31-02B315AAF10A}" sibTransId="{22E0D170-CF98-4086-A608-090C9BBE5F8A}"/>
    <dgm:cxn modelId="{1F0A2A4E-AD42-45D7-8124-DBB700D7FAFD}" type="presOf" srcId="{77F54ED6-697B-461C-B57A-7EB6533BBAB7}" destId="{0A52EA86-C0D5-428C-A25E-E1D0A9238664}" srcOrd="0" destOrd="0" presId="urn:microsoft.com/office/officeart/2005/8/layout/process5"/>
    <dgm:cxn modelId="{06036974-70C8-421A-9008-1106CAD22992}" type="presOf" srcId="{47A885E2-37E0-497A-A85E-95D16CD7812F}" destId="{8C5C5AF7-CC16-4318-B854-D0726A559E86}" srcOrd="0" destOrd="0" presId="urn:microsoft.com/office/officeart/2005/8/layout/process5"/>
    <dgm:cxn modelId="{FDD68F5A-8363-4726-BFDA-CB1167A3A0F5}" type="presOf" srcId="{A58A6190-EABD-4E2B-A60A-3D9EB4E64EEE}" destId="{2FA0D6B4-54B4-4133-9F7C-A22F31C73C5F}" srcOrd="1" destOrd="0" presId="urn:microsoft.com/office/officeart/2005/8/layout/process5"/>
    <dgm:cxn modelId="{FA326887-92BA-4FE0-97EF-E0240D8409EE}" type="presOf" srcId="{22E0D170-CF98-4086-A608-090C9BBE5F8A}" destId="{A10095FD-046F-4B37-BE6B-57822E912BF6}" srcOrd="1" destOrd="0" presId="urn:microsoft.com/office/officeart/2005/8/layout/process5"/>
    <dgm:cxn modelId="{2658C68E-2E01-457A-9289-1B9E6CC4313F}" type="presOf" srcId="{47A885E2-37E0-497A-A85E-95D16CD7812F}" destId="{B4A10E10-AD8C-45D9-A550-6F656A883F3E}" srcOrd="1" destOrd="0" presId="urn:microsoft.com/office/officeart/2005/8/layout/process5"/>
    <dgm:cxn modelId="{3F9870A7-F01A-4660-BE1B-13B29B358497}" srcId="{365F123A-5BEA-424D-BE51-C187AF0AABB4}" destId="{18284AC4-E4CE-4601-8D85-9122C1243E4B}" srcOrd="5" destOrd="0" parTransId="{DADDC88A-A5BB-4746-B797-3DA98A7565A6}" sibTransId="{AD29FA10-96B0-490A-8C6F-3C0529F14C59}"/>
    <dgm:cxn modelId="{5D8F29AD-0BE8-4EE3-B0B5-78AFEF7D88BF}" type="presOf" srcId="{7CE9C163-B5A6-4459-B155-E9E228B178DD}" destId="{CA8D4360-C407-40F2-A2EA-4A00575A1E9A}" srcOrd="0" destOrd="0" presId="urn:microsoft.com/office/officeart/2005/8/layout/process5"/>
    <dgm:cxn modelId="{E3A599AD-5D83-4CB6-B62F-D2ED8247E6C6}" type="presOf" srcId="{18284AC4-E4CE-4601-8D85-9122C1243E4B}" destId="{F27E8128-3633-4FCD-ADDA-5934B89FE5E2}" srcOrd="0" destOrd="0" presId="urn:microsoft.com/office/officeart/2005/8/layout/process5"/>
    <dgm:cxn modelId="{0A3709C9-337F-4BB4-9DB8-2DB14351D9CC}" type="presOf" srcId="{7CE9C163-B5A6-4459-B155-E9E228B178DD}" destId="{5F2DAFF7-E07B-4B29-B08D-521851CC4F62}" srcOrd="1" destOrd="0" presId="urn:microsoft.com/office/officeart/2005/8/layout/process5"/>
    <dgm:cxn modelId="{979B90DE-5802-42E6-9E21-D8804BE83F9C}" type="presOf" srcId="{F02D7EF4-5FC8-48D9-9ED2-A9F82E61DAB6}" destId="{AA789B32-9EAA-4515-9686-801001F70694}" srcOrd="0" destOrd="0" presId="urn:microsoft.com/office/officeart/2005/8/layout/process5"/>
    <dgm:cxn modelId="{2ECBB5E1-19CB-426F-8875-B8022A4B2D48}" srcId="{365F123A-5BEA-424D-BE51-C187AF0AABB4}" destId="{45743446-5CB3-4F4E-AFD4-2DAB313D8D60}" srcOrd="1" destOrd="0" parTransId="{58812531-5857-4BD9-AB28-091AE67EA0BA}" sibTransId="{A58A6190-EABD-4E2B-A60A-3D9EB4E64EEE}"/>
    <dgm:cxn modelId="{F8103EEF-EA7C-49F7-958E-5B39EA45596B}" type="presOf" srcId="{365F123A-5BEA-424D-BE51-C187AF0AABB4}" destId="{3C0E83C7-FF42-4E4D-A5E0-397E5599EF4F}" srcOrd="0" destOrd="0" presId="urn:microsoft.com/office/officeart/2005/8/layout/process5"/>
    <dgm:cxn modelId="{68EA00F3-6BC2-4380-B09C-A14C240AB519}" srcId="{365F123A-5BEA-424D-BE51-C187AF0AABB4}" destId="{77F54ED6-697B-461C-B57A-7EB6533BBAB7}" srcOrd="4" destOrd="0" parTransId="{C8263C01-8DCC-4BD4-A884-64E4EB5DC65F}" sibTransId="{D084E8A6-E680-4178-B03B-0B78B60E6F82}"/>
    <dgm:cxn modelId="{FB36CF07-A5DA-4782-9C6D-A3CD60002244}" type="presParOf" srcId="{3C0E83C7-FF42-4E4D-A5E0-397E5599EF4F}" destId="{AA789B32-9EAA-4515-9686-801001F70694}" srcOrd="0" destOrd="0" presId="urn:microsoft.com/office/officeart/2005/8/layout/process5"/>
    <dgm:cxn modelId="{DD557904-4F81-4343-9C6B-974631801953}" type="presParOf" srcId="{3C0E83C7-FF42-4E4D-A5E0-397E5599EF4F}" destId="{CA8D4360-C407-40F2-A2EA-4A00575A1E9A}" srcOrd="1" destOrd="0" presId="urn:microsoft.com/office/officeart/2005/8/layout/process5"/>
    <dgm:cxn modelId="{A54F3AB3-863F-4835-B313-466CEBA59B85}" type="presParOf" srcId="{CA8D4360-C407-40F2-A2EA-4A00575A1E9A}" destId="{5F2DAFF7-E07B-4B29-B08D-521851CC4F62}" srcOrd="0" destOrd="0" presId="urn:microsoft.com/office/officeart/2005/8/layout/process5"/>
    <dgm:cxn modelId="{7130B88F-D5E3-4978-9AB8-AF22761BC559}" type="presParOf" srcId="{3C0E83C7-FF42-4E4D-A5E0-397E5599EF4F}" destId="{962D443C-33BD-47F8-A82E-878B320051AA}" srcOrd="2" destOrd="0" presId="urn:microsoft.com/office/officeart/2005/8/layout/process5"/>
    <dgm:cxn modelId="{C17AE0D4-60C3-4818-86E4-AE59C5FBA380}" type="presParOf" srcId="{3C0E83C7-FF42-4E4D-A5E0-397E5599EF4F}" destId="{D2FE02C8-42E6-4514-A7E0-2C1D4C851B32}" srcOrd="3" destOrd="0" presId="urn:microsoft.com/office/officeart/2005/8/layout/process5"/>
    <dgm:cxn modelId="{3207D765-5C3C-4EB9-B5FA-3B0BBAB04F7F}" type="presParOf" srcId="{D2FE02C8-42E6-4514-A7E0-2C1D4C851B32}" destId="{2FA0D6B4-54B4-4133-9F7C-A22F31C73C5F}" srcOrd="0" destOrd="0" presId="urn:microsoft.com/office/officeart/2005/8/layout/process5"/>
    <dgm:cxn modelId="{6BAA028F-2050-4904-A18D-C0B5CEFCEDF7}" type="presParOf" srcId="{3C0E83C7-FF42-4E4D-A5E0-397E5599EF4F}" destId="{FB660AEA-2993-4975-9B00-5A84A4D5FD5E}" srcOrd="4" destOrd="0" presId="urn:microsoft.com/office/officeart/2005/8/layout/process5"/>
    <dgm:cxn modelId="{4AB4DE08-42CB-483C-8D23-385EE009F625}" type="presParOf" srcId="{3C0E83C7-FF42-4E4D-A5E0-397E5599EF4F}" destId="{4B14E7D3-F7E3-4933-9866-A27F83BD5269}" srcOrd="5" destOrd="0" presId="urn:microsoft.com/office/officeart/2005/8/layout/process5"/>
    <dgm:cxn modelId="{7121E672-8BF9-4772-8C8F-182E85601F56}" type="presParOf" srcId="{4B14E7D3-F7E3-4933-9866-A27F83BD5269}" destId="{A10095FD-046F-4B37-BE6B-57822E912BF6}" srcOrd="0" destOrd="0" presId="urn:microsoft.com/office/officeart/2005/8/layout/process5"/>
    <dgm:cxn modelId="{5303258A-38D1-4E44-9F1B-41C076BBF62D}" type="presParOf" srcId="{3C0E83C7-FF42-4E4D-A5E0-397E5599EF4F}" destId="{4527F056-0E1C-4CAD-B5EA-2BDCF37A8B36}" srcOrd="6" destOrd="0" presId="urn:microsoft.com/office/officeart/2005/8/layout/process5"/>
    <dgm:cxn modelId="{D7D57EEC-6492-4193-9331-1E7829743599}" type="presParOf" srcId="{3C0E83C7-FF42-4E4D-A5E0-397E5599EF4F}" destId="{8C5C5AF7-CC16-4318-B854-D0726A559E86}" srcOrd="7" destOrd="0" presId="urn:microsoft.com/office/officeart/2005/8/layout/process5"/>
    <dgm:cxn modelId="{E6C27C82-651D-4B19-BDC2-2937059493A5}" type="presParOf" srcId="{8C5C5AF7-CC16-4318-B854-D0726A559E86}" destId="{B4A10E10-AD8C-45D9-A550-6F656A883F3E}" srcOrd="0" destOrd="0" presId="urn:microsoft.com/office/officeart/2005/8/layout/process5"/>
    <dgm:cxn modelId="{9020977A-FEBB-4C90-98BB-E316C4E26013}" type="presParOf" srcId="{3C0E83C7-FF42-4E4D-A5E0-397E5599EF4F}" destId="{0A52EA86-C0D5-428C-A25E-E1D0A9238664}" srcOrd="8" destOrd="0" presId="urn:microsoft.com/office/officeart/2005/8/layout/process5"/>
    <dgm:cxn modelId="{4F2D00F5-4CD3-458B-9ECB-9559C2393CBA}" type="presParOf" srcId="{3C0E83C7-FF42-4E4D-A5E0-397E5599EF4F}" destId="{15492890-8430-4132-87FC-C7FC715F2CCA}" srcOrd="9" destOrd="0" presId="urn:microsoft.com/office/officeart/2005/8/layout/process5"/>
    <dgm:cxn modelId="{5613F83C-A118-4436-A4D2-07001F1D159A}" type="presParOf" srcId="{15492890-8430-4132-87FC-C7FC715F2CCA}" destId="{9C23843D-91CF-490D-ADE0-117FC445354B}" srcOrd="0" destOrd="0" presId="urn:microsoft.com/office/officeart/2005/8/layout/process5"/>
    <dgm:cxn modelId="{613D68BF-D385-4418-9745-4309DA500597}" type="presParOf" srcId="{3C0E83C7-FF42-4E4D-A5E0-397E5599EF4F}" destId="{F27E8128-3633-4FCD-ADDA-5934B89FE5E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9B35-358D-43F7-A8CB-39E37976D7B6}">
      <dsp:nvSpPr>
        <dsp:cNvPr id="0" name=""/>
        <dsp:cNvSpPr/>
      </dsp:nvSpPr>
      <dsp:spPr>
        <a:xfrm>
          <a:off x="2217485" y="0"/>
          <a:ext cx="6527319" cy="65273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Package</a:t>
          </a:r>
        </a:p>
      </dsp:txBody>
      <dsp:txXfrm>
        <a:off x="4257272" y="326365"/>
        <a:ext cx="2447744" cy="652731"/>
      </dsp:txXfrm>
    </dsp:sp>
    <dsp:sp modelId="{CC9D2A09-335B-466D-8990-897E23A3AC0D}">
      <dsp:nvSpPr>
        <dsp:cNvPr id="0" name=""/>
        <dsp:cNvSpPr/>
      </dsp:nvSpPr>
      <dsp:spPr>
        <a:xfrm>
          <a:off x="2707034" y="979097"/>
          <a:ext cx="5548221" cy="55482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Library</a:t>
          </a:r>
        </a:p>
      </dsp:txBody>
      <dsp:txXfrm>
        <a:off x="4284809" y="1298120"/>
        <a:ext cx="2392670" cy="638045"/>
      </dsp:txXfrm>
    </dsp:sp>
    <dsp:sp modelId="{D3DDDF18-FC83-48B0-BF70-4A7AF4F03713}">
      <dsp:nvSpPr>
        <dsp:cNvPr id="0" name=""/>
        <dsp:cNvSpPr/>
      </dsp:nvSpPr>
      <dsp:spPr>
        <a:xfrm>
          <a:off x="3196583" y="1958195"/>
          <a:ext cx="4569123" cy="45691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Module</a:t>
          </a:r>
        </a:p>
      </dsp:txBody>
      <dsp:txXfrm>
        <a:off x="4298884" y="2273465"/>
        <a:ext cx="2364521" cy="630539"/>
      </dsp:txXfrm>
    </dsp:sp>
    <dsp:sp modelId="{CFADFEDF-43B1-4D9A-B9DB-58076958228B}">
      <dsp:nvSpPr>
        <dsp:cNvPr id="0" name=""/>
        <dsp:cNvSpPr/>
      </dsp:nvSpPr>
      <dsp:spPr>
        <a:xfrm>
          <a:off x="3686132" y="2937293"/>
          <a:ext cx="3590025" cy="35900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</a:t>
          </a:r>
        </a:p>
      </dsp:txBody>
      <dsp:txXfrm>
        <a:off x="4511838" y="3260395"/>
        <a:ext cx="1938613" cy="646204"/>
      </dsp:txXfrm>
    </dsp:sp>
    <dsp:sp modelId="{0F8E40FB-3ED7-4FDD-8DD3-70CA9AF304D7}">
      <dsp:nvSpPr>
        <dsp:cNvPr id="0" name=""/>
        <dsp:cNvSpPr/>
      </dsp:nvSpPr>
      <dsp:spPr>
        <a:xfrm>
          <a:off x="4175681" y="3916391"/>
          <a:ext cx="2610927" cy="26109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</a:t>
          </a:r>
        </a:p>
      </dsp:txBody>
      <dsp:txXfrm>
        <a:off x="4632593" y="4242757"/>
        <a:ext cx="1697102" cy="652731"/>
      </dsp:txXfrm>
    </dsp:sp>
    <dsp:sp modelId="{ED12E324-F69C-45E8-B5E0-32D3A0A14476}">
      <dsp:nvSpPr>
        <dsp:cNvPr id="0" name=""/>
        <dsp:cNvSpPr/>
      </dsp:nvSpPr>
      <dsp:spPr>
        <a:xfrm>
          <a:off x="4665230" y="4895489"/>
          <a:ext cx="1631829" cy="16318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Body</a:t>
          </a:r>
        </a:p>
      </dsp:txBody>
      <dsp:txXfrm>
        <a:off x="4926322" y="5139447"/>
        <a:ext cx="1109644" cy="393270"/>
      </dsp:txXfrm>
    </dsp:sp>
    <dsp:sp modelId="{C83CA588-2F11-40B9-A687-AE32BB48F371}">
      <dsp:nvSpPr>
        <dsp:cNvPr id="0" name=""/>
        <dsp:cNvSpPr/>
      </dsp:nvSpPr>
      <dsp:spPr>
        <a:xfrm>
          <a:off x="4991596" y="5548221"/>
          <a:ext cx="979097" cy="979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</a:t>
          </a:r>
        </a:p>
      </dsp:txBody>
      <dsp:txXfrm>
        <a:off x="5134981" y="5792995"/>
        <a:ext cx="692326" cy="489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5CD94-9BA0-4AA2-B150-F44BDB40EF2D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A33B47-98EE-4A76-BCF7-D888B201D106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input</a:t>
          </a:r>
        </a:p>
      </dsp:txBody>
      <dsp:txXfrm>
        <a:off x="3698614" y="941764"/>
        <a:ext cx="1449298" cy="724475"/>
      </dsp:txXfrm>
    </dsp:sp>
    <dsp:sp modelId="{47CF1273-6B38-442E-842F-17E2F1BCEBFF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2340759"/>
                <a:satOff val="-2919"/>
                <a:lumOff val="686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CE54A1-40AE-4696-8966-B945D7B35096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processing</a:t>
          </a:r>
        </a:p>
      </dsp:txBody>
      <dsp:txXfrm>
        <a:off x="2977148" y="2449237"/>
        <a:ext cx="1449298" cy="724475"/>
      </dsp:txXfrm>
    </dsp:sp>
    <dsp:sp modelId="{12840C8A-3A62-4A4D-91F2-FDDA0F9810B3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4681519"/>
                <a:satOff val="-5839"/>
                <a:lumOff val="1373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D49146-0A33-4867-BBAF-F5808D7053AC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output</a:t>
          </a:r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D5D52-F5D8-4165-87E7-31FEA1D8E08D}">
      <dsp:nvSpPr>
        <dsp:cNvPr id="0" name=""/>
        <dsp:cNvSpPr/>
      </dsp:nvSpPr>
      <dsp:spPr>
        <a:xfrm>
          <a:off x="0" y="152426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Tabular</a:t>
          </a:r>
        </a:p>
      </dsp:txBody>
      <dsp:txXfrm>
        <a:off x="0" y="152426"/>
        <a:ext cx="1637737" cy="982642"/>
      </dsp:txXfrm>
    </dsp:sp>
    <dsp:sp modelId="{875AD107-DE15-4C9E-A9CC-151D3D51FD78}">
      <dsp:nvSpPr>
        <dsp:cNvPr id="0" name=""/>
        <dsp:cNvSpPr/>
      </dsp:nvSpPr>
      <dsp:spPr>
        <a:xfrm>
          <a:off x="1801510" y="152426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Numerical</a:t>
          </a:r>
        </a:p>
      </dsp:txBody>
      <dsp:txXfrm>
        <a:off x="1801510" y="152426"/>
        <a:ext cx="1637737" cy="982642"/>
      </dsp:txXfrm>
    </dsp:sp>
    <dsp:sp modelId="{6E486EC9-B17B-47EB-B0FF-0BD2C5222D2B}">
      <dsp:nvSpPr>
        <dsp:cNvPr id="0" name=""/>
        <dsp:cNvSpPr/>
      </dsp:nvSpPr>
      <dsp:spPr>
        <a:xfrm>
          <a:off x="3603021" y="152426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Audio</a:t>
          </a:r>
        </a:p>
      </dsp:txBody>
      <dsp:txXfrm>
        <a:off x="3603021" y="152426"/>
        <a:ext cx="1637737" cy="982642"/>
      </dsp:txXfrm>
    </dsp:sp>
    <dsp:sp modelId="{39AF3A46-75D9-4E0A-B42F-FB06F9EDBD2D}">
      <dsp:nvSpPr>
        <dsp:cNvPr id="0" name=""/>
        <dsp:cNvSpPr/>
      </dsp:nvSpPr>
      <dsp:spPr>
        <a:xfrm>
          <a:off x="0" y="1298842"/>
          <a:ext cx="1637737" cy="982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Text</a:t>
          </a:r>
        </a:p>
      </dsp:txBody>
      <dsp:txXfrm>
        <a:off x="0" y="1298842"/>
        <a:ext cx="1637737" cy="982642"/>
      </dsp:txXfrm>
    </dsp:sp>
    <dsp:sp modelId="{DE020173-7D67-4BC6-B100-77A24FE70396}">
      <dsp:nvSpPr>
        <dsp:cNvPr id="0" name=""/>
        <dsp:cNvSpPr/>
      </dsp:nvSpPr>
      <dsp:spPr>
        <a:xfrm>
          <a:off x="1801510" y="1298842"/>
          <a:ext cx="1637737" cy="982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Image</a:t>
          </a:r>
        </a:p>
      </dsp:txBody>
      <dsp:txXfrm>
        <a:off x="1801510" y="1298842"/>
        <a:ext cx="1637737" cy="982642"/>
      </dsp:txXfrm>
    </dsp:sp>
    <dsp:sp modelId="{448DE9C2-CDFB-4357-A205-7279E3FE636E}">
      <dsp:nvSpPr>
        <dsp:cNvPr id="0" name=""/>
        <dsp:cNvSpPr/>
      </dsp:nvSpPr>
      <dsp:spPr>
        <a:xfrm>
          <a:off x="3603021" y="1298842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Video</a:t>
          </a:r>
        </a:p>
      </dsp:txBody>
      <dsp:txXfrm>
        <a:off x="3603021" y="1298842"/>
        <a:ext cx="1637737" cy="982642"/>
      </dsp:txXfrm>
    </dsp:sp>
    <dsp:sp modelId="{88D0D01E-22F4-4338-A1A7-2D073920F65D}">
      <dsp:nvSpPr>
        <dsp:cNvPr id="0" name=""/>
        <dsp:cNvSpPr/>
      </dsp:nvSpPr>
      <dsp:spPr>
        <a:xfrm>
          <a:off x="900755" y="2445258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List of items</a:t>
          </a:r>
        </a:p>
      </dsp:txBody>
      <dsp:txXfrm>
        <a:off x="900755" y="2445258"/>
        <a:ext cx="1637737" cy="982642"/>
      </dsp:txXfrm>
    </dsp:sp>
    <dsp:sp modelId="{510D1D84-78CA-4C21-997C-F1158461B286}">
      <dsp:nvSpPr>
        <dsp:cNvPr id="0" name=""/>
        <dsp:cNvSpPr/>
      </dsp:nvSpPr>
      <dsp:spPr>
        <a:xfrm>
          <a:off x="2702266" y="2445258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…</a:t>
          </a:r>
        </a:p>
      </dsp:txBody>
      <dsp:txXfrm>
        <a:off x="2702266" y="2445258"/>
        <a:ext cx="1637737" cy="982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89B32-9EAA-4515-9686-801001F70694}">
      <dsp:nvSpPr>
        <dsp:cNvPr id="0" name=""/>
        <dsp:cNvSpPr/>
      </dsp:nvSpPr>
      <dsp:spPr>
        <a:xfrm>
          <a:off x="8599" y="47318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Feed data</a:t>
          </a:r>
        </a:p>
      </dsp:txBody>
      <dsp:txXfrm>
        <a:off x="53765" y="92484"/>
        <a:ext cx="2479816" cy="1451757"/>
      </dsp:txXfrm>
    </dsp:sp>
    <dsp:sp modelId="{CA8D4360-C407-40F2-A2EA-4A00575A1E9A}">
      <dsp:nvSpPr>
        <dsp:cNvPr id="0" name=""/>
        <dsp:cNvSpPr/>
      </dsp:nvSpPr>
      <dsp:spPr>
        <a:xfrm>
          <a:off x="2804920" y="499664"/>
          <a:ext cx="544871" cy="637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804920" y="627143"/>
        <a:ext cx="381410" cy="382438"/>
      </dsp:txXfrm>
    </dsp:sp>
    <dsp:sp modelId="{962D443C-33BD-47F8-A82E-878B320051AA}">
      <dsp:nvSpPr>
        <dsp:cNvPr id="0" name=""/>
        <dsp:cNvSpPr/>
      </dsp:nvSpPr>
      <dsp:spPr>
        <a:xfrm>
          <a:off x="3606807" y="47318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Clean data</a:t>
          </a:r>
        </a:p>
      </dsp:txBody>
      <dsp:txXfrm>
        <a:off x="3651973" y="92484"/>
        <a:ext cx="2479816" cy="1451757"/>
      </dsp:txXfrm>
    </dsp:sp>
    <dsp:sp modelId="{D2FE02C8-42E6-4514-A7E0-2C1D4C851B32}">
      <dsp:nvSpPr>
        <dsp:cNvPr id="0" name=""/>
        <dsp:cNvSpPr/>
      </dsp:nvSpPr>
      <dsp:spPr>
        <a:xfrm>
          <a:off x="6403128" y="499664"/>
          <a:ext cx="544871" cy="637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403128" y="627143"/>
        <a:ext cx="381410" cy="382438"/>
      </dsp:txXfrm>
    </dsp:sp>
    <dsp:sp modelId="{FB660AEA-2993-4975-9B00-5A84A4D5FD5E}">
      <dsp:nvSpPr>
        <dsp:cNvPr id="0" name=""/>
        <dsp:cNvSpPr/>
      </dsp:nvSpPr>
      <dsp:spPr>
        <a:xfrm>
          <a:off x="7205015" y="47318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EDA</a:t>
          </a:r>
        </a:p>
      </dsp:txBody>
      <dsp:txXfrm>
        <a:off x="7250181" y="92484"/>
        <a:ext cx="2479816" cy="1451757"/>
      </dsp:txXfrm>
    </dsp:sp>
    <dsp:sp modelId="{4B14E7D3-F7E3-4933-9866-A27F83BD5269}">
      <dsp:nvSpPr>
        <dsp:cNvPr id="0" name=""/>
        <dsp:cNvSpPr/>
      </dsp:nvSpPr>
      <dsp:spPr>
        <a:xfrm rot="5400000">
          <a:off x="8217653" y="1769318"/>
          <a:ext cx="544871" cy="637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-5400000">
        <a:off x="8298870" y="1815581"/>
        <a:ext cx="382438" cy="381410"/>
      </dsp:txXfrm>
    </dsp:sp>
    <dsp:sp modelId="{4527F056-0E1C-4CAD-B5EA-2BDCF37A8B36}">
      <dsp:nvSpPr>
        <dsp:cNvPr id="0" name=""/>
        <dsp:cNvSpPr/>
      </dsp:nvSpPr>
      <dsp:spPr>
        <a:xfrm>
          <a:off x="7205015" y="2617467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Make </a:t>
          </a:r>
          <a:r>
            <a:rPr lang="en-US" sz="4000" b="1" u="sng" kern="1200" dirty="0"/>
            <a:t>questions</a:t>
          </a:r>
        </a:p>
      </dsp:txBody>
      <dsp:txXfrm>
        <a:off x="7250181" y="2662633"/>
        <a:ext cx="2479816" cy="1451757"/>
      </dsp:txXfrm>
    </dsp:sp>
    <dsp:sp modelId="{8C5C5AF7-CC16-4318-B854-D0726A559E86}">
      <dsp:nvSpPr>
        <dsp:cNvPr id="0" name=""/>
        <dsp:cNvSpPr/>
      </dsp:nvSpPr>
      <dsp:spPr>
        <a:xfrm rot="10800000">
          <a:off x="6433970" y="3069813"/>
          <a:ext cx="544871" cy="637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6597431" y="3197292"/>
        <a:ext cx="381410" cy="382438"/>
      </dsp:txXfrm>
    </dsp:sp>
    <dsp:sp modelId="{0A52EA86-C0D5-428C-A25E-E1D0A9238664}">
      <dsp:nvSpPr>
        <dsp:cNvPr id="0" name=""/>
        <dsp:cNvSpPr/>
      </dsp:nvSpPr>
      <dsp:spPr>
        <a:xfrm>
          <a:off x="3606807" y="2617467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Extract insights</a:t>
          </a:r>
        </a:p>
      </dsp:txBody>
      <dsp:txXfrm>
        <a:off x="3651973" y="2662633"/>
        <a:ext cx="2479816" cy="1451757"/>
      </dsp:txXfrm>
    </dsp:sp>
    <dsp:sp modelId="{15492890-8430-4132-87FC-C7FC715F2CCA}">
      <dsp:nvSpPr>
        <dsp:cNvPr id="0" name=""/>
        <dsp:cNvSpPr/>
      </dsp:nvSpPr>
      <dsp:spPr>
        <a:xfrm rot="10800000">
          <a:off x="2835762" y="3069813"/>
          <a:ext cx="544871" cy="637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2999223" y="3197292"/>
        <a:ext cx="381410" cy="382438"/>
      </dsp:txXfrm>
    </dsp:sp>
    <dsp:sp modelId="{F27E8128-3633-4FCD-ADDA-5934B89FE5E2}">
      <dsp:nvSpPr>
        <dsp:cNvPr id="0" name=""/>
        <dsp:cNvSpPr/>
      </dsp:nvSpPr>
      <dsp:spPr>
        <a:xfrm>
          <a:off x="8599" y="2617467"/>
          <a:ext cx="2570148" cy="1542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Visualize insights</a:t>
          </a:r>
        </a:p>
      </dsp:txBody>
      <dsp:txXfrm>
        <a:off x="53765" y="2662633"/>
        <a:ext cx="2479816" cy="1451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https://unity.com/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pyplo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ata-visualization-using-matplotlib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Visualization for Presentation and better Understanding!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 Telling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3B85-6B38-6BB8-1F7E-E13A2CC9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 Where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352C-3220-25C9-2119-5DCCE225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72" y="2114147"/>
            <a:ext cx="6879536" cy="4206240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Data refers to a collection of numbers, fact, figures, statistics, or any other information for analyzing and insight extraction!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1B941-B9FE-291F-CB28-A56BB41D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4801B-0CBC-C843-5C12-780DCC54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85B0258-8573-21DE-3429-EBCB19215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839313"/>
              </p:ext>
            </p:extLst>
          </p:nvPr>
        </p:nvGraphicFramePr>
        <p:xfrm>
          <a:off x="5353269" y="9017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99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1CAA-A86E-CFE8-F06C-AEDE749B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problem, different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563A-BF61-7F8D-A138-29BCDA17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/>
          </a:bodyPr>
          <a:lstStyle/>
          <a:p>
            <a:r>
              <a:rPr lang="en-US" dirty="0"/>
              <a:t>You can encounter with different types of data in input, output, or even in process (auxiliary)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ABCB9-508D-331C-6115-2132534B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264CD-7A1B-C15A-F63C-96694A3F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2249E8-F3F7-9A9F-99CA-ED0018BB9CF9}"/>
              </a:ext>
            </a:extLst>
          </p:cNvPr>
          <p:cNvGraphicFramePr/>
          <p:nvPr/>
        </p:nvGraphicFramePr>
        <p:xfrm>
          <a:off x="3434957" y="3207651"/>
          <a:ext cx="5240759" cy="358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9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8D5D52-F5D8-4165-87E7-31FEA1D8E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08D5D52-F5D8-4165-87E7-31FEA1D8E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5AD107-DE15-4C9E-A9CC-151D3D51F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875AD107-DE15-4C9E-A9CC-151D3D51F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86EC9-B17B-47EB-B0FF-0BD2C522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E486EC9-B17B-47EB-B0FF-0BD2C522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AF3A46-75D9-4E0A-B42F-FB06F9EDB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9AF3A46-75D9-4E0A-B42F-FB06F9EDB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020173-7D67-4BC6-B100-77A24FE70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DE020173-7D67-4BC6-B100-77A24FE70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8DE9C2-CDFB-4357-A205-7279E3FE6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448DE9C2-CDFB-4357-A205-7279E3FE6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D0D01E-22F4-4338-A1A7-2D073920F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8D0D01E-22F4-4338-A1A7-2D073920F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0D1D84-78CA-4C21-997C-F1158461B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510D1D84-78CA-4C21-997C-F1158461B2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6E82-F423-88C3-8EE5-A6558A5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story telling (DST)?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950F7-D173-D5F2-9EF3-F8A8624A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57C61-1A99-175A-069C-763BDA9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7DE7-6BDA-3ABA-D1C7-23BDD70C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DST is a powerful technique for </a:t>
            </a:r>
            <a:r>
              <a:rPr lang="en-US" b="1" dirty="0"/>
              <a:t>communicating</a:t>
            </a:r>
            <a:r>
              <a:rPr lang="en-US" dirty="0"/>
              <a:t> </a:t>
            </a:r>
            <a:r>
              <a:rPr lang="en-US" b="1" dirty="0"/>
              <a:t>insights</a:t>
            </a:r>
            <a:r>
              <a:rPr lang="en-US" dirty="0"/>
              <a:t> from data a way that is </a:t>
            </a:r>
            <a:r>
              <a:rPr lang="en-US" b="1" dirty="0"/>
              <a:t>engaging</a:t>
            </a:r>
            <a:r>
              <a:rPr lang="en-US" dirty="0"/>
              <a:t> and </a:t>
            </a:r>
            <a:r>
              <a:rPr lang="en-US" b="1" dirty="0"/>
              <a:t>memorable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11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087C-D8D3-C7A9-47A3-FF000511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 Procedure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DC9B29-E620-2B17-9334-A95DAE4CF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74399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3D3FB-7FD6-6734-B4A7-46455A52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AC6BA-1A68-2D05-3456-96A4556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A841-6937-33A8-3942-F29EA6C6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3344-A2B7-EAA3-09BB-0E8A51CE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6A6A5-69F8-682F-BFFB-3FE4431B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C80F44-E04E-DC30-7832-6B1500D9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942" y="499971"/>
            <a:ext cx="10414325" cy="5858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44D871-866E-D069-7C91-DE8EDFAE2675}"/>
              </a:ext>
            </a:extLst>
          </p:cNvPr>
          <p:cNvSpPr txBox="1"/>
          <p:nvPr/>
        </p:nvSpPr>
        <p:spPr>
          <a:xfrm>
            <a:off x="0" y="1792936"/>
            <a:ext cx="270115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Different Charts!</a:t>
            </a:r>
          </a:p>
        </p:txBody>
      </p:sp>
    </p:spTree>
    <p:extLst>
      <p:ext uri="{BB962C8B-B14F-4D97-AF65-F5344CB8AC3E}">
        <p14:creationId xmlns:p14="http://schemas.microsoft.com/office/powerpoint/2010/main" val="352891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1155A7-52A8-AF8A-3C69-81AD7B9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to matplotlib.org!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58DCA-E007-E441-4E2B-92B4BB57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5A2B-D3AC-13FA-5727-CCC19062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DB2F1-4456-A490-21C8-C2759E5F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62" y="2114741"/>
            <a:ext cx="9279593" cy="4192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984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Getfloorplan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5A3C40-4505-1AD6-7E4F-C8DB07462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325" y="2055061"/>
            <a:ext cx="9783763" cy="4119479"/>
          </a:xfrm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scope?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Package</a:t>
            </a:r>
          </a:p>
          <a:p>
            <a:r>
              <a:rPr lang="en-US" dirty="0"/>
              <a:t>Let’s do it with unit test!</a:t>
            </a:r>
            <a:endParaRPr lang="fa-IR" dirty="0"/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69E6-8155-1140-0842-55F3D50E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Getfloorplan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D095EC-1903-EE0A-74E6-B1C800A6B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37926"/>
            <a:ext cx="9783763" cy="3753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3C87-ED2E-F82D-2DEF-65307A8B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5A15-E569-1879-15A8-C4CC84F6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2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3"/>
              </a:rPr>
              <a:t>https://www.w3schools.com/python/matplotlib_pyplot.asp</a:t>
            </a:r>
            <a:endParaRPr lang="en-US" sz="2800" i="1" dirty="0"/>
          </a:p>
          <a:p>
            <a:pPr algn="just"/>
            <a:r>
              <a:rPr lang="en-US" sz="2800" i="1" dirty="0">
                <a:hlinkClick r:id="rId4"/>
              </a:rPr>
              <a:t>https://www.geeksforgeeks.org/data-visualization-using-matplotlib/</a:t>
            </a:r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  <a:endParaRPr lang="fa-IR" dirty="0"/>
          </a:p>
          <a:p>
            <a:r>
              <a:rPr lang="en-US" dirty="0"/>
              <a:t>Data story telling</a:t>
            </a:r>
          </a:p>
          <a:p>
            <a:r>
              <a:rPr lang="en-US" dirty="0"/>
              <a:t>Visualization in Python!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4C58-43C7-A18C-289C-BA1E7EB1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Level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DCBC72-0077-42B4-A616-093988CED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849323"/>
              </p:ext>
            </p:extLst>
          </p:nvPr>
        </p:nvGraphicFramePr>
        <p:xfrm>
          <a:off x="2385848" y="178676"/>
          <a:ext cx="10962290" cy="652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A22F-3B8A-DFD2-34AC-6C811F28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370B5-583C-09C1-48F8-5DB9EF5F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0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D205-FE1B-6D43-3839-8BAA8568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E2E1-6A75-A9E1-1BFD-7A79B847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Initial explanation about:</a:t>
            </a:r>
          </a:p>
          <a:p>
            <a:pPr lvl="1"/>
            <a:r>
              <a:rPr lang="en-US" dirty="0"/>
              <a:t>Branch</a:t>
            </a:r>
          </a:p>
          <a:p>
            <a:pPr lvl="1"/>
            <a:r>
              <a:rPr lang="en-US" dirty="0"/>
              <a:t>Unchanged</a:t>
            </a:r>
          </a:p>
          <a:p>
            <a:pPr lvl="1"/>
            <a:r>
              <a:rPr lang="en-US" dirty="0"/>
              <a:t>Changed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Modified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Sync with 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FC4DB-CC8F-4DDF-DE86-BC921B1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44178-9BB4-C36D-37FF-7262F2D7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1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44342</TotalTime>
  <Words>432</Words>
  <Application>Microsoft Office PowerPoint</Application>
  <PresentationFormat>Widescreen</PresentationFormat>
  <Paragraphs>134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Corbel</vt:lpstr>
      <vt:lpstr>Courier New</vt:lpstr>
      <vt:lpstr>Wingdings</vt:lpstr>
      <vt:lpstr>Banded</vt:lpstr>
      <vt:lpstr>Visualization for Presentation and better Understanding!</vt:lpstr>
      <vt:lpstr>Last Lecture</vt:lpstr>
      <vt:lpstr>Today</vt:lpstr>
      <vt:lpstr>Together</vt:lpstr>
      <vt:lpstr>Contact me</vt:lpstr>
      <vt:lpstr>Short Presentations</vt:lpstr>
      <vt:lpstr>Review the Last Lecture </vt:lpstr>
      <vt:lpstr>Scope Level</vt:lpstr>
      <vt:lpstr>Version Control in VSCode</vt:lpstr>
      <vt:lpstr>Data Story Telling</vt:lpstr>
      <vt:lpstr>What is Data? Where is Data?</vt:lpstr>
      <vt:lpstr>Different problem, different data!</vt:lpstr>
      <vt:lpstr>What is data story telling (DST)?</vt:lpstr>
      <vt:lpstr>DST Procedure</vt:lpstr>
      <vt:lpstr>PowerPoint Presentation</vt:lpstr>
      <vt:lpstr>Visualization with Python</vt:lpstr>
      <vt:lpstr>Let’s go to matplotlib.org!</vt:lpstr>
      <vt:lpstr>Application of Programming in the Digital Age!</vt:lpstr>
      <vt:lpstr>Getfloorplan</vt:lpstr>
      <vt:lpstr>Getfloorplan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422</cp:revision>
  <dcterms:created xsi:type="dcterms:W3CDTF">2023-01-30T22:07:53Z</dcterms:created>
  <dcterms:modified xsi:type="dcterms:W3CDTF">2023-05-15T05:28:19Z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