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8"/>
  </p:notesMasterIdLst>
  <p:handoutMasterIdLst>
    <p:handoutMasterId r:id="rId29"/>
  </p:handoutMasterIdLst>
  <p:sldIdLst>
    <p:sldId id="263" r:id="rId5"/>
    <p:sldId id="264" r:id="rId6"/>
    <p:sldId id="455" r:id="rId7"/>
    <p:sldId id="272" r:id="rId8"/>
    <p:sldId id="267" r:id="rId9"/>
    <p:sldId id="332" r:id="rId10"/>
    <p:sldId id="289" r:id="rId11"/>
    <p:sldId id="457" r:id="rId12"/>
    <p:sldId id="459" r:id="rId13"/>
    <p:sldId id="460" r:id="rId14"/>
    <p:sldId id="430" r:id="rId15"/>
    <p:sldId id="445" r:id="rId16"/>
    <p:sldId id="461" r:id="rId17"/>
    <p:sldId id="462" r:id="rId18"/>
    <p:sldId id="463" r:id="rId19"/>
    <p:sldId id="466" r:id="rId20"/>
    <p:sldId id="464" r:id="rId21"/>
    <p:sldId id="468" r:id="rId22"/>
    <p:sldId id="465" r:id="rId23"/>
    <p:sldId id="345" r:id="rId24"/>
    <p:sldId id="436" r:id="rId25"/>
    <p:sldId id="467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3941D-621E-4F2D-9E6F-2D2E9C6DB3AB}" type="doc">
      <dgm:prSet loTypeId="urn:microsoft.com/office/officeart/2005/8/layout/pyramid2" loCatId="pyramid" qsTypeId="urn:microsoft.com/office/officeart/2005/8/quickstyle/simple4" qsCatId="simple" csTypeId="urn:microsoft.com/office/officeart/2005/8/colors/colorful4" csCatId="colorful" phldr="1"/>
      <dgm:spPr/>
    </dgm:pt>
    <dgm:pt modelId="{12890B5E-8391-4B76-9FEA-D77E7EB320D4}">
      <dgm:prSet phldrT="[Text]"/>
      <dgm:spPr/>
      <dgm:t>
        <a:bodyPr/>
        <a:lstStyle/>
        <a:p>
          <a:r>
            <a:rPr lang="en-US" dirty="0"/>
            <a:t>Backtrack</a:t>
          </a:r>
        </a:p>
      </dgm:t>
    </dgm:pt>
    <dgm:pt modelId="{DA88206E-9328-4F28-A441-C7E3075FFEB9}" type="parTrans" cxnId="{469E4459-C49C-4178-966F-34A286483438}">
      <dgm:prSet/>
      <dgm:spPr/>
      <dgm:t>
        <a:bodyPr/>
        <a:lstStyle/>
        <a:p>
          <a:endParaRPr lang="en-US"/>
        </a:p>
      </dgm:t>
    </dgm:pt>
    <dgm:pt modelId="{80CF06C2-EC7C-48E7-932F-ECADD0B58FD7}" type="sibTrans" cxnId="{469E4459-C49C-4178-966F-34A286483438}">
      <dgm:prSet/>
      <dgm:spPr/>
      <dgm:t>
        <a:bodyPr/>
        <a:lstStyle/>
        <a:p>
          <a:endParaRPr lang="en-US"/>
        </a:p>
      </dgm:t>
    </dgm:pt>
    <dgm:pt modelId="{877FDAFC-0196-40D7-BA44-80798D25DA29}">
      <dgm:prSet phldrT="[Text]"/>
      <dgm:spPr/>
      <dgm:t>
        <a:bodyPr/>
        <a:lstStyle/>
        <a:p>
          <a:r>
            <a:rPr lang="en-US" dirty="0"/>
            <a:t>Solve the base</a:t>
          </a:r>
        </a:p>
      </dgm:t>
    </dgm:pt>
    <dgm:pt modelId="{74517441-072D-40FB-9B7F-250C35FFA910}" type="parTrans" cxnId="{48C010DF-42D7-4ABD-B609-63F4C6340FAB}">
      <dgm:prSet/>
      <dgm:spPr/>
      <dgm:t>
        <a:bodyPr/>
        <a:lstStyle/>
        <a:p>
          <a:endParaRPr lang="en-US"/>
        </a:p>
      </dgm:t>
    </dgm:pt>
    <dgm:pt modelId="{5D6391D1-3200-47AA-B3C1-2F5731DBFF51}" type="sibTrans" cxnId="{48C010DF-42D7-4ABD-B609-63F4C6340FAB}">
      <dgm:prSet/>
      <dgm:spPr/>
      <dgm:t>
        <a:bodyPr/>
        <a:lstStyle/>
        <a:p>
          <a:endParaRPr lang="en-US"/>
        </a:p>
      </dgm:t>
    </dgm:pt>
    <dgm:pt modelId="{F58AFBAF-4693-4332-BB0E-1EC923B95845}">
      <dgm:prSet phldrT="[Text]"/>
      <dgm:spPr/>
      <dgm:t>
        <a:bodyPr/>
        <a:lstStyle/>
        <a:p>
          <a:r>
            <a:rPr lang="en-US" dirty="0"/>
            <a:t>Divide many times</a:t>
          </a:r>
        </a:p>
      </dgm:t>
    </dgm:pt>
    <dgm:pt modelId="{47AE1845-678E-49E7-8156-9B1881AC5F7F}" type="parTrans" cxnId="{2A6EE27C-C9EC-45BB-8812-3C2FB0FAF054}">
      <dgm:prSet/>
      <dgm:spPr/>
      <dgm:t>
        <a:bodyPr/>
        <a:lstStyle/>
        <a:p>
          <a:endParaRPr lang="en-US"/>
        </a:p>
      </dgm:t>
    </dgm:pt>
    <dgm:pt modelId="{282AFDDA-AD2D-4C58-8366-73715C1BA6E6}" type="sibTrans" cxnId="{2A6EE27C-C9EC-45BB-8812-3C2FB0FAF054}">
      <dgm:prSet/>
      <dgm:spPr/>
      <dgm:t>
        <a:bodyPr/>
        <a:lstStyle/>
        <a:p>
          <a:endParaRPr lang="en-US"/>
        </a:p>
      </dgm:t>
    </dgm:pt>
    <dgm:pt modelId="{2C415477-02FE-4E6D-9073-6CD1D4B0F784}" type="pres">
      <dgm:prSet presAssocID="{52D3941D-621E-4F2D-9E6F-2D2E9C6DB3AB}" presName="compositeShape" presStyleCnt="0">
        <dgm:presLayoutVars>
          <dgm:dir/>
          <dgm:resizeHandles/>
        </dgm:presLayoutVars>
      </dgm:prSet>
      <dgm:spPr/>
    </dgm:pt>
    <dgm:pt modelId="{7C38866A-E4DC-4CBC-A941-C3978DBCC31A}" type="pres">
      <dgm:prSet presAssocID="{52D3941D-621E-4F2D-9E6F-2D2E9C6DB3AB}" presName="pyramid" presStyleLbl="node1" presStyleIdx="0" presStyleCnt="1"/>
      <dgm:spPr/>
    </dgm:pt>
    <dgm:pt modelId="{2FC72F9D-244B-4F16-B9B0-A5FD4B057D43}" type="pres">
      <dgm:prSet presAssocID="{52D3941D-621E-4F2D-9E6F-2D2E9C6DB3AB}" presName="theList" presStyleCnt="0"/>
      <dgm:spPr/>
    </dgm:pt>
    <dgm:pt modelId="{F930C74E-40DB-420E-9BED-A7BB27214EF5}" type="pres">
      <dgm:prSet presAssocID="{12890B5E-8391-4B76-9FEA-D77E7EB320D4}" presName="aNode" presStyleLbl="fgAcc1" presStyleIdx="0" presStyleCnt="3">
        <dgm:presLayoutVars>
          <dgm:bulletEnabled val="1"/>
        </dgm:presLayoutVars>
      </dgm:prSet>
      <dgm:spPr/>
    </dgm:pt>
    <dgm:pt modelId="{83CA82FF-5773-4316-BCE2-A1908F2FADCE}" type="pres">
      <dgm:prSet presAssocID="{12890B5E-8391-4B76-9FEA-D77E7EB320D4}" presName="aSpace" presStyleCnt="0"/>
      <dgm:spPr/>
    </dgm:pt>
    <dgm:pt modelId="{0592F290-08B5-47B2-AB1B-CCA2DCD801E0}" type="pres">
      <dgm:prSet presAssocID="{877FDAFC-0196-40D7-BA44-80798D25DA29}" presName="aNode" presStyleLbl="fgAcc1" presStyleIdx="1" presStyleCnt="3">
        <dgm:presLayoutVars>
          <dgm:bulletEnabled val="1"/>
        </dgm:presLayoutVars>
      </dgm:prSet>
      <dgm:spPr/>
    </dgm:pt>
    <dgm:pt modelId="{CEAEA1F2-DF37-435F-A5A1-BC70C8418AB6}" type="pres">
      <dgm:prSet presAssocID="{877FDAFC-0196-40D7-BA44-80798D25DA29}" presName="aSpace" presStyleCnt="0"/>
      <dgm:spPr/>
    </dgm:pt>
    <dgm:pt modelId="{E7A5B827-45E4-4200-A5EE-85F34BD158E6}" type="pres">
      <dgm:prSet presAssocID="{F58AFBAF-4693-4332-BB0E-1EC923B95845}" presName="aNode" presStyleLbl="fgAcc1" presStyleIdx="2" presStyleCnt="3">
        <dgm:presLayoutVars>
          <dgm:bulletEnabled val="1"/>
        </dgm:presLayoutVars>
      </dgm:prSet>
      <dgm:spPr/>
    </dgm:pt>
    <dgm:pt modelId="{05313FBA-660C-4623-99BD-DFF73C35F336}" type="pres">
      <dgm:prSet presAssocID="{F58AFBAF-4693-4332-BB0E-1EC923B95845}" presName="aSpace" presStyleCnt="0"/>
      <dgm:spPr/>
    </dgm:pt>
  </dgm:ptLst>
  <dgm:cxnLst>
    <dgm:cxn modelId="{469E4459-C49C-4178-966F-34A286483438}" srcId="{52D3941D-621E-4F2D-9E6F-2D2E9C6DB3AB}" destId="{12890B5E-8391-4B76-9FEA-D77E7EB320D4}" srcOrd="0" destOrd="0" parTransId="{DA88206E-9328-4F28-A441-C7E3075FFEB9}" sibTransId="{80CF06C2-EC7C-48E7-932F-ECADD0B58FD7}"/>
    <dgm:cxn modelId="{2A6EE27C-C9EC-45BB-8812-3C2FB0FAF054}" srcId="{52D3941D-621E-4F2D-9E6F-2D2E9C6DB3AB}" destId="{F58AFBAF-4693-4332-BB0E-1EC923B95845}" srcOrd="2" destOrd="0" parTransId="{47AE1845-678E-49E7-8156-9B1881AC5F7F}" sibTransId="{282AFDDA-AD2D-4C58-8366-73715C1BA6E6}"/>
    <dgm:cxn modelId="{E846EF89-74B9-45D0-9C84-F0DC86552677}" type="presOf" srcId="{877FDAFC-0196-40D7-BA44-80798D25DA29}" destId="{0592F290-08B5-47B2-AB1B-CCA2DCD801E0}" srcOrd="0" destOrd="0" presId="urn:microsoft.com/office/officeart/2005/8/layout/pyramid2"/>
    <dgm:cxn modelId="{70DCF9BB-D9D9-479E-B0AC-01300D5CBD83}" type="presOf" srcId="{12890B5E-8391-4B76-9FEA-D77E7EB320D4}" destId="{F930C74E-40DB-420E-9BED-A7BB27214EF5}" srcOrd="0" destOrd="0" presId="urn:microsoft.com/office/officeart/2005/8/layout/pyramid2"/>
    <dgm:cxn modelId="{48C010DF-42D7-4ABD-B609-63F4C6340FAB}" srcId="{52D3941D-621E-4F2D-9E6F-2D2E9C6DB3AB}" destId="{877FDAFC-0196-40D7-BA44-80798D25DA29}" srcOrd="1" destOrd="0" parTransId="{74517441-072D-40FB-9B7F-250C35FFA910}" sibTransId="{5D6391D1-3200-47AA-B3C1-2F5731DBFF51}"/>
    <dgm:cxn modelId="{02C3D4F2-32C4-4817-A86B-BCF4A986F65D}" type="presOf" srcId="{52D3941D-621E-4F2D-9E6F-2D2E9C6DB3AB}" destId="{2C415477-02FE-4E6D-9073-6CD1D4B0F784}" srcOrd="0" destOrd="0" presId="urn:microsoft.com/office/officeart/2005/8/layout/pyramid2"/>
    <dgm:cxn modelId="{2C39ECF2-4ED6-4613-AA50-AC6069BDAB5A}" type="presOf" srcId="{F58AFBAF-4693-4332-BB0E-1EC923B95845}" destId="{E7A5B827-45E4-4200-A5EE-85F34BD158E6}" srcOrd="0" destOrd="0" presId="urn:microsoft.com/office/officeart/2005/8/layout/pyramid2"/>
    <dgm:cxn modelId="{87D1520A-3633-4503-B1AB-BE54578D703C}" type="presParOf" srcId="{2C415477-02FE-4E6D-9073-6CD1D4B0F784}" destId="{7C38866A-E4DC-4CBC-A941-C3978DBCC31A}" srcOrd="0" destOrd="0" presId="urn:microsoft.com/office/officeart/2005/8/layout/pyramid2"/>
    <dgm:cxn modelId="{5CE2C9D9-1C45-4429-847A-E8B5B1B427F1}" type="presParOf" srcId="{2C415477-02FE-4E6D-9073-6CD1D4B0F784}" destId="{2FC72F9D-244B-4F16-B9B0-A5FD4B057D43}" srcOrd="1" destOrd="0" presId="urn:microsoft.com/office/officeart/2005/8/layout/pyramid2"/>
    <dgm:cxn modelId="{FFBEF03A-466C-47ED-AAFC-4088C9A09B79}" type="presParOf" srcId="{2FC72F9D-244B-4F16-B9B0-A5FD4B057D43}" destId="{F930C74E-40DB-420E-9BED-A7BB27214EF5}" srcOrd="0" destOrd="0" presId="urn:microsoft.com/office/officeart/2005/8/layout/pyramid2"/>
    <dgm:cxn modelId="{ACE39340-302B-4FF6-AF1E-2E0AEC4F43C8}" type="presParOf" srcId="{2FC72F9D-244B-4F16-B9B0-A5FD4B057D43}" destId="{83CA82FF-5773-4316-BCE2-A1908F2FADCE}" srcOrd="1" destOrd="0" presId="urn:microsoft.com/office/officeart/2005/8/layout/pyramid2"/>
    <dgm:cxn modelId="{E0849625-E1C0-4C04-8D7F-ED03724A8977}" type="presParOf" srcId="{2FC72F9D-244B-4F16-B9B0-A5FD4B057D43}" destId="{0592F290-08B5-47B2-AB1B-CCA2DCD801E0}" srcOrd="2" destOrd="0" presId="urn:microsoft.com/office/officeart/2005/8/layout/pyramid2"/>
    <dgm:cxn modelId="{E93DBED2-5E71-43C2-A03C-682477EB3E1A}" type="presParOf" srcId="{2FC72F9D-244B-4F16-B9B0-A5FD4B057D43}" destId="{CEAEA1F2-DF37-435F-A5A1-BC70C8418AB6}" srcOrd="3" destOrd="0" presId="urn:microsoft.com/office/officeart/2005/8/layout/pyramid2"/>
    <dgm:cxn modelId="{7960B48E-B3E4-418F-A07D-715E1D3AF029}" type="presParOf" srcId="{2FC72F9D-244B-4F16-B9B0-A5FD4B057D43}" destId="{E7A5B827-45E4-4200-A5EE-85F34BD158E6}" srcOrd="4" destOrd="0" presId="urn:microsoft.com/office/officeart/2005/8/layout/pyramid2"/>
    <dgm:cxn modelId="{7A20F90F-FDF2-4A4E-8E7D-5EC9DA76642E}" type="presParOf" srcId="{2FC72F9D-244B-4F16-B9B0-A5FD4B057D43}" destId="{05313FBA-660C-4623-99BD-DFF73C35F33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D33B8-0E46-4793-906D-F5831E05133B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8C24E0-5EF9-457D-957A-5DF7ACD7F37D}">
      <dgm:prSet phldrT="[Text]" custT="1"/>
      <dgm:spPr/>
      <dgm:t>
        <a:bodyPr/>
        <a:lstStyle/>
        <a:p>
          <a:r>
            <a:rPr lang="en-US" sz="1800" b="1" dirty="0"/>
            <a:t>Mathematical formula</a:t>
          </a:r>
        </a:p>
      </dgm:t>
    </dgm:pt>
    <dgm:pt modelId="{A8035D1B-A253-4218-BE2C-4D712C111EF5}" type="parTrans" cxnId="{3F6359B5-04B3-45A7-AFD2-F255AB4CB944}">
      <dgm:prSet/>
      <dgm:spPr/>
      <dgm:t>
        <a:bodyPr/>
        <a:lstStyle/>
        <a:p>
          <a:endParaRPr lang="en-US" sz="2000" b="1"/>
        </a:p>
      </dgm:t>
    </dgm:pt>
    <dgm:pt modelId="{5B258F1E-3838-4385-A891-12A9B9E280F6}" type="sibTrans" cxnId="{3F6359B5-04B3-45A7-AFD2-F255AB4CB944}">
      <dgm:prSet/>
      <dgm:spPr/>
      <dgm:t>
        <a:bodyPr/>
        <a:lstStyle/>
        <a:p>
          <a:endParaRPr lang="en-US" sz="2000" b="1"/>
        </a:p>
      </dgm:t>
    </dgm:pt>
    <dgm:pt modelId="{7999E743-1BF8-4E9E-8CE7-B617808FDA77}">
      <dgm:prSet phldrT="[Text]" custT="1"/>
      <dgm:spPr/>
      <dgm:t>
        <a:bodyPr/>
        <a:lstStyle/>
        <a:p>
          <a:r>
            <a:rPr lang="en-US" sz="1800" b="1" dirty="0"/>
            <a:t>Iterative approach</a:t>
          </a:r>
        </a:p>
      </dgm:t>
    </dgm:pt>
    <dgm:pt modelId="{30A689DF-A075-40A4-BE86-76983CBFF3E2}" type="parTrans" cxnId="{FD31B934-B9C7-4C6B-A7FD-1AB22C24C13C}">
      <dgm:prSet/>
      <dgm:spPr/>
      <dgm:t>
        <a:bodyPr/>
        <a:lstStyle/>
        <a:p>
          <a:endParaRPr lang="en-US" sz="2000" b="1"/>
        </a:p>
      </dgm:t>
    </dgm:pt>
    <dgm:pt modelId="{69A43EF5-84FF-4C84-BA04-7DAE4101E600}" type="sibTrans" cxnId="{FD31B934-B9C7-4C6B-A7FD-1AB22C24C13C}">
      <dgm:prSet/>
      <dgm:spPr/>
      <dgm:t>
        <a:bodyPr/>
        <a:lstStyle/>
        <a:p>
          <a:endParaRPr lang="en-US" sz="2000" b="1"/>
        </a:p>
      </dgm:t>
    </dgm:pt>
    <dgm:pt modelId="{8FBB315A-F0C8-4E15-9996-DBEC6A89623B}">
      <dgm:prSet phldrT="[Text]" custT="1"/>
      <dgm:spPr/>
      <dgm:t>
        <a:bodyPr/>
        <a:lstStyle/>
        <a:p>
          <a:r>
            <a:rPr lang="en-US" sz="1800" b="1" dirty="0"/>
            <a:t>Formal recursive </a:t>
          </a:r>
        </a:p>
      </dgm:t>
    </dgm:pt>
    <dgm:pt modelId="{CDAF49DB-3B46-4A7B-8A38-A8F43FDC2213}" type="parTrans" cxnId="{953EE237-6ED6-46F9-9CF6-8FF431030955}">
      <dgm:prSet/>
      <dgm:spPr/>
      <dgm:t>
        <a:bodyPr/>
        <a:lstStyle/>
        <a:p>
          <a:endParaRPr lang="en-US" sz="2000" b="1"/>
        </a:p>
      </dgm:t>
    </dgm:pt>
    <dgm:pt modelId="{CDA536EF-2C2C-4CE4-9896-1918454F6317}" type="sibTrans" cxnId="{953EE237-6ED6-46F9-9CF6-8FF431030955}">
      <dgm:prSet/>
      <dgm:spPr/>
      <dgm:t>
        <a:bodyPr/>
        <a:lstStyle/>
        <a:p>
          <a:endParaRPr lang="en-US" sz="2000" b="1"/>
        </a:p>
      </dgm:t>
    </dgm:pt>
    <dgm:pt modelId="{5206E558-B04C-4225-93EB-5BFDE7A3AC32}">
      <dgm:prSet phldrT="[Text]" custT="1"/>
      <dgm:spPr/>
      <dgm:t>
        <a:bodyPr/>
        <a:lstStyle/>
        <a:p>
          <a:r>
            <a:rPr lang="en-US" sz="1800" b="1" dirty="0"/>
            <a:t>Others??</a:t>
          </a:r>
        </a:p>
      </dgm:t>
    </dgm:pt>
    <dgm:pt modelId="{0C9E92B7-6ADE-4279-A883-254F0D2F8EEF}" type="parTrans" cxnId="{40FA813C-68FC-48F3-8B97-ABB2A8B81672}">
      <dgm:prSet/>
      <dgm:spPr/>
      <dgm:t>
        <a:bodyPr/>
        <a:lstStyle/>
        <a:p>
          <a:endParaRPr lang="en-US" sz="2000" b="1"/>
        </a:p>
      </dgm:t>
    </dgm:pt>
    <dgm:pt modelId="{835A99AB-12D7-4BD1-88C5-EDBA42DBAC41}" type="sibTrans" cxnId="{40FA813C-68FC-48F3-8B97-ABB2A8B81672}">
      <dgm:prSet/>
      <dgm:spPr/>
      <dgm:t>
        <a:bodyPr/>
        <a:lstStyle/>
        <a:p>
          <a:endParaRPr lang="en-US" sz="2000" b="1"/>
        </a:p>
      </dgm:t>
    </dgm:pt>
    <dgm:pt modelId="{04679DDB-2C41-4825-9536-71C354FB24DB}" type="pres">
      <dgm:prSet presAssocID="{EA4D33B8-0E46-4793-906D-F5831E05133B}" presName="matrix" presStyleCnt="0">
        <dgm:presLayoutVars>
          <dgm:chMax val="1"/>
          <dgm:dir/>
          <dgm:resizeHandles val="exact"/>
        </dgm:presLayoutVars>
      </dgm:prSet>
      <dgm:spPr/>
    </dgm:pt>
    <dgm:pt modelId="{667632D3-E235-4423-B42C-2E2361F9BB5A}" type="pres">
      <dgm:prSet presAssocID="{EA4D33B8-0E46-4793-906D-F5831E05133B}" presName="diamond" presStyleLbl="bgShp" presStyleIdx="0" presStyleCnt="1"/>
      <dgm:spPr/>
    </dgm:pt>
    <dgm:pt modelId="{98A3B6AD-84AB-4BA2-97DF-1CF391513B13}" type="pres">
      <dgm:prSet presAssocID="{EA4D33B8-0E46-4793-906D-F5831E05133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F47C146-8225-4A73-93A6-F7BB4F942E42}" type="pres">
      <dgm:prSet presAssocID="{EA4D33B8-0E46-4793-906D-F5831E05133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C04FC1-5E17-4CB3-95E0-80C9F1D067AC}" type="pres">
      <dgm:prSet presAssocID="{EA4D33B8-0E46-4793-906D-F5831E05133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19233E-877E-4709-AEC2-4B41A744D81B}" type="pres">
      <dgm:prSet presAssocID="{EA4D33B8-0E46-4793-906D-F5831E05133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8EDD19-4369-4249-AD4F-C7D564C1192A}" type="presOf" srcId="{7999E743-1BF8-4E9E-8CE7-B617808FDA77}" destId="{5F47C146-8225-4A73-93A6-F7BB4F942E42}" srcOrd="0" destOrd="0" presId="urn:microsoft.com/office/officeart/2005/8/layout/matrix3"/>
    <dgm:cxn modelId="{B91E3A31-5F95-4B1E-971D-4A089B407644}" type="presOf" srcId="{5206E558-B04C-4225-93EB-5BFDE7A3AC32}" destId="{6919233E-877E-4709-AEC2-4B41A744D81B}" srcOrd="0" destOrd="0" presId="urn:microsoft.com/office/officeart/2005/8/layout/matrix3"/>
    <dgm:cxn modelId="{FD31B934-B9C7-4C6B-A7FD-1AB22C24C13C}" srcId="{EA4D33B8-0E46-4793-906D-F5831E05133B}" destId="{7999E743-1BF8-4E9E-8CE7-B617808FDA77}" srcOrd="1" destOrd="0" parTransId="{30A689DF-A075-40A4-BE86-76983CBFF3E2}" sibTransId="{69A43EF5-84FF-4C84-BA04-7DAE4101E600}"/>
    <dgm:cxn modelId="{953EE237-6ED6-46F9-9CF6-8FF431030955}" srcId="{EA4D33B8-0E46-4793-906D-F5831E05133B}" destId="{8FBB315A-F0C8-4E15-9996-DBEC6A89623B}" srcOrd="2" destOrd="0" parTransId="{CDAF49DB-3B46-4A7B-8A38-A8F43FDC2213}" sibTransId="{CDA536EF-2C2C-4CE4-9896-1918454F6317}"/>
    <dgm:cxn modelId="{40FA813C-68FC-48F3-8B97-ABB2A8B81672}" srcId="{EA4D33B8-0E46-4793-906D-F5831E05133B}" destId="{5206E558-B04C-4225-93EB-5BFDE7A3AC32}" srcOrd="3" destOrd="0" parTransId="{0C9E92B7-6ADE-4279-A883-254F0D2F8EEF}" sibTransId="{835A99AB-12D7-4BD1-88C5-EDBA42DBAC41}"/>
    <dgm:cxn modelId="{9EFEDC5F-0099-41D3-9AB4-5DCBEC74144A}" type="presOf" srcId="{048C24E0-5EF9-457D-957A-5DF7ACD7F37D}" destId="{98A3B6AD-84AB-4BA2-97DF-1CF391513B13}" srcOrd="0" destOrd="0" presId="urn:microsoft.com/office/officeart/2005/8/layout/matrix3"/>
    <dgm:cxn modelId="{A6599B87-C394-4FCA-820D-A47B60110B37}" type="presOf" srcId="{EA4D33B8-0E46-4793-906D-F5831E05133B}" destId="{04679DDB-2C41-4825-9536-71C354FB24DB}" srcOrd="0" destOrd="0" presId="urn:microsoft.com/office/officeart/2005/8/layout/matrix3"/>
    <dgm:cxn modelId="{3F6359B5-04B3-45A7-AFD2-F255AB4CB944}" srcId="{EA4D33B8-0E46-4793-906D-F5831E05133B}" destId="{048C24E0-5EF9-457D-957A-5DF7ACD7F37D}" srcOrd="0" destOrd="0" parTransId="{A8035D1B-A253-4218-BE2C-4D712C111EF5}" sibTransId="{5B258F1E-3838-4385-A891-12A9B9E280F6}"/>
    <dgm:cxn modelId="{C8B36ADE-9C34-428A-A00B-C4F25FCBBDD9}" type="presOf" srcId="{8FBB315A-F0C8-4E15-9996-DBEC6A89623B}" destId="{B3C04FC1-5E17-4CB3-95E0-80C9F1D067AC}" srcOrd="0" destOrd="0" presId="urn:microsoft.com/office/officeart/2005/8/layout/matrix3"/>
    <dgm:cxn modelId="{645B4250-2DAE-4D57-A486-571B7250A82E}" type="presParOf" srcId="{04679DDB-2C41-4825-9536-71C354FB24DB}" destId="{667632D3-E235-4423-B42C-2E2361F9BB5A}" srcOrd="0" destOrd="0" presId="urn:microsoft.com/office/officeart/2005/8/layout/matrix3"/>
    <dgm:cxn modelId="{B30A49A7-1DF4-4E2A-8E54-01B58E6E8760}" type="presParOf" srcId="{04679DDB-2C41-4825-9536-71C354FB24DB}" destId="{98A3B6AD-84AB-4BA2-97DF-1CF391513B13}" srcOrd="1" destOrd="0" presId="urn:microsoft.com/office/officeart/2005/8/layout/matrix3"/>
    <dgm:cxn modelId="{F363E357-C944-4AF6-94C8-F30DD0CACA8C}" type="presParOf" srcId="{04679DDB-2C41-4825-9536-71C354FB24DB}" destId="{5F47C146-8225-4A73-93A6-F7BB4F942E42}" srcOrd="2" destOrd="0" presId="urn:microsoft.com/office/officeart/2005/8/layout/matrix3"/>
    <dgm:cxn modelId="{86BCEE06-A50B-4AED-A157-0A4BCA9F9FB6}" type="presParOf" srcId="{04679DDB-2C41-4825-9536-71C354FB24DB}" destId="{B3C04FC1-5E17-4CB3-95E0-80C9F1D067AC}" srcOrd="3" destOrd="0" presId="urn:microsoft.com/office/officeart/2005/8/layout/matrix3"/>
    <dgm:cxn modelId="{F8F83EFE-A2E3-48AD-8CF6-03B016DF3541}" type="presParOf" srcId="{04679DDB-2C41-4825-9536-71C354FB24DB}" destId="{6919233E-877E-4709-AEC2-4B41A744D81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8866A-E4DC-4CBC-A941-C3978DBCC31A}">
      <dsp:nvSpPr>
        <dsp:cNvPr id="0" name=""/>
        <dsp:cNvSpPr/>
      </dsp:nvSpPr>
      <dsp:spPr>
        <a:xfrm>
          <a:off x="652887" y="0"/>
          <a:ext cx="4320784" cy="4320784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30C74E-40DB-420E-9BED-A7BB27214EF5}">
      <dsp:nvSpPr>
        <dsp:cNvPr id="0" name=""/>
        <dsp:cNvSpPr/>
      </dsp:nvSpPr>
      <dsp:spPr>
        <a:xfrm>
          <a:off x="2813279" y="434399"/>
          <a:ext cx="2808509" cy="1022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Backtrack</a:t>
          </a:r>
        </a:p>
      </dsp:txBody>
      <dsp:txXfrm>
        <a:off x="2863208" y="484328"/>
        <a:ext cx="2708651" cy="922952"/>
      </dsp:txXfrm>
    </dsp:sp>
    <dsp:sp modelId="{0592F290-08B5-47B2-AB1B-CCA2DCD801E0}">
      <dsp:nvSpPr>
        <dsp:cNvPr id="0" name=""/>
        <dsp:cNvSpPr/>
      </dsp:nvSpPr>
      <dsp:spPr>
        <a:xfrm>
          <a:off x="2813279" y="1585061"/>
          <a:ext cx="2808509" cy="1022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Solve the base</a:t>
          </a:r>
        </a:p>
      </dsp:txBody>
      <dsp:txXfrm>
        <a:off x="2863208" y="1634990"/>
        <a:ext cx="2708651" cy="922952"/>
      </dsp:txXfrm>
    </dsp:sp>
    <dsp:sp modelId="{E7A5B827-45E4-4200-A5EE-85F34BD158E6}">
      <dsp:nvSpPr>
        <dsp:cNvPr id="0" name=""/>
        <dsp:cNvSpPr/>
      </dsp:nvSpPr>
      <dsp:spPr>
        <a:xfrm>
          <a:off x="2813279" y="2735722"/>
          <a:ext cx="2808509" cy="1022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Divide many times</a:t>
          </a:r>
        </a:p>
      </dsp:txBody>
      <dsp:txXfrm>
        <a:off x="2863208" y="2785651"/>
        <a:ext cx="2708651" cy="922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32D3-E235-4423-B42C-2E2361F9BB5A}">
      <dsp:nvSpPr>
        <dsp:cNvPr id="0" name=""/>
        <dsp:cNvSpPr/>
      </dsp:nvSpPr>
      <dsp:spPr>
        <a:xfrm>
          <a:off x="2690903" y="0"/>
          <a:ext cx="5020058" cy="502005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A3B6AD-84AB-4BA2-97DF-1CF391513B13}">
      <dsp:nvSpPr>
        <dsp:cNvPr id="0" name=""/>
        <dsp:cNvSpPr/>
      </dsp:nvSpPr>
      <dsp:spPr>
        <a:xfrm>
          <a:off x="3167809" y="476905"/>
          <a:ext cx="1957823" cy="19578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Mathematical formula</a:t>
          </a:r>
        </a:p>
      </dsp:txBody>
      <dsp:txXfrm>
        <a:off x="3263382" y="572478"/>
        <a:ext cx="1766677" cy="1766677"/>
      </dsp:txXfrm>
    </dsp:sp>
    <dsp:sp modelId="{5F47C146-8225-4A73-93A6-F7BB4F942E42}">
      <dsp:nvSpPr>
        <dsp:cNvPr id="0" name=""/>
        <dsp:cNvSpPr/>
      </dsp:nvSpPr>
      <dsp:spPr>
        <a:xfrm>
          <a:off x="5276233" y="476905"/>
          <a:ext cx="1957823" cy="195782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Iterative approach</a:t>
          </a:r>
        </a:p>
      </dsp:txBody>
      <dsp:txXfrm>
        <a:off x="5371806" y="572478"/>
        <a:ext cx="1766677" cy="1766677"/>
      </dsp:txXfrm>
    </dsp:sp>
    <dsp:sp modelId="{B3C04FC1-5E17-4CB3-95E0-80C9F1D067AC}">
      <dsp:nvSpPr>
        <dsp:cNvPr id="0" name=""/>
        <dsp:cNvSpPr/>
      </dsp:nvSpPr>
      <dsp:spPr>
        <a:xfrm>
          <a:off x="3167809" y="2585330"/>
          <a:ext cx="1957823" cy="19578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Formal recursive </a:t>
          </a:r>
        </a:p>
      </dsp:txBody>
      <dsp:txXfrm>
        <a:off x="3263382" y="2680903"/>
        <a:ext cx="1766677" cy="1766677"/>
      </dsp:txXfrm>
    </dsp:sp>
    <dsp:sp modelId="{6919233E-877E-4709-AEC2-4B41A744D81B}">
      <dsp:nvSpPr>
        <dsp:cNvPr id="0" name=""/>
        <dsp:cNvSpPr/>
      </dsp:nvSpPr>
      <dsp:spPr>
        <a:xfrm>
          <a:off x="5276233" y="2585330"/>
          <a:ext cx="1957823" cy="19578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Others??</a:t>
          </a:r>
        </a:p>
      </dsp:txBody>
      <dsp:txXfrm>
        <a:off x="5371806" y="2680903"/>
        <a:ext cx="1766677" cy="1766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searching-and-sorting-algorithm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lpython.com/build-recommendation-engine-collaborative-filtering/" TargetMode="External"/><Relationship Id="rId4" Type="http://schemas.openxmlformats.org/officeDocument/2006/relationships/hyperlink" Target="https://www.geeksforgeeks.org/searching-algorithm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Different General Methods in Algorithms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307-CF4F-4D68-4E99-FCD178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attitudes?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FFA764-73AA-00D0-35F0-F92CA2EF9D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649" y="1219200"/>
          <a:ext cx="10401866" cy="5020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B3C0E-7CCE-2E8B-0D0A-B6FF42DD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CA037-9AF9-F38F-2A1C-D5EBD035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0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5970-44E7-3525-0F06-439A1168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23AC0-7817-C712-7D2C-84C32B99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997C3-FF96-3982-BB20-DBD0DC7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AutoShape 2" descr="11 funciones de Google Maps muy útiles que deberías conocer | Business  Insider España">
            <a:extLst>
              <a:ext uri="{FF2B5EF4-FFF2-40B4-BE49-F238E27FC236}">
                <a16:creationId xmlns:a16="http://schemas.microsoft.com/office/drawing/2014/main" id="{E1EE281F-7FE4-2B9D-5CD8-05F115FB9A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CE27CFE-AB9B-D8FB-7A67-92CD29F31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61471" y="2219888"/>
            <a:ext cx="7964257" cy="3776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0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6934-D8FC-0BB5-427F-D028068F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file explorer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E418-B052-4713-822F-4F137824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8E8A8-994E-C036-FB4E-A05E0AE5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99D2DC-D915-DA4E-D596-C4C112DDA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03325" y="2545322"/>
            <a:ext cx="9783763" cy="3138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8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82AE-5189-866E-AF10-5E7F132E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By in Windows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DEFA-65DF-57B9-5596-7E616F0B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9C154-B171-9506-0244-1D655E3E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053A81-8663-47C7-1806-79154BB18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12558" y="2050015"/>
            <a:ext cx="5606133" cy="424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0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3D00-0667-846A-4092-C1F034BB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Library: sort and search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637D4-60F7-D701-3CFE-00DEF97E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47" y="1582061"/>
            <a:ext cx="11220224" cy="47395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8B03E-FF22-B532-402B-02A6EFBA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FEEAA-C730-72A4-2935-EA7FEFFD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7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946BA-BE1B-AE9E-833A-252FB5B2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4946-78EB-D98F-1070-4AC1C5D2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DB4F7C-9E9E-1B06-25BF-8FD0B9E5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459817"/>
            <a:ext cx="978408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Other Applications?🤨</a:t>
            </a:r>
          </a:p>
        </p:txBody>
      </p:sp>
    </p:spTree>
    <p:extLst>
      <p:ext uri="{BB962C8B-B14F-4D97-AF65-F5344CB8AC3E}">
        <p14:creationId xmlns:p14="http://schemas.microsoft.com/office/powerpoint/2010/main" val="214382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searching and sorting algorithms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FAA22-E73C-CA9D-BDAA-ED6628AB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24A44-F295-B04F-88AD-C9E0EE62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</a:t>
            </a:r>
            <a:r>
              <a:rPr lang="en-US"/>
              <a:t>chapter presentation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69166-1183-3A5D-3B3A-2D3D0EA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F198B-2154-9AB8-7E2B-91618ACD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3B93E8-932B-6F71-2B24-673A934A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388" y="1250730"/>
            <a:ext cx="4337092" cy="469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87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C0A0D-B130-F3E7-FE7C-612E0792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read it with each other!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03CEC-CB82-E9D1-BE93-87A8E007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5" y="1686028"/>
            <a:ext cx="11762673" cy="4576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91B42-97B2-3884-A4FF-1DFF15A2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D16-4D13-73A6-CB2C-D28A9E94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AEF6E-BA36-A838-98E1-CB2217864309}"/>
              </a:ext>
            </a:extLst>
          </p:cNvPr>
          <p:cNvSpPr/>
          <p:nvPr/>
        </p:nvSpPr>
        <p:spPr>
          <a:xfrm rot="13215699">
            <a:off x="2758897" y="5893277"/>
            <a:ext cx="1397876" cy="50251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Big picture about methods in algorithms design</a:t>
            </a:r>
          </a:p>
          <a:p>
            <a:r>
              <a:rPr lang="en-US" dirty="0"/>
              <a:t>Recursive methods in algorithms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mid-term project: </a:t>
            </a:r>
            <a:br>
              <a:rPr lang="en-US" dirty="0"/>
            </a:br>
            <a:r>
              <a:rPr lang="en-US" sz="5400" dirty="0"/>
              <a:t>Recommender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 descr="Introduction to recommender systems - Things Solver">
            <a:extLst>
              <a:ext uri="{FF2B5EF4-FFF2-40B4-BE49-F238E27FC236}">
                <a16:creationId xmlns:a16="http://schemas.microsoft.com/office/drawing/2014/main" id="{54C11A72-CBC6-D5C8-31EF-6096844EDB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987448"/>
            <a:ext cx="9783763" cy="37712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B8A1-80BE-14A1-C847-0318235B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چرخ هم میتواند دوباره اختراع شود!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pic>
        <p:nvPicPr>
          <p:cNvPr id="6" name="انتشار طرح اولیه خودروی اپل با چرخ های کروی">
            <a:hlinkClick r:id="" action="ppaction://media"/>
            <a:extLst>
              <a:ext uri="{FF2B5EF4-FFF2-40B4-BE49-F238E27FC236}">
                <a16:creationId xmlns:a16="http://schemas.microsoft.com/office/drawing/2014/main" id="{444FEA5D-4FC2-4773-7AE6-9C707279B5E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1089" y="1480725"/>
            <a:ext cx="8785800" cy="494212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1EA03-AB10-EA48-B3C8-ECA9C31E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D6E7C-3D75-0172-9839-09AEBD67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https://www.geeksforgeeks.org/difference-between-searching-and-sorting-algorithms/</a:t>
            </a:r>
            <a:endParaRPr lang="en-US" sz="2800" i="1" dirty="0"/>
          </a:p>
          <a:p>
            <a:pPr algn="just"/>
            <a:r>
              <a:rPr lang="en-US" sz="2800" i="1" dirty="0">
                <a:hlinkClick r:id="rId4"/>
              </a:rPr>
              <a:t>https://www.geeksforgeeks.org/searching-algorithms/</a:t>
            </a:r>
            <a:endParaRPr lang="en-US" sz="2800" i="1" dirty="0"/>
          </a:p>
          <a:p>
            <a:pPr algn="just"/>
            <a:r>
              <a:rPr lang="en-US" sz="2800" i="1" dirty="0">
                <a:hlinkClick r:id="rId5"/>
              </a:rPr>
              <a:t>https://realpython.com/build-recommendation-engine-collaborative-filtering/</a:t>
            </a:r>
            <a:endParaRPr lang="en-US" sz="2800" i="1" dirty="0"/>
          </a:p>
          <a:p>
            <a:pPr algn="just"/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Searching and sorting applications</a:t>
            </a:r>
          </a:p>
          <a:p>
            <a:r>
              <a:rPr lang="en-US" dirty="0"/>
              <a:t>Introduction to searching and sorting algorithms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BC5B-B756-2527-FF35-ED343707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paradigms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E79E-8209-3F9B-2718-4872ABEB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1E298-4A99-67FD-A3A2-D820FE30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pic>
        <p:nvPicPr>
          <p:cNvPr id="4100" name="Picture 4" descr="[webp-to-jpg output image]">
            <a:extLst>
              <a:ext uri="{FF2B5EF4-FFF2-40B4-BE49-F238E27FC236}">
                <a16:creationId xmlns:a16="http://schemas.microsoft.com/office/drawing/2014/main" id="{2744740C-01C5-D42A-6027-F1E653D50E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56" y="2011363"/>
            <a:ext cx="79375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3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C74D6-9B4D-EB23-647E-0562224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mindset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78685-2FA3-6E7D-E505-CD495B95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6017689" cy="4206240"/>
          </a:xfrm>
        </p:spPr>
        <p:txBody>
          <a:bodyPr/>
          <a:lstStyle/>
          <a:p>
            <a:r>
              <a:rPr lang="en-US" dirty="0"/>
              <a:t>We use, as humans, recursive methods in our life. When we want to ready for exam, Think about it… </a:t>
            </a:r>
          </a:p>
          <a:p>
            <a:endParaRPr lang="en-US" dirty="0"/>
          </a:p>
          <a:p>
            <a:r>
              <a:rPr lang="en-US" i="1" dirty="0">
                <a:highlight>
                  <a:srgbClr val="FF0000"/>
                </a:highlight>
              </a:rPr>
              <a:t>What is your idea about example in real life?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4CF5BF-DD82-5E5B-5FDC-826918A9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DD72A-16F6-7421-F971-2070115D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592676A-D104-DB65-9F4C-ECFE03F43211}"/>
              </a:ext>
            </a:extLst>
          </p:cNvPr>
          <p:cNvGraphicFramePr/>
          <p:nvPr/>
        </p:nvGraphicFramePr>
        <p:xfrm>
          <a:off x="5864772" y="1975944"/>
          <a:ext cx="6274676" cy="432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50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27744</TotalTime>
  <Words>395</Words>
  <Application>Microsoft Office PowerPoint</Application>
  <PresentationFormat>Widescreen</PresentationFormat>
  <Paragraphs>110</Paragraphs>
  <Slides>23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Corbel</vt:lpstr>
      <vt:lpstr>Courier New</vt:lpstr>
      <vt:lpstr>Kalameh</vt:lpstr>
      <vt:lpstr>Wingdings</vt:lpstr>
      <vt:lpstr>Banded</vt:lpstr>
      <vt:lpstr>Different General Methods in Algorithms Design</vt:lpstr>
      <vt:lpstr>Last Lecture</vt:lpstr>
      <vt:lpstr>Today</vt:lpstr>
      <vt:lpstr>Together</vt:lpstr>
      <vt:lpstr>Contact me</vt:lpstr>
      <vt:lpstr>Short Presentations</vt:lpstr>
      <vt:lpstr>Review the Last Lecture</vt:lpstr>
      <vt:lpstr>Algorithm design paradigms</vt:lpstr>
      <vt:lpstr>Recursive mindset</vt:lpstr>
      <vt:lpstr>3 attitudes?</vt:lpstr>
      <vt:lpstr>Searching and Sorting Applications</vt:lpstr>
      <vt:lpstr>Maps</vt:lpstr>
      <vt:lpstr>Windows file explorer </vt:lpstr>
      <vt:lpstr>Sort By in Windows</vt:lpstr>
      <vt:lpstr>Library: sort and search</vt:lpstr>
      <vt:lpstr>Other Applications?🤨</vt:lpstr>
      <vt:lpstr>Introduction to searching and sorting algorithms</vt:lpstr>
      <vt:lpstr>Short Presentation</vt:lpstr>
      <vt:lpstr>Let’s read it with each other!</vt:lpstr>
      <vt:lpstr>Application of Programming in the Digital Age!</vt:lpstr>
      <vt:lpstr>Your mid-term project:  Recommender System</vt:lpstr>
      <vt:lpstr>چرخ هم میتواند دوباره اختراع شود!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342</cp:revision>
  <dcterms:created xsi:type="dcterms:W3CDTF">2023-01-30T22:07:53Z</dcterms:created>
  <dcterms:modified xsi:type="dcterms:W3CDTF">2023-04-15T08:03:37Z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