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44"/>
  </p:notesMasterIdLst>
  <p:handoutMasterIdLst>
    <p:handoutMasterId r:id="rId45"/>
  </p:handoutMasterIdLst>
  <p:sldIdLst>
    <p:sldId id="263" r:id="rId5"/>
    <p:sldId id="362" r:id="rId6"/>
    <p:sldId id="264" r:id="rId7"/>
    <p:sldId id="272" r:id="rId8"/>
    <p:sldId id="267" r:id="rId9"/>
    <p:sldId id="273" r:id="rId10"/>
    <p:sldId id="301" r:id="rId11"/>
    <p:sldId id="332" r:id="rId12"/>
    <p:sldId id="346" r:id="rId13"/>
    <p:sldId id="289" r:id="rId14"/>
    <p:sldId id="363" r:id="rId15"/>
    <p:sldId id="364" r:id="rId16"/>
    <p:sldId id="365" r:id="rId17"/>
    <p:sldId id="366" r:id="rId18"/>
    <p:sldId id="298" r:id="rId19"/>
    <p:sldId id="370" r:id="rId20"/>
    <p:sldId id="371" r:id="rId21"/>
    <p:sldId id="373" r:id="rId22"/>
    <p:sldId id="374" r:id="rId23"/>
    <p:sldId id="375" r:id="rId24"/>
    <p:sldId id="372" r:id="rId25"/>
    <p:sldId id="376" r:id="rId26"/>
    <p:sldId id="383" r:id="rId27"/>
    <p:sldId id="377" r:id="rId28"/>
    <p:sldId id="369" r:id="rId29"/>
    <p:sldId id="378" r:id="rId30"/>
    <p:sldId id="379" r:id="rId31"/>
    <p:sldId id="380" r:id="rId32"/>
    <p:sldId id="381" r:id="rId33"/>
    <p:sldId id="382" r:id="rId34"/>
    <p:sldId id="356" r:id="rId35"/>
    <p:sldId id="359" r:id="rId36"/>
    <p:sldId id="361" r:id="rId37"/>
    <p:sldId id="339" r:id="rId38"/>
    <p:sldId id="345" r:id="rId39"/>
    <p:sldId id="337" r:id="rId40"/>
    <p:sldId id="367" r:id="rId41"/>
    <p:sldId id="368" r:id="rId42"/>
    <p:sldId id="26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8" autoAdjust="0"/>
    <p:restoredTop sz="82321" autoAdjust="0"/>
  </p:normalViewPr>
  <p:slideViewPr>
    <p:cSldViewPr snapToGrid="0">
      <p:cViewPr varScale="1">
        <p:scale>
          <a:sx n="55" d="100"/>
          <a:sy n="55" d="100"/>
        </p:scale>
        <p:origin x="5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AC66E8-FFD8-4B02-BB32-DE3549E16531}" type="doc">
      <dgm:prSet loTypeId="urn:microsoft.com/office/officeart/2005/8/layout/default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B1D0E58-51DB-4027-9913-399185764627}">
      <dgm:prSet phldrT="[Text]" custT="1"/>
      <dgm:spPr/>
      <dgm:t>
        <a:bodyPr/>
        <a:lstStyle/>
        <a:p>
          <a:r>
            <a:rPr lang="en-US" sz="2000" b="1" dirty="0"/>
            <a:t>Tabular</a:t>
          </a:r>
        </a:p>
      </dgm:t>
    </dgm:pt>
    <dgm:pt modelId="{C7708D56-46C9-4258-BDB7-D26C66579510}" type="parTrans" cxnId="{9D1BB4A6-47DD-4E29-86C4-EDBD3897E8B8}">
      <dgm:prSet/>
      <dgm:spPr/>
      <dgm:t>
        <a:bodyPr/>
        <a:lstStyle/>
        <a:p>
          <a:endParaRPr lang="en-US"/>
        </a:p>
      </dgm:t>
    </dgm:pt>
    <dgm:pt modelId="{1D786592-E3A6-4240-A050-DFFDEA2998C3}" type="sibTrans" cxnId="{9D1BB4A6-47DD-4E29-86C4-EDBD3897E8B8}">
      <dgm:prSet/>
      <dgm:spPr/>
      <dgm:t>
        <a:bodyPr/>
        <a:lstStyle/>
        <a:p>
          <a:endParaRPr lang="en-US"/>
        </a:p>
      </dgm:t>
    </dgm:pt>
    <dgm:pt modelId="{A55ACC1F-2BAC-4028-987A-AA24028A64FE}">
      <dgm:prSet custT="1"/>
      <dgm:spPr/>
      <dgm:t>
        <a:bodyPr/>
        <a:lstStyle/>
        <a:p>
          <a:r>
            <a:rPr lang="en-US" sz="2000" b="1" dirty="0"/>
            <a:t>Numerical</a:t>
          </a:r>
        </a:p>
      </dgm:t>
    </dgm:pt>
    <dgm:pt modelId="{2F202FCE-9671-4FAB-BD06-C800EA2F8AA9}" type="parTrans" cxnId="{9296CAEC-1BDC-4C35-9EB7-803CFB3EC035}">
      <dgm:prSet/>
      <dgm:spPr/>
      <dgm:t>
        <a:bodyPr/>
        <a:lstStyle/>
        <a:p>
          <a:endParaRPr lang="en-US"/>
        </a:p>
      </dgm:t>
    </dgm:pt>
    <dgm:pt modelId="{57D1AF1D-F442-4EF8-B536-24139FCE6898}" type="sibTrans" cxnId="{9296CAEC-1BDC-4C35-9EB7-803CFB3EC035}">
      <dgm:prSet/>
      <dgm:spPr/>
      <dgm:t>
        <a:bodyPr/>
        <a:lstStyle/>
        <a:p>
          <a:endParaRPr lang="en-US"/>
        </a:p>
      </dgm:t>
    </dgm:pt>
    <dgm:pt modelId="{BA9832ED-7061-4EA2-8803-5542A57520AE}">
      <dgm:prSet custT="1"/>
      <dgm:spPr/>
      <dgm:t>
        <a:bodyPr/>
        <a:lstStyle/>
        <a:p>
          <a:r>
            <a:rPr lang="en-US" sz="2000" b="1" dirty="0"/>
            <a:t>Audio</a:t>
          </a:r>
        </a:p>
      </dgm:t>
    </dgm:pt>
    <dgm:pt modelId="{510795AA-5ED0-476C-A12B-B3C15001E772}" type="parTrans" cxnId="{7801CED1-895B-43B3-B8C7-D2220DAD1A0A}">
      <dgm:prSet/>
      <dgm:spPr/>
      <dgm:t>
        <a:bodyPr/>
        <a:lstStyle/>
        <a:p>
          <a:endParaRPr lang="en-US"/>
        </a:p>
      </dgm:t>
    </dgm:pt>
    <dgm:pt modelId="{4B7AB5C9-9280-4E2F-B862-4D5EF178F753}" type="sibTrans" cxnId="{7801CED1-895B-43B3-B8C7-D2220DAD1A0A}">
      <dgm:prSet/>
      <dgm:spPr/>
      <dgm:t>
        <a:bodyPr/>
        <a:lstStyle/>
        <a:p>
          <a:endParaRPr lang="en-US"/>
        </a:p>
      </dgm:t>
    </dgm:pt>
    <dgm:pt modelId="{F7DB4B2E-55E8-4EFA-AEB2-1819689B59B9}">
      <dgm:prSet custT="1"/>
      <dgm:spPr/>
      <dgm:t>
        <a:bodyPr/>
        <a:lstStyle/>
        <a:p>
          <a:r>
            <a:rPr lang="en-US" sz="2000" b="1" dirty="0"/>
            <a:t>Text</a:t>
          </a:r>
        </a:p>
      </dgm:t>
    </dgm:pt>
    <dgm:pt modelId="{A01C211C-6334-452B-9279-7F4A46C892E9}" type="parTrans" cxnId="{57BBF234-A046-41FC-9BC3-48133FFCF70B}">
      <dgm:prSet/>
      <dgm:spPr/>
      <dgm:t>
        <a:bodyPr/>
        <a:lstStyle/>
        <a:p>
          <a:endParaRPr lang="en-US"/>
        </a:p>
      </dgm:t>
    </dgm:pt>
    <dgm:pt modelId="{521AFA70-BE2A-40FB-A887-7C4230EA300F}" type="sibTrans" cxnId="{57BBF234-A046-41FC-9BC3-48133FFCF70B}">
      <dgm:prSet/>
      <dgm:spPr/>
      <dgm:t>
        <a:bodyPr/>
        <a:lstStyle/>
        <a:p>
          <a:endParaRPr lang="en-US"/>
        </a:p>
      </dgm:t>
    </dgm:pt>
    <dgm:pt modelId="{8D03E2C6-0139-48A3-9400-9EB63A5ACE2A}">
      <dgm:prSet custT="1"/>
      <dgm:spPr/>
      <dgm:t>
        <a:bodyPr/>
        <a:lstStyle/>
        <a:p>
          <a:r>
            <a:rPr lang="en-US" sz="2000" b="1" dirty="0"/>
            <a:t>Image</a:t>
          </a:r>
        </a:p>
      </dgm:t>
    </dgm:pt>
    <dgm:pt modelId="{AC4CB975-0DD2-48E6-AB56-B89EAEE2ED54}" type="parTrans" cxnId="{B75BE003-0A35-4800-BD1D-4CFE638336EA}">
      <dgm:prSet/>
      <dgm:spPr/>
      <dgm:t>
        <a:bodyPr/>
        <a:lstStyle/>
        <a:p>
          <a:endParaRPr lang="en-US"/>
        </a:p>
      </dgm:t>
    </dgm:pt>
    <dgm:pt modelId="{E4B154EE-3D26-4FB9-B5F2-A87AB8FA1A17}" type="sibTrans" cxnId="{B75BE003-0A35-4800-BD1D-4CFE638336EA}">
      <dgm:prSet/>
      <dgm:spPr/>
      <dgm:t>
        <a:bodyPr/>
        <a:lstStyle/>
        <a:p>
          <a:endParaRPr lang="en-US"/>
        </a:p>
      </dgm:t>
    </dgm:pt>
    <dgm:pt modelId="{261D41AE-F244-481D-AA9D-0C8A00006B45}">
      <dgm:prSet custT="1"/>
      <dgm:spPr/>
      <dgm:t>
        <a:bodyPr/>
        <a:lstStyle/>
        <a:p>
          <a:r>
            <a:rPr lang="en-US" sz="2000" b="1" dirty="0"/>
            <a:t>Video</a:t>
          </a:r>
        </a:p>
      </dgm:t>
    </dgm:pt>
    <dgm:pt modelId="{9CAE947A-092A-4B0D-8974-D4DBBB24E21D}" type="parTrans" cxnId="{5858CC11-8F9C-4271-A541-27FAB84A645E}">
      <dgm:prSet/>
      <dgm:spPr/>
      <dgm:t>
        <a:bodyPr/>
        <a:lstStyle/>
        <a:p>
          <a:endParaRPr lang="en-US"/>
        </a:p>
      </dgm:t>
    </dgm:pt>
    <dgm:pt modelId="{225B6504-D4AF-42B1-8044-16B41CCB922B}" type="sibTrans" cxnId="{5858CC11-8F9C-4271-A541-27FAB84A645E}">
      <dgm:prSet/>
      <dgm:spPr/>
      <dgm:t>
        <a:bodyPr/>
        <a:lstStyle/>
        <a:p>
          <a:endParaRPr lang="en-US"/>
        </a:p>
      </dgm:t>
    </dgm:pt>
    <dgm:pt modelId="{515640C8-FDF6-4B1B-B9B8-8F732A1242A0}">
      <dgm:prSet custT="1"/>
      <dgm:spPr/>
      <dgm:t>
        <a:bodyPr/>
        <a:lstStyle/>
        <a:p>
          <a:r>
            <a:rPr lang="en-US" sz="2000" b="1" dirty="0"/>
            <a:t>List of items</a:t>
          </a:r>
        </a:p>
      </dgm:t>
    </dgm:pt>
    <dgm:pt modelId="{B3754415-F35B-47AD-8029-4A1AB97A7F2C}" type="parTrans" cxnId="{ADA71C1D-CC82-46A8-86E7-D00E052E1430}">
      <dgm:prSet/>
      <dgm:spPr/>
      <dgm:t>
        <a:bodyPr/>
        <a:lstStyle/>
        <a:p>
          <a:endParaRPr lang="en-US"/>
        </a:p>
      </dgm:t>
    </dgm:pt>
    <dgm:pt modelId="{23820A3F-1507-4E1E-8B16-1E5B29665241}" type="sibTrans" cxnId="{ADA71C1D-CC82-46A8-86E7-D00E052E1430}">
      <dgm:prSet/>
      <dgm:spPr/>
      <dgm:t>
        <a:bodyPr/>
        <a:lstStyle/>
        <a:p>
          <a:endParaRPr lang="en-US"/>
        </a:p>
      </dgm:t>
    </dgm:pt>
    <dgm:pt modelId="{82DFECB3-87FE-4D2D-95A7-2E5A9C9C5A58}">
      <dgm:prSet custT="1"/>
      <dgm:spPr/>
      <dgm:t>
        <a:bodyPr/>
        <a:lstStyle/>
        <a:p>
          <a:r>
            <a:rPr lang="en-US" sz="2000" b="1" dirty="0"/>
            <a:t>…</a:t>
          </a:r>
        </a:p>
      </dgm:t>
    </dgm:pt>
    <dgm:pt modelId="{4713ADCC-8E92-432C-B406-5792E4A09CCB}" type="parTrans" cxnId="{AE2203DC-47B1-4871-A492-65F5554220B8}">
      <dgm:prSet/>
      <dgm:spPr/>
      <dgm:t>
        <a:bodyPr/>
        <a:lstStyle/>
        <a:p>
          <a:endParaRPr lang="en-US"/>
        </a:p>
      </dgm:t>
    </dgm:pt>
    <dgm:pt modelId="{BF7DC4A1-F9F2-4344-85B3-6E26AF6739B5}" type="sibTrans" cxnId="{AE2203DC-47B1-4871-A492-65F5554220B8}">
      <dgm:prSet/>
      <dgm:spPr/>
      <dgm:t>
        <a:bodyPr/>
        <a:lstStyle/>
        <a:p>
          <a:endParaRPr lang="en-US"/>
        </a:p>
      </dgm:t>
    </dgm:pt>
    <dgm:pt modelId="{ACE6E2D7-8391-4A09-B23E-DAD69C4E4CBB}" type="pres">
      <dgm:prSet presAssocID="{50AC66E8-FFD8-4B02-BB32-DE3549E16531}" presName="diagram" presStyleCnt="0">
        <dgm:presLayoutVars>
          <dgm:dir/>
          <dgm:resizeHandles val="exact"/>
        </dgm:presLayoutVars>
      </dgm:prSet>
      <dgm:spPr/>
    </dgm:pt>
    <dgm:pt modelId="{408D5D52-F5D8-4165-87E7-31FEA1D8E08D}" type="pres">
      <dgm:prSet presAssocID="{4B1D0E58-51DB-4027-9913-399185764627}" presName="node" presStyleLbl="node1" presStyleIdx="0" presStyleCnt="8">
        <dgm:presLayoutVars>
          <dgm:bulletEnabled val="1"/>
        </dgm:presLayoutVars>
      </dgm:prSet>
      <dgm:spPr/>
    </dgm:pt>
    <dgm:pt modelId="{4929B567-33C7-4E13-8DD0-5A87A5FB62C2}" type="pres">
      <dgm:prSet presAssocID="{1D786592-E3A6-4240-A050-DFFDEA2998C3}" presName="sibTrans" presStyleCnt="0"/>
      <dgm:spPr/>
    </dgm:pt>
    <dgm:pt modelId="{875AD107-DE15-4C9E-A9CC-151D3D51FD78}" type="pres">
      <dgm:prSet presAssocID="{A55ACC1F-2BAC-4028-987A-AA24028A64FE}" presName="node" presStyleLbl="node1" presStyleIdx="1" presStyleCnt="8">
        <dgm:presLayoutVars>
          <dgm:bulletEnabled val="1"/>
        </dgm:presLayoutVars>
      </dgm:prSet>
      <dgm:spPr/>
    </dgm:pt>
    <dgm:pt modelId="{98C16188-7B25-4EB8-B641-27FB282B55EE}" type="pres">
      <dgm:prSet presAssocID="{57D1AF1D-F442-4EF8-B536-24139FCE6898}" presName="sibTrans" presStyleCnt="0"/>
      <dgm:spPr/>
    </dgm:pt>
    <dgm:pt modelId="{6E486EC9-B17B-47EB-B0FF-0BD2C5222D2B}" type="pres">
      <dgm:prSet presAssocID="{BA9832ED-7061-4EA2-8803-5542A57520AE}" presName="node" presStyleLbl="node1" presStyleIdx="2" presStyleCnt="8">
        <dgm:presLayoutVars>
          <dgm:bulletEnabled val="1"/>
        </dgm:presLayoutVars>
      </dgm:prSet>
      <dgm:spPr/>
    </dgm:pt>
    <dgm:pt modelId="{03271CD5-8624-4C26-AB5E-2327332D9455}" type="pres">
      <dgm:prSet presAssocID="{4B7AB5C9-9280-4E2F-B862-4D5EF178F753}" presName="sibTrans" presStyleCnt="0"/>
      <dgm:spPr/>
    </dgm:pt>
    <dgm:pt modelId="{39AF3A46-75D9-4E0A-B42F-FB06F9EDBD2D}" type="pres">
      <dgm:prSet presAssocID="{F7DB4B2E-55E8-4EFA-AEB2-1819689B59B9}" presName="node" presStyleLbl="node1" presStyleIdx="3" presStyleCnt="8">
        <dgm:presLayoutVars>
          <dgm:bulletEnabled val="1"/>
        </dgm:presLayoutVars>
      </dgm:prSet>
      <dgm:spPr/>
    </dgm:pt>
    <dgm:pt modelId="{00DEA2B8-64CA-45B6-8AF6-29C1E7367E3E}" type="pres">
      <dgm:prSet presAssocID="{521AFA70-BE2A-40FB-A887-7C4230EA300F}" presName="sibTrans" presStyleCnt="0"/>
      <dgm:spPr/>
    </dgm:pt>
    <dgm:pt modelId="{DE020173-7D67-4BC6-B100-77A24FE70396}" type="pres">
      <dgm:prSet presAssocID="{8D03E2C6-0139-48A3-9400-9EB63A5ACE2A}" presName="node" presStyleLbl="node1" presStyleIdx="4" presStyleCnt="8">
        <dgm:presLayoutVars>
          <dgm:bulletEnabled val="1"/>
        </dgm:presLayoutVars>
      </dgm:prSet>
      <dgm:spPr/>
    </dgm:pt>
    <dgm:pt modelId="{EC71298F-0B1E-4A37-9EA6-226325173EFC}" type="pres">
      <dgm:prSet presAssocID="{E4B154EE-3D26-4FB9-B5F2-A87AB8FA1A17}" presName="sibTrans" presStyleCnt="0"/>
      <dgm:spPr/>
    </dgm:pt>
    <dgm:pt modelId="{448DE9C2-CDFB-4357-A205-7279E3FE636E}" type="pres">
      <dgm:prSet presAssocID="{261D41AE-F244-481D-AA9D-0C8A00006B45}" presName="node" presStyleLbl="node1" presStyleIdx="5" presStyleCnt="8">
        <dgm:presLayoutVars>
          <dgm:bulletEnabled val="1"/>
        </dgm:presLayoutVars>
      </dgm:prSet>
      <dgm:spPr/>
    </dgm:pt>
    <dgm:pt modelId="{45F96FA7-DFE9-4CCC-A73B-F9EAE6376A9B}" type="pres">
      <dgm:prSet presAssocID="{225B6504-D4AF-42B1-8044-16B41CCB922B}" presName="sibTrans" presStyleCnt="0"/>
      <dgm:spPr/>
    </dgm:pt>
    <dgm:pt modelId="{88D0D01E-22F4-4338-A1A7-2D073920F65D}" type="pres">
      <dgm:prSet presAssocID="{515640C8-FDF6-4B1B-B9B8-8F732A1242A0}" presName="node" presStyleLbl="node1" presStyleIdx="6" presStyleCnt="8">
        <dgm:presLayoutVars>
          <dgm:bulletEnabled val="1"/>
        </dgm:presLayoutVars>
      </dgm:prSet>
      <dgm:spPr/>
    </dgm:pt>
    <dgm:pt modelId="{F0D5F54B-8A41-4E10-B744-4EF2B64DFE07}" type="pres">
      <dgm:prSet presAssocID="{23820A3F-1507-4E1E-8B16-1E5B29665241}" presName="sibTrans" presStyleCnt="0"/>
      <dgm:spPr/>
    </dgm:pt>
    <dgm:pt modelId="{510D1D84-78CA-4C21-997C-F1158461B286}" type="pres">
      <dgm:prSet presAssocID="{82DFECB3-87FE-4D2D-95A7-2E5A9C9C5A58}" presName="node" presStyleLbl="node1" presStyleIdx="7" presStyleCnt="8">
        <dgm:presLayoutVars>
          <dgm:bulletEnabled val="1"/>
        </dgm:presLayoutVars>
      </dgm:prSet>
      <dgm:spPr/>
    </dgm:pt>
  </dgm:ptLst>
  <dgm:cxnLst>
    <dgm:cxn modelId="{B75BE003-0A35-4800-BD1D-4CFE638336EA}" srcId="{50AC66E8-FFD8-4B02-BB32-DE3549E16531}" destId="{8D03E2C6-0139-48A3-9400-9EB63A5ACE2A}" srcOrd="4" destOrd="0" parTransId="{AC4CB975-0DD2-48E6-AB56-B89EAEE2ED54}" sibTransId="{E4B154EE-3D26-4FB9-B5F2-A87AB8FA1A17}"/>
    <dgm:cxn modelId="{5858CC11-8F9C-4271-A541-27FAB84A645E}" srcId="{50AC66E8-FFD8-4B02-BB32-DE3549E16531}" destId="{261D41AE-F244-481D-AA9D-0C8A00006B45}" srcOrd="5" destOrd="0" parTransId="{9CAE947A-092A-4B0D-8974-D4DBBB24E21D}" sibTransId="{225B6504-D4AF-42B1-8044-16B41CCB922B}"/>
    <dgm:cxn modelId="{ADA71C1D-CC82-46A8-86E7-D00E052E1430}" srcId="{50AC66E8-FFD8-4B02-BB32-DE3549E16531}" destId="{515640C8-FDF6-4B1B-B9B8-8F732A1242A0}" srcOrd="6" destOrd="0" parTransId="{B3754415-F35B-47AD-8029-4A1AB97A7F2C}" sibTransId="{23820A3F-1507-4E1E-8B16-1E5B29665241}"/>
    <dgm:cxn modelId="{DAE9AB1D-A073-40CC-B5AF-2B49260BDCE1}" type="presOf" srcId="{50AC66E8-FFD8-4B02-BB32-DE3549E16531}" destId="{ACE6E2D7-8391-4A09-B23E-DAD69C4E4CBB}" srcOrd="0" destOrd="0" presId="urn:microsoft.com/office/officeart/2005/8/layout/default"/>
    <dgm:cxn modelId="{57BBF234-A046-41FC-9BC3-48133FFCF70B}" srcId="{50AC66E8-FFD8-4B02-BB32-DE3549E16531}" destId="{F7DB4B2E-55E8-4EFA-AEB2-1819689B59B9}" srcOrd="3" destOrd="0" parTransId="{A01C211C-6334-452B-9279-7F4A46C892E9}" sibTransId="{521AFA70-BE2A-40FB-A887-7C4230EA300F}"/>
    <dgm:cxn modelId="{2B495949-72CE-4708-873C-6E20D7B921A9}" type="presOf" srcId="{261D41AE-F244-481D-AA9D-0C8A00006B45}" destId="{448DE9C2-CDFB-4357-A205-7279E3FE636E}" srcOrd="0" destOrd="0" presId="urn:microsoft.com/office/officeart/2005/8/layout/default"/>
    <dgm:cxn modelId="{C14DA287-FDF1-4527-BE07-19E859CD01BE}" type="presOf" srcId="{8D03E2C6-0139-48A3-9400-9EB63A5ACE2A}" destId="{DE020173-7D67-4BC6-B100-77A24FE70396}" srcOrd="0" destOrd="0" presId="urn:microsoft.com/office/officeart/2005/8/layout/default"/>
    <dgm:cxn modelId="{CF24CC8C-FFD1-498C-A6E1-9271E8C9EFE3}" type="presOf" srcId="{4B1D0E58-51DB-4027-9913-399185764627}" destId="{408D5D52-F5D8-4165-87E7-31FEA1D8E08D}" srcOrd="0" destOrd="0" presId="urn:microsoft.com/office/officeart/2005/8/layout/default"/>
    <dgm:cxn modelId="{F24B8199-C27F-46F4-898F-5391178C8558}" type="presOf" srcId="{BA9832ED-7061-4EA2-8803-5542A57520AE}" destId="{6E486EC9-B17B-47EB-B0FF-0BD2C5222D2B}" srcOrd="0" destOrd="0" presId="urn:microsoft.com/office/officeart/2005/8/layout/default"/>
    <dgm:cxn modelId="{CDA70E9D-2394-48B1-BBCD-D822FD640E02}" type="presOf" srcId="{82DFECB3-87FE-4D2D-95A7-2E5A9C9C5A58}" destId="{510D1D84-78CA-4C21-997C-F1158461B286}" srcOrd="0" destOrd="0" presId="urn:microsoft.com/office/officeart/2005/8/layout/default"/>
    <dgm:cxn modelId="{9D1BB4A6-47DD-4E29-86C4-EDBD3897E8B8}" srcId="{50AC66E8-FFD8-4B02-BB32-DE3549E16531}" destId="{4B1D0E58-51DB-4027-9913-399185764627}" srcOrd="0" destOrd="0" parTransId="{C7708D56-46C9-4258-BDB7-D26C66579510}" sibTransId="{1D786592-E3A6-4240-A050-DFFDEA2998C3}"/>
    <dgm:cxn modelId="{7801CED1-895B-43B3-B8C7-D2220DAD1A0A}" srcId="{50AC66E8-FFD8-4B02-BB32-DE3549E16531}" destId="{BA9832ED-7061-4EA2-8803-5542A57520AE}" srcOrd="2" destOrd="0" parTransId="{510795AA-5ED0-476C-A12B-B3C15001E772}" sibTransId="{4B7AB5C9-9280-4E2F-B862-4D5EF178F753}"/>
    <dgm:cxn modelId="{AE2203DC-47B1-4871-A492-65F5554220B8}" srcId="{50AC66E8-FFD8-4B02-BB32-DE3549E16531}" destId="{82DFECB3-87FE-4D2D-95A7-2E5A9C9C5A58}" srcOrd="7" destOrd="0" parTransId="{4713ADCC-8E92-432C-B406-5792E4A09CCB}" sibTransId="{BF7DC4A1-F9F2-4344-85B3-6E26AF6739B5}"/>
    <dgm:cxn modelId="{E48E68E6-A4D3-4500-B02A-EC98DAEC8F54}" type="presOf" srcId="{A55ACC1F-2BAC-4028-987A-AA24028A64FE}" destId="{875AD107-DE15-4C9E-A9CC-151D3D51FD78}" srcOrd="0" destOrd="0" presId="urn:microsoft.com/office/officeart/2005/8/layout/default"/>
    <dgm:cxn modelId="{9296CAEC-1BDC-4C35-9EB7-803CFB3EC035}" srcId="{50AC66E8-FFD8-4B02-BB32-DE3549E16531}" destId="{A55ACC1F-2BAC-4028-987A-AA24028A64FE}" srcOrd="1" destOrd="0" parTransId="{2F202FCE-9671-4FAB-BD06-C800EA2F8AA9}" sibTransId="{57D1AF1D-F442-4EF8-B536-24139FCE6898}"/>
    <dgm:cxn modelId="{9D2913ED-978A-40B6-94A7-FFB18893F21F}" type="presOf" srcId="{515640C8-FDF6-4B1B-B9B8-8F732A1242A0}" destId="{88D0D01E-22F4-4338-A1A7-2D073920F65D}" srcOrd="0" destOrd="0" presId="urn:microsoft.com/office/officeart/2005/8/layout/default"/>
    <dgm:cxn modelId="{F21E62FE-1AEC-4479-8EF7-FAD008E5F3B7}" type="presOf" srcId="{F7DB4B2E-55E8-4EFA-AEB2-1819689B59B9}" destId="{39AF3A46-75D9-4E0A-B42F-FB06F9EDBD2D}" srcOrd="0" destOrd="0" presId="urn:microsoft.com/office/officeart/2005/8/layout/default"/>
    <dgm:cxn modelId="{204A0B81-D14F-4AAA-A3F5-A1B981042CD7}" type="presParOf" srcId="{ACE6E2D7-8391-4A09-B23E-DAD69C4E4CBB}" destId="{408D5D52-F5D8-4165-87E7-31FEA1D8E08D}" srcOrd="0" destOrd="0" presId="urn:microsoft.com/office/officeart/2005/8/layout/default"/>
    <dgm:cxn modelId="{A36E6F29-5B80-4273-B3FB-B968FCF40ADD}" type="presParOf" srcId="{ACE6E2D7-8391-4A09-B23E-DAD69C4E4CBB}" destId="{4929B567-33C7-4E13-8DD0-5A87A5FB62C2}" srcOrd="1" destOrd="0" presId="urn:microsoft.com/office/officeart/2005/8/layout/default"/>
    <dgm:cxn modelId="{3399199F-53D7-4356-931B-92F9AC4EECEF}" type="presParOf" srcId="{ACE6E2D7-8391-4A09-B23E-DAD69C4E4CBB}" destId="{875AD107-DE15-4C9E-A9CC-151D3D51FD78}" srcOrd="2" destOrd="0" presId="urn:microsoft.com/office/officeart/2005/8/layout/default"/>
    <dgm:cxn modelId="{9FE634FB-1287-4E34-B742-44A26D7DDE66}" type="presParOf" srcId="{ACE6E2D7-8391-4A09-B23E-DAD69C4E4CBB}" destId="{98C16188-7B25-4EB8-B641-27FB282B55EE}" srcOrd="3" destOrd="0" presId="urn:microsoft.com/office/officeart/2005/8/layout/default"/>
    <dgm:cxn modelId="{747D1913-99A9-43C6-832C-1973B1525775}" type="presParOf" srcId="{ACE6E2D7-8391-4A09-B23E-DAD69C4E4CBB}" destId="{6E486EC9-B17B-47EB-B0FF-0BD2C5222D2B}" srcOrd="4" destOrd="0" presId="urn:microsoft.com/office/officeart/2005/8/layout/default"/>
    <dgm:cxn modelId="{AF385CB4-2CC3-4014-85A2-07D0592EA1CC}" type="presParOf" srcId="{ACE6E2D7-8391-4A09-B23E-DAD69C4E4CBB}" destId="{03271CD5-8624-4C26-AB5E-2327332D9455}" srcOrd="5" destOrd="0" presId="urn:microsoft.com/office/officeart/2005/8/layout/default"/>
    <dgm:cxn modelId="{35D51C44-120F-4CC0-B0FC-A761464EC2ED}" type="presParOf" srcId="{ACE6E2D7-8391-4A09-B23E-DAD69C4E4CBB}" destId="{39AF3A46-75D9-4E0A-B42F-FB06F9EDBD2D}" srcOrd="6" destOrd="0" presId="urn:microsoft.com/office/officeart/2005/8/layout/default"/>
    <dgm:cxn modelId="{1056D81A-703E-40E8-B153-55FA9F84CD0B}" type="presParOf" srcId="{ACE6E2D7-8391-4A09-B23E-DAD69C4E4CBB}" destId="{00DEA2B8-64CA-45B6-8AF6-29C1E7367E3E}" srcOrd="7" destOrd="0" presId="urn:microsoft.com/office/officeart/2005/8/layout/default"/>
    <dgm:cxn modelId="{7E638441-0AF6-487E-90FF-E12A1F37AE01}" type="presParOf" srcId="{ACE6E2D7-8391-4A09-B23E-DAD69C4E4CBB}" destId="{DE020173-7D67-4BC6-B100-77A24FE70396}" srcOrd="8" destOrd="0" presId="urn:microsoft.com/office/officeart/2005/8/layout/default"/>
    <dgm:cxn modelId="{D30013C3-77E8-4C57-9722-6E9D403E3454}" type="presParOf" srcId="{ACE6E2D7-8391-4A09-B23E-DAD69C4E4CBB}" destId="{EC71298F-0B1E-4A37-9EA6-226325173EFC}" srcOrd="9" destOrd="0" presId="urn:microsoft.com/office/officeart/2005/8/layout/default"/>
    <dgm:cxn modelId="{F3827059-259A-48C2-9C46-F2CA430261FB}" type="presParOf" srcId="{ACE6E2D7-8391-4A09-B23E-DAD69C4E4CBB}" destId="{448DE9C2-CDFB-4357-A205-7279E3FE636E}" srcOrd="10" destOrd="0" presId="urn:microsoft.com/office/officeart/2005/8/layout/default"/>
    <dgm:cxn modelId="{9ADD53F1-47AE-47F6-B816-D973FF62962A}" type="presParOf" srcId="{ACE6E2D7-8391-4A09-B23E-DAD69C4E4CBB}" destId="{45F96FA7-DFE9-4CCC-A73B-F9EAE6376A9B}" srcOrd="11" destOrd="0" presId="urn:microsoft.com/office/officeart/2005/8/layout/default"/>
    <dgm:cxn modelId="{3F4411DE-C7C0-4BF9-8D60-623359C01027}" type="presParOf" srcId="{ACE6E2D7-8391-4A09-B23E-DAD69C4E4CBB}" destId="{88D0D01E-22F4-4338-A1A7-2D073920F65D}" srcOrd="12" destOrd="0" presId="urn:microsoft.com/office/officeart/2005/8/layout/default"/>
    <dgm:cxn modelId="{E434DB2B-4FEB-4887-8B72-9FC0D5F02D6D}" type="presParOf" srcId="{ACE6E2D7-8391-4A09-B23E-DAD69C4E4CBB}" destId="{F0D5F54B-8A41-4E10-B744-4EF2B64DFE07}" srcOrd="13" destOrd="0" presId="urn:microsoft.com/office/officeart/2005/8/layout/default"/>
    <dgm:cxn modelId="{5AF4E00C-DA90-473C-8BAE-30A14AA32F26}" type="presParOf" srcId="{ACE6E2D7-8391-4A09-B23E-DAD69C4E4CBB}" destId="{510D1D84-78CA-4C21-997C-F1158461B28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73FD19-A2E5-4B67-AB43-E403A317539C}" type="doc">
      <dgm:prSet loTypeId="urn:microsoft.com/office/officeart/2005/8/layout/arrow6" loCatId="relationship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2E02175-5DCA-43F7-A896-9B218E6039D4}">
      <dgm:prSet phldrT="[Text]"/>
      <dgm:spPr/>
      <dgm:t>
        <a:bodyPr/>
        <a:lstStyle/>
        <a:p>
          <a:r>
            <a:rPr lang="en-US" dirty="0"/>
            <a:t>single</a:t>
          </a:r>
        </a:p>
      </dgm:t>
    </dgm:pt>
    <dgm:pt modelId="{6E4A0FFD-EBB2-432D-90B6-B8202FBA3657}" type="parTrans" cxnId="{5BCFF89D-1BAD-40EB-BB26-5E37AFD87DE1}">
      <dgm:prSet/>
      <dgm:spPr/>
      <dgm:t>
        <a:bodyPr/>
        <a:lstStyle/>
        <a:p>
          <a:endParaRPr lang="en-US"/>
        </a:p>
      </dgm:t>
    </dgm:pt>
    <dgm:pt modelId="{829A4B83-7ACA-4C5C-9FAE-514B055D34B6}" type="sibTrans" cxnId="{5BCFF89D-1BAD-40EB-BB26-5E37AFD87DE1}">
      <dgm:prSet/>
      <dgm:spPr/>
      <dgm:t>
        <a:bodyPr/>
        <a:lstStyle/>
        <a:p>
          <a:endParaRPr lang="en-US"/>
        </a:p>
      </dgm:t>
    </dgm:pt>
    <dgm:pt modelId="{9C062B63-BBB0-4D92-ADCB-D5972CE29279}">
      <dgm:prSet phldrT="[Text]"/>
      <dgm:spPr/>
      <dgm:t>
        <a:bodyPr/>
        <a:lstStyle/>
        <a:p>
          <a:r>
            <a:rPr lang="en-US" dirty="0"/>
            <a:t>sequence</a:t>
          </a:r>
        </a:p>
      </dgm:t>
    </dgm:pt>
    <dgm:pt modelId="{54EFF8B1-D1BE-4478-8053-14D4DF78C52B}" type="parTrans" cxnId="{C8CA9F6C-4964-46D1-88BC-1A34F0FD4B8C}">
      <dgm:prSet/>
      <dgm:spPr/>
      <dgm:t>
        <a:bodyPr/>
        <a:lstStyle/>
        <a:p>
          <a:endParaRPr lang="en-US"/>
        </a:p>
      </dgm:t>
    </dgm:pt>
    <dgm:pt modelId="{6E3BBAC4-B094-4F3D-A347-F5EE67518E9C}" type="sibTrans" cxnId="{C8CA9F6C-4964-46D1-88BC-1A34F0FD4B8C}">
      <dgm:prSet/>
      <dgm:spPr/>
      <dgm:t>
        <a:bodyPr/>
        <a:lstStyle/>
        <a:p>
          <a:endParaRPr lang="en-US"/>
        </a:p>
      </dgm:t>
    </dgm:pt>
    <dgm:pt modelId="{2D36D2DE-B21D-49ED-AEA0-62BA4502600A}" type="pres">
      <dgm:prSet presAssocID="{B673FD19-A2E5-4B67-AB43-E403A317539C}" presName="compositeShape" presStyleCnt="0">
        <dgm:presLayoutVars>
          <dgm:chMax val="2"/>
          <dgm:dir/>
          <dgm:resizeHandles val="exact"/>
        </dgm:presLayoutVars>
      </dgm:prSet>
      <dgm:spPr/>
    </dgm:pt>
    <dgm:pt modelId="{30D9E1B6-2F8F-49B9-BE51-FAFDA3ECEB4A}" type="pres">
      <dgm:prSet presAssocID="{B673FD19-A2E5-4B67-AB43-E403A317539C}" presName="ribbon" presStyleLbl="node1" presStyleIdx="0" presStyleCnt="1"/>
      <dgm:spPr/>
    </dgm:pt>
    <dgm:pt modelId="{66261897-0CFA-423B-B440-57821976A076}" type="pres">
      <dgm:prSet presAssocID="{B673FD19-A2E5-4B67-AB43-E403A317539C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B0080148-9364-405E-8FD9-C16E0519F876}" type="pres">
      <dgm:prSet presAssocID="{B673FD19-A2E5-4B67-AB43-E403A317539C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5387F0D-6896-458B-A8F8-04A36DF90110}" type="presOf" srcId="{62E02175-5DCA-43F7-A896-9B218E6039D4}" destId="{66261897-0CFA-423B-B440-57821976A076}" srcOrd="0" destOrd="0" presId="urn:microsoft.com/office/officeart/2005/8/layout/arrow6"/>
    <dgm:cxn modelId="{40D98361-437F-40B0-813D-4DD5CF28F199}" type="presOf" srcId="{9C062B63-BBB0-4D92-ADCB-D5972CE29279}" destId="{B0080148-9364-405E-8FD9-C16E0519F876}" srcOrd="0" destOrd="0" presId="urn:microsoft.com/office/officeart/2005/8/layout/arrow6"/>
    <dgm:cxn modelId="{AD364C42-4306-4CAC-BA20-49CEF62DCC1D}" type="presOf" srcId="{B673FD19-A2E5-4B67-AB43-E403A317539C}" destId="{2D36D2DE-B21D-49ED-AEA0-62BA4502600A}" srcOrd="0" destOrd="0" presId="urn:microsoft.com/office/officeart/2005/8/layout/arrow6"/>
    <dgm:cxn modelId="{C8CA9F6C-4964-46D1-88BC-1A34F0FD4B8C}" srcId="{B673FD19-A2E5-4B67-AB43-E403A317539C}" destId="{9C062B63-BBB0-4D92-ADCB-D5972CE29279}" srcOrd="1" destOrd="0" parTransId="{54EFF8B1-D1BE-4478-8053-14D4DF78C52B}" sibTransId="{6E3BBAC4-B094-4F3D-A347-F5EE67518E9C}"/>
    <dgm:cxn modelId="{5BCFF89D-1BAD-40EB-BB26-5E37AFD87DE1}" srcId="{B673FD19-A2E5-4B67-AB43-E403A317539C}" destId="{62E02175-5DCA-43F7-A896-9B218E6039D4}" srcOrd="0" destOrd="0" parTransId="{6E4A0FFD-EBB2-432D-90B6-B8202FBA3657}" sibTransId="{829A4B83-7ACA-4C5C-9FAE-514B055D34B6}"/>
    <dgm:cxn modelId="{23B1E359-F8E3-486C-867C-70B3AAB286D1}" type="presParOf" srcId="{2D36D2DE-B21D-49ED-AEA0-62BA4502600A}" destId="{30D9E1B6-2F8F-49B9-BE51-FAFDA3ECEB4A}" srcOrd="0" destOrd="0" presId="urn:microsoft.com/office/officeart/2005/8/layout/arrow6"/>
    <dgm:cxn modelId="{D0E77666-2292-47DF-A248-9A97586366E3}" type="presParOf" srcId="{2D36D2DE-B21D-49ED-AEA0-62BA4502600A}" destId="{66261897-0CFA-423B-B440-57821976A076}" srcOrd="1" destOrd="0" presId="urn:microsoft.com/office/officeart/2005/8/layout/arrow6"/>
    <dgm:cxn modelId="{95BB3FEF-8EF5-4C0D-B18B-9F454A1CCCA7}" type="presParOf" srcId="{2D36D2DE-B21D-49ED-AEA0-62BA4502600A}" destId="{B0080148-9364-405E-8FD9-C16E0519F876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73FD19-A2E5-4B67-AB43-E403A317539C}" type="doc">
      <dgm:prSet loTypeId="urn:microsoft.com/office/officeart/2005/8/layout/arrow6" loCatId="relationship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2E02175-5DCA-43F7-A896-9B218E6039D4}">
      <dgm:prSet phldrT="[Text]"/>
      <dgm:spPr/>
      <dgm:t>
        <a:bodyPr/>
        <a:lstStyle/>
        <a:p>
          <a:r>
            <a:rPr lang="en-US" dirty="0"/>
            <a:t>single</a:t>
          </a:r>
        </a:p>
      </dgm:t>
    </dgm:pt>
    <dgm:pt modelId="{6E4A0FFD-EBB2-432D-90B6-B8202FBA3657}" type="parTrans" cxnId="{5BCFF89D-1BAD-40EB-BB26-5E37AFD87DE1}">
      <dgm:prSet/>
      <dgm:spPr/>
      <dgm:t>
        <a:bodyPr/>
        <a:lstStyle/>
        <a:p>
          <a:endParaRPr lang="en-US"/>
        </a:p>
      </dgm:t>
    </dgm:pt>
    <dgm:pt modelId="{829A4B83-7ACA-4C5C-9FAE-514B055D34B6}" type="sibTrans" cxnId="{5BCFF89D-1BAD-40EB-BB26-5E37AFD87DE1}">
      <dgm:prSet/>
      <dgm:spPr/>
      <dgm:t>
        <a:bodyPr/>
        <a:lstStyle/>
        <a:p>
          <a:endParaRPr lang="en-US"/>
        </a:p>
      </dgm:t>
    </dgm:pt>
    <dgm:pt modelId="{9C062B63-BBB0-4D92-ADCB-D5972CE29279}">
      <dgm:prSet phldrT="[Text]"/>
      <dgm:spPr/>
      <dgm:t>
        <a:bodyPr/>
        <a:lstStyle/>
        <a:p>
          <a:r>
            <a:rPr lang="en-US" dirty="0"/>
            <a:t>sequence</a:t>
          </a:r>
        </a:p>
      </dgm:t>
    </dgm:pt>
    <dgm:pt modelId="{54EFF8B1-D1BE-4478-8053-14D4DF78C52B}" type="parTrans" cxnId="{C8CA9F6C-4964-46D1-88BC-1A34F0FD4B8C}">
      <dgm:prSet/>
      <dgm:spPr/>
      <dgm:t>
        <a:bodyPr/>
        <a:lstStyle/>
        <a:p>
          <a:endParaRPr lang="en-US"/>
        </a:p>
      </dgm:t>
    </dgm:pt>
    <dgm:pt modelId="{6E3BBAC4-B094-4F3D-A347-F5EE67518E9C}" type="sibTrans" cxnId="{C8CA9F6C-4964-46D1-88BC-1A34F0FD4B8C}">
      <dgm:prSet/>
      <dgm:spPr/>
      <dgm:t>
        <a:bodyPr/>
        <a:lstStyle/>
        <a:p>
          <a:endParaRPr lang="en-US"/>
        </a:p>
      </dgm:t>
    </dgm:pt>
    <dgm:pt modelId="{2D36D2DE-B21D-49ED-AEA0-62BA4502600A}" type="pres">
      <dgm:prSet presAssocID="{B673FD19-A2E5-4B67-AB43-E403A317539C}" presName="compositeShape" presStyleCnt="0">
        <dgm:presLayoutVars>
          <dgm:chMax val="2"/>
          <dgm:dir/>
          <dgm:resizeHandles val="exact"/>
        </dgm:presLayoutVars>
      </dgm:prSet>
      <dgm:spPr/>
    </dgm:pt>
    <dgm:pt modelId="{30D9E1B6-2F8F-49B9-BE51-FAFDA3ECEB4A}" type="pres">
      <dgm:prSet presAssocID="{B673FD19-A2E5-4B67-AB43-E403A317539C}" presName="ribbon" presStyleLbl="node1" presStyleIdx="0" presStyleCnt="1"/>
      <dgm:spPr/>
    </dgm:pt>
    <dgm:pt modelId="{66261897-0CFA-423B-B440-57821976A076}" type="pres">
      <dgm:prSet presAssocID="{B673FD19-A2E5-4B67-AB43-E403A317539C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B0080148-9364-405E-8FD9-C16E0519F876}" type="pres">
      <dgm:prSet presAssocID="{B673FD19-A2E5-4B67-AB43-E403A317539C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5387F0D-6896-458B-A8F8-04A36DF90110}" type="presOf" srcId="{62E02175-5DCA-43F7-A896-9B218E6039D4}" destId="{66261897-0CFA-423B-B440-57821976A076}" srcOrd="0" destOrd="0" presId="urn:microsoft.com/office/officeart/2005/8/layout/arrow6"/>
    <dgm:cxn modelId="{40D98361-437F-40B0-813D-4DD5CF28F199}" type="presOf" srcId="{9C062B63-BBB0-4D92-ADCB-D5972CE29279}" destId="{B0080148-9364-405E-8FD9-C16E0519F876}" srcOrd="0" destOrd="0" presId="urn:microsoft.com/office/officeart/2005/8/layout/arrow6"/>
    <dgm:cxn modelId="{AD364C42-4306-4CAC-BA20-49CEF62DCC1D}" type="presOf" srcId="{B673FD19-A2E5-4B67-AB43-E403A317539C}" destId="{2D36D2DE-B21D-49ED-AEA0-62BA4502600A}" srcOrd="0" destOrd="0" presId="urn:microsoft.com/office/officeart/2005/8/layout/arrow6"/>
    <dgm:cxn modelId="{C8CA9F6C-4964-46D1-88BC-1A34F0FD4B8C}" srcId="{B673FD19-A2E5-4B67-AB43-E403A317539C}" destId="{9C062B63-BBB0-4D92-ADCB-D5972CE29279}" srcOrd="1" destOrd="0" parTransId="{54EFF8B1-D1BE-4478-8053-14D4DF78C52B}" sibTransId="{6E3BBAC4-B094-4F3D-A347-F5EE67518E9C}"/>
    <dgm:cxn modelId="{5BCFF89D-1BAD-40EB-BB26-5E37AFD87DE1}" srcId="{B673FD19-A2E5-4B67-AB43-E403A317539C}" destId="{62E02175-5DCA-43F7-A896-9B218E6039D4}" srcOrd="0" destOrd="0" parTransId="{6E4A0FFD-EBB2-432D-90B6-B8202FBA3657}" sibTransId="{829A4B83-7ACA-4C5C-9FAE-514B055D34B6}"/>
    <dgm:cxn modelId="{23B1E359-F8E3-486C-867C-70B3AAB286D1}" type="presParOf" srcId="{2D36D2DE-B21D-49ED-AEA0-62BA4502600A}" destId="{30D9E1B6-2F8F-49B9-BE51-FAFDA3ECEB4A}" srcOrd="0" destOrd="0" presId="urn:microsoft.com/office/officeart/2005/8/layout/arrow6"/>
    <dgm:cxn modelId="{D0E77666-2292-47DF-A248-9A97586366E3}" type="presParOf" srcId="{2D36D2DE-B21D-49ED-AEA0-62BA4502600A}" destId="{66261897-0CFA-423B-B440-57821976A076}" srcOrd="1" destOrd="0" presId="urn:microsoft.com/office/officeart/2005/8/layout/arrow6"/>
    <dgm:cxn modelId="{95BB3FEF-8EF5-4C0D-B18B-9F454A1CCCA7}" type="presParOf" srcId="{2D36D2DE-B21D-49ED-AEA0-62BA4502600A}" destId="{B0080148-9364-405E-8FD9-C16E0519F876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D5D52-F5D8-4165-87E7-31FEA1D8E08D}">
      <dsp:nvSpPr>
        <dsp:cNvPr id="0" name=""/>
        <dsp:cNvSpPr/>
      </dsp:nvSpPr>
      <dsp:spPr>
        <a:xfrm>
          <a:off x="0" y="152426"/>
          <a:ext cx="1637737" cy="9826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Tabular</a:t>
          </a:r>
        </a:p>
      </dsp:txBody>
      <dsp:txXfrm>
        <a:off x="0" y="152426"/>
        <a:ext cx="1637737" cy="982642"/>
      </dsp:txXfrm>
    </dsp:sp>
    <dsp:sp modelId="{875AD107-DE15-4C9E-A9CC-151D3D51FD78}">
      <dsp:nvSpPr>
        <dsp:cNvPr id="0" name=""/>
        <dsp:cNvSpPr/>
      </dsp:nvSpPr>
      <dsp:spPr>
        <a:xfrm>
          <a:off x="1801510" y="152426"/>
          <a:ext cx="1637737" cy="9826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Numerical</a:t>
          </a:r>
        </a:p>
      </dsp:txBody>
      <dsp:txXfrm>
        <a:off x="1801510" y="152426"/>
        <a:ext cx="1637737" cy="982642"/>
      </dsp:txXfrm>
    </dsp:sp>
    <dsp:sp modelId="{6E486EC9-B17B-47EB-B0FF-0BD2C5222D2B}">
      <dsp:nvSpPr>
        <dsp:cNvPr id="0" name=""/>
        <dsp:cNvSpPr/>
      </dsp:nvSpPr>
      <dsp:spPr>
        <a:xfrm>
          <a:off x="3603021" y="152426"/>
          <a:ext cx="1637737" cy="9826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Audio</a:t>
          </a:r>
        </a:p>
      </dsp:txBody>
      <dsp:txXfrm>
        <a:off x="3603021" y="152426"/>
        <a:ext cx="1637737" cy="982642"/>
      </dsp:txXfrm>
    </dsp:sp>
    <dsp:sp modelId="{39AF3A46-75D9-4E0A-B42F-FB06F9EDBD2D}">
      <dsp:nvSpPr>
        <dsp:cNvPr id="0" name=""/>
        <dsp:cNvSpPr/>
      </dsp:nvSpPr>
      <dsp:spPr>
        <a:xfrm>
          <a:off x="0" y="1298842"/>
          <a:ext cx="1637737" cy="9826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Text</a:t>
          </a:r>
        </a:p>
      </dsp:txBody>
      <dsp:txXfrm>
        <a:off x="0" y="1298842"/>
        <a:ext cx="1637737" cy="982642"/>
      </dsp:txXfrm>
    </dsp:sp>
    <dsp:sp modelId="{DE020173-7D67-4BC6-B100-77A24FE70396}">
      <dsp:nvSpPr>
        <dsp:cNvPr id="0" name=""/>
        <dsp:cNvSpPr/>
      </dsp:nvSpPr>
      <dsp:spPr>
        <a:xfrm>
          <a:off x="1801510" y="1298842"/>
          <a:ext cx="1637737" cy="98264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Image</a:t>
          </a:r>
        </a:p>
      </dsp:txBody>
      <dsp:txXfrm>
        <a:off x="1801510" y="1298842"/>
        <a:ext cx="1637737" cy="982642"/>
      </dsp:txXfrm>
    </dsp:sp>
    <dsp:sp modelId="{448DE9C2-CDFB-4357-A205-7279E3FE636E}">
      <dsp:nvSpPr>
        <dsp:cNvPr id="0" name=""/>
        <dsp:cNvSpPr/>
      </dsp:nvSpPr>
      <dsp:spPr>
        <a:xfrm>
          <a:off x="3603021" y="1298842"/>
          <a:ext cx="1637737" cy="9826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Video</a:t>
          </a:r>
        </a:p>
      </dsp:txBody>
      <dsp:txXfrm>
        <a:off x="3603021" y="1298842"/>
        <a:ext cx="1637737" cy="982642"/>
      </dsp:txXfrm>
    </dsp:sp>
    <dsp:sp modelId="{88D0D01E-22F4-4338-A1A7-2D073920F65D}">
      <dsp:nvSpPr>
        <dsp:cNvPr id="0" name=""/>
        <dsp:cNvSpPr/>
      </dsp:nvSpPr>
      <dsp:spPr>
        <a:xfrm>
          <a:off x="900755" y="2445258"/>
          <a:ext cx="1637737" cy="9826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List of items</a:t>
          </a:r>
        </a:p>
      </dsp:txBody>
      <dsp:txXfrm>
        <a:off x="900755" y="2445258"/>
        <a:ext cx="1637737" cy="982642"/>
      </dsp:txXfrm>
    </dsp:sp>
    <dsp:sp modelId="{510D1D84-78CA-4C21-997C-F1158461B286}">
      <dsp:nvSpPr>
        <dsp:cNvPr id="0" name=""/>
        <dsp:cNvSpPr/>
      </dsp:nvSpPr>
      <dsp:spPr>
        <a:xfrm>
          <a:off x="2702266" y="2445258"/>
          <a:ext cx="1637737" cy="9826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…</a:t>
          </a:r>
        </a:p>
      </dsp:txBody>
      <dsp:txXfrm>
        <a:off x="2702266" y="2445258"/>
        <a:ext cx="1637737" cy="9826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9E1B6-2F8F-49B9-BE51-FAFDA3ECEB4A}">
      <dsp:nvSpPr>
        <dsp:cNvPr id="0" name=""/>
        <dsp:cNvSpPr/>
      </dsp:nvSpPr>
      <dsp:spPr>
        <a:xfrm>
          <a:off x="0" y="612375"/>
          <a:ext cx="6236182" cy="2494472"/>
        </a:xfrm>
        <a:prstGeom prst="leftRightRibb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261897-0CFA-423B-B440-57821976A076}">
      <dsp:nvSpPr>
        <dsp:cNvPr id="0" name=""/>
        <dsp:cNvSpPr/>
      </dsp:nvSpPr>
      <dsp:spPr>
        <a:xfrm>
          <a:off x="748341" y="1048908"/>
          <a:ext cx="2057940" cy="1222291"/>
        </a:xfrm>
        <a:prstGeom prst="rect">
          <a:avLst/>
        </a:prstGeom>
        <a:noFill/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4244" rIns="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single</a:t>
          </a:r>
        </a:p>
      </dsp:txBody>
      <dsp:txXfrm>
        <a:off x="748341" y="1048908"/>
        <a:ext cx="2057940" cy="1222291"/>
      </dsp:txXfrm>
    </dsp:sp>
    <dsp:sp modelId="{B0080148-9364-405E-8FD9-C16E0519F876}">
      <dsp:nvSpPr>
        <dsp:cNvPr id="0" name=""/>
        <dsp:cNvSpPr/>
      </dsp:nvSpPr>
      <dsp:spPr>
        <a:xfrm>
          <a:off x="3118091" y="1448023"/>
          <a:ext cx="2432110" cy="1222291"/>
        </a:xfrm>
        <a:prstGeom prst="rect">
          <a:avLst/>
        </a:prstGeom>
        <a:noFill/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4244" rIns="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sequence</a:t>
          </a:r>
        </a:p>
      </dsp:txBody>
      <dsp:txXfrm>
        <a:off x="3118091" y="1448023"/>
        <a:ext cx="2432110" cy="12222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9E1B6-2F8F-49B9-BE51-FAFDA3ECEB4A}">
      <dsp:nvSpPr>
        <dsp:cNvPr id="0" name=""/>
        <dsp:cNvSpPr/>
      </dsp:nvSpPr>
      <dsp:spPr>
        <a:xfrm>
          <a:off x="0" y="612375"/>
          <a:ext cx="6236182" cy="2494472"/>
        </a:xfrm>
        <a:prstGeom prst="leftRightRibb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261897-0CFA-423B-B440-57821976A076}">
      <dsp:nvSpPr>
        <dsp:cNvPr id="0" name=""/>
        <dsp:cNvSpPr/>
      </dsp:nvSpPr>
      <dsp:spPr>
        <a:xfrm>
          <a:off x="748341" y="1048908"/>
          <a:ext cx="2057940" cy="1222291"/>
        </a:xfrm>
        <a:prstGeom prst="rect">
          <a:avLst/>
        </a:prstGeom>
        <a:noFill/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4244" rIns="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single</a:t>
          </a:r>
        </a:p>
      </dsp:txBody>
      <dsp:txXfrm>
        <a:off x="748341" y="1048908"/>
        <a:ext cx="2057940" cy="1222291"/>
      </dsp:txXfrm>
    </dsp:sp>
    <dsp:sp modelId="{B0080148-9364-405E-8FD9-C16E0519F876}">
      <dsp:nvSpPr>
        <dsp:cNvPr id="0" name=""/>
        <dsp:cNvSpPr/>
      </dsp:nvSpPr>
      <dsp:spPr>
        <a:xfrm>
          <a:off x="3118091" y="1448023"/>
          <a:ext cx="2432110" cy="1222291"/>
        </a:xfrm>
        <a:prstGeom prst="rect">
          <a:avLst/>
        </a:prstGeom>
        <a:noFill/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4244" rIns="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sequence</a:t>
          </a:r>
        </a:p>
      </dsp:txBody>
      <dsp:txXfrm>
        <a:off x="3118091" y="1448023"/>
        <a:ext cx="2432110" cy="1222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0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120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71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6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ython-memory-and-objects-e7bec4a2845" TargetMode="External"/><Relationship Id="rId2" Type="http://schemas.openxmlformats.org/officeDocument/2006/relationships/hyperlink" Target="https://math.hws.edu/eck/cs124/javanotes6/c1/s1.html#:~:text=When%20the%20CPU%20executes%20a,of%20a%20sequence%20of%20loca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Objects in Python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Senior Data Scientist, Adin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Technical AI Product Manager and Advisor, Mehra</a:t>
            </a:r>
            <a:endParaRPr lang="en-US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AI and Data Specialist, </a:t>
            </a:r>
            <a:r>
              <a:rPr lang="en-US" i="1">
                <a:latin typeface="-apple-system"/>
              </a:rPr>
              <a:t>AiHum</a:t>
            </a:r>
            <a:endParaRPr lang="fa-IR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Adjunct Professor, Sharif University of Technology</a:t>
            </a: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Last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6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EDE-24AC-E898-BFE7-2BA534A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question to algorithm!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6FCA-211D-9862-CE07-ECC8C82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Understand your needs or questions! </a:t>
            </a:r>
          </a:p>
          <a:p>
            <a:pPr lvl="1"/>
            <a:r>
              <a:rPr lang="en-US" dirty="0"/>
              <a:t>explain easily for someone else</a:t>
            </a:r>
          </a:p>
          <a:p>
            <a:r>
              <a:rPr lang="en-US" dirty="0"/>
              <a:t>Decompose your problem (make some steps)!</a:t>
            </a:r>
          </a:p>
          <a:p>
            <a:r>
              <a:rPr lang="en-US" dirty="0"/>
              <a:t>Make a flowchart for the decomposed version of your problem</a:t>
            </a:r>
          </a:p>
          <a:p>
            <a:r>
              <a:rPr lang="en-US" dirty="0"/>
              <a:t>Explain each steps in one or two  sentences (paper-based or paperless)</a:t>
            </a:r>
          </a:p>
          <a:p>
            <a:pPr lvl="1"/>
            <a:r>
              <a:rPr lang="en-US" dirty="0"/>
              <a:t>input, output, process</a:t>
            </a:r>
          </a:p>
          <a:p>
            <a:r>
              <a:rPr lang="en-US" dirty="0"/>
              <a:t>Explain each steps mathematically…</a:t>
            </a:r>
          </a:p>
          <a:p>
            <a:r>
              <a:rPr lang="en-US" dirty="0"/>
              <a:t>Develop your algorithms for each steps</a:t>
            </a:r>
          </a:p>
          <a:p>
            <a:r>
              <a:rPr lang="en-US" dirty="0"/>
              <a:t>Check your process flow from the first step to the last one!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E7C7-DB16-9FCA-42CF-70F0461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A3A6-B626-2A9B-98E4-1161214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5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1CAA-A86E-CFE8-F06C-AEDE749B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problem, different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563A-BF61-7F8D-A138-29BCDA172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846320"/>
          </a:xfrm>
        </p:spPr>
        <p:txBody>
          <a:bodyPr>
            <a:normAutofit/>
          </a:bodyPr>
          <a:lstStyle/>
          <a:p>
            <a:r>
              <a:rPr lang="en-US" dirty="0"/>
              <a:t>You can encounter with different types of data in input, output, or even in process (auxiliary)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ABCB9-508D-331C-6115-2132534B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264CD-7A1B-C15A-F63C-96694A3F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B2249E8-F3F7-9A9F-99CA-ED0018BB9CF9}"/>
              </a:ext>
            </a:extLst>
          </p:cNvPr>
          <p:cNvGraphicFramePr/>
          <p:nvPr/>
        </p:nvGraphicFramePr>
        <p:xfrm>
          <a:off x="3434957" y="3207651"/>
          <a:ext cx="5240759" cy="3580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269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08D5D52-F5D8-4165-87E7-31FEA1D8E0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408D5D52-F5D8-4165-87E7-31FEA1D8E0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5AD107-DE15-4C9E-A9CC-151D3D51FD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875AD107-DE15-4C9E-A9CC-151D3D51FD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86EC9-B17B-47EB-B0FF-0BD2C522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6E486EC9-B17B-47EB-B0FF-0BD2C5222D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AF3A46-75D9-4E0A-B42F-FB06F9EDBD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39AF3A46-75D9-4E0A-B42F-FB06F9EDBD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E020173-7D67-4BC6-B100-77A24FE70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DE020173-7D67-4BC6-B100-77A24FE70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48DE9C2-CDFB-4357-A205-7279E3FE6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448DE9C2-CDFB-4357-A205-7279E3FE63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8D0D01E-22F4-4338-A1A7-2D073920F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88D0D01E-22F4-4338-A1A7-2D073920F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0D1D84-78CA-4C21-997C-F1158461B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510D1D84-78CA-4C21-997C-F1158461B2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D760-7F0D-7E03-3918-44E91DC0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5F68-D8AA-43B7-A146-B7615191F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Primitive data</a:t>
            </a:r>
          </a:p>
          <a:p>
            <a:pPr lvl="1"/>
            <a:r>
              <a:rPr lang="en-US" sz="3000" dirty="0"/>
              <a:t>Numbers</a:t>
            </a:r>
          </a:p>
          <a:p>
            <a:pPr lvl="2"/>
            <a:r>
              <a:rPr lang="en-US" sz="2600" dirty="0"/>
              <a:t>Int, float, complex</a:t>
            </a:r>
          </a:p>
          <a:p>
            <a:pPr lvl="1"/>
            <a:r>
              <a:rPr lang="en-US" sz="3000" dirty="0"/>
              <a:t>String</a:t>
            </a:r>
          </a:p>
          <a:p>
            <a:pPr lvl="1"/>
            <a:r>
              <a:rPr lang="en-US" sz="3000" dirty="0"/>
              <a:t>List</a:t>
            </a:r>
          </a:p>
          <a:p>
            <a:pPr lvl="1"/>
            <a:r>
              <a:rPr lang="en-US" sz="3000" dirty="0"/>
              <a:t>Tuple</a:t>
            </a:r>
          </a:p>
          <a:p>
            <a:pPr lvl="1"/>
            <a:r>
              <a:rPr lang="en-US" sz="3000" dirty="0"/>
              <a:t>Set</a:t>
            </a:r>
          </a:p>
          <a:p>
            <a:pPr lvl="1"/>
            <a:r>
              <a:rPr lang="en-US" sz="3000" dirty="0"/>
              <a:t>dictionary</a:t>
            </a:r>
          </a:p>
          <a:p>
            <a:r>
              <a:rPr lang="en-US" b="1" dirty="0"/>
              <a:t>User-defined data</a:t>
            </a:r>
          </a:p>
          <a:p>
            <a:pPr lvl="1"/>
            <a:r>
              <a:rPr lang="en-US" sz="3000" dirty="0"/>
              <a:t>Class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6E203-421A-0FA8-8F2F-376F2FE7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EE00C-AE19-0D32-B759-D1F2F78E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B6DB8B4-BEA7-30C6-628E-B787F9380166}"/>
              </a:ext>
            </a:extLst>
          </p:cNvPr>
          <p:cNvGraphicFramePr/>
          <p:nvPr/>
        </p:nvGraphicFramePr>
        <p:xfrm>
          <a:off x="5150734" y="2407534"/>
          <a:ext cx="6236182" cy="3719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259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2F93-2247-3621-EC69-0D639446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Python 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05EA0-5C30-312B-152F-7542C6C7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996BD-5C12-7860-4474-3E74C826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14</a:t>
            </a:fld>
            <a:endParaRPr lang="en-US" dirty="0"/>
          </a:p>
        </p:txBody>
      </p:sp>
      <p:pic>
        <p:nvPicPr>
          <p:cNvPr id="2052" name="Picture 4" descr="How Does Python Code Run: CPython And Python Difference">
            <a:extLst>
              <a:ext uri="{FF2B5EF4-FFF2-40B4-BE49-F238E27FC236}">
                <a16:creationId xmlns:a16="http://schemas.microsoft.com/office/drawing/2014/main" id="{30DBD639-B1D7-82FC-1005-C8D0DC79FD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762" y="2011363"/>
            <a:ext cx="7478888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714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objects in real world and Python?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08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22" y="2674620"/>
            <a:ext cx="9784080" cy="15087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Everything in Python is an OBJECT!🙄 OOP!?🤯</a:t>
            </a:r>
          </a:p>
        </p:txBody>
      </p:sp>
    </p:spTree>
    <p:extLst>
      <p:ext uri="{BB962C8B-B14F-4D97-AF65-F5344CB8AC3E}">
        <p14:creationId xmlns:p14="http://schemas.microsoft.com/office/powerpoint/2010/main" val="1631096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273C09-57CE-523A-2D3D-EE8DBB08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stores information in what way?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6C52D-C3B5-0696-021B-33A562D8F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</a:t>
            </a:r>
          </a:p>
          <a:p>
            <a:r>
              <a:rPr lang="en-US" dirty="0"/>
              <a:t>Data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F82300-FC68-0EC2-9FC1-62A4DE0A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8AAFA2-8D2D-6A36-3ABC-EC7AD614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17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BC0FEF-9289-363B-0310-8DD3028A7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538" y="2011680"/>
            <a:ext cx="6910266" cy="406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6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AAB7-1E1C-BFCA-AEE5-09525A61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9955077" cy="1508760"/>
          </a:xfrm>
        </p:spPr>
        <p:txBody>
          <a:bodyPr/>
          <a:lstStyle/>
          <a:p>
            <a:r>
              <a:rPr lang="en-US" dirty="0"/>
              <a:t>How can computer detect which locations in memory are instruction or value or 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3C35-98C4-E023-89D3-CC3AF6D4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Who is volunteer for the short presentation?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A00AD-9B6C-1161-9468-730DBF9E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7836D-A414-5ADD-3BFB-9EF8CF81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B2B468-48EF-4D7B-CA3F-A18EC4D3D60C}"/>
              </a:ext>
            </a:extLst>
          </p:cNvPr>
          <p:cNvSpPr/>
          <p:nvPr/>
        </p:nvSpPr>
        <p:spPr>
          <a:xfrm>
            <a:off x="8924080" y="4058067"/>
            <a:ext cx="3267919" cy="9722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Fredoka One" panose="02000000000000000000" pitchFamily="2" charset="0"/>
              </a:rPr>
              <a:t>Short </a:t>
            </a:r>
            <a:r>
              <a:rPr lang="en-US" sz="2400" b="1" dirty="0" err="1">
                <a:latin typeface="Fredoka One" panose="02000000000000000000" pitchFamily="2" charset="0"/>
              </a:rPr>
              <a:t>Presenration</a:t>
            </a:r>
            <a:endParaRPr lang="en-US" sz="2400" b="1" dirty="0">
              <a:latin typeface="Fredok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779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AAB7-1E1C-BFCA-AEE5-09525A61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9955077" cy="1508760"/>
          </a:xfrm>
        </p:spPr>
        <p:txBody>
          <a:bodyPr/>
          <a:lstStyle/>
          <a:p>
            <a:r>
              <a:rPr lang="en-US" dirty="0"/>
              <a:t>What is garbage collector? How can do this job?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3C35-98C4-E023-89D3-CC3AF6D4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Who is volunteer for the short presentation?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A00AD-9B6C-1161-9468-730DBF9E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7836D-A414-5ADD-3BFB-9EF8CF81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B2B468-48EF-4D7B-CA3F-A18EC4D3D60C}"/>
              </a:ext>
            </a:extLst>
          </p:cNvPr>
          <p:cNvSpPr/>
          <p:nvPr/>
        </p:nvSpPr>
        <p:spPr>
          <a:xfrm>
            <a:off x="8924080" y="4058067"/>
            <a:ext cx="3267919" cy="9722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Fredoka One" panose="02000000000000000000" pitchFamily="2" charset="0"/>
              </a:rPr>
              <a:t>Short </a:t>
            </a:r>
            <a:r>
              <a:rPr lang="en-US" sz="2400" b="1" dirty="0" err="1">
                <a:latin typeface="Fredoka One" panose="02000000000000000000" pitchFamily="2" charset="0"/>
              </a:rPr>
              <a:t>Presenration</a:t>
            </a:r>
            <a:endParaRPr lang="en-US" sz="2400" b="1" dirty="0">
              <a:latin typeface="Fredok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96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Short Presentation</a:t>
            </a:r>
          </a:p>
          <a:p>
            <a:r>
              <a:rPr lang="en-US" dirty="0"/>
              <a:t>Review the Last Lecture</a:t>
            </a:r>
          </a:p>
          <a:p>
            <a:r>
              <a:rPr lang="en-US" dirty="0"/>
              <a:t>Problem Modeling</a:t>
            </a:r>
          </a:p>
          <a:p>
            <a:r>
              <a:rPr lang="en-US" dirty="0"/>
              <a:t>Data types in Python</a:t>
            </a:r>
          </a:p>
          <a:p>
            <a:r>
              <a:rPr lang="en-US" dirty="0"/>
              <a:t>Interpret your commands with Python</a:t>
            </a:r>
          </a:p>
          <a:p>
            <a:r>
              <a:rPr lang="en-US" dirty="0"/>
              <a:t>Programming with Python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8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F709-FA58-C5FF-A329-3F6B9F9B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where is our data???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44703-8D26-3C88-0913-D15191454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3900" dirty="0"/>
              <a:t>id(.)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EF5F5-B16F-D2D8-9DEA-D3FC6591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084B4-64E2-4A6D-0E83-CC9BFC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14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9D52-2875-5E8B-90A0-1CDD3AF7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CPU process our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789C-B011-5CB8-F3F6-C237E2634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 the level of machine language, the operation of the CPU is fairly straightforward (although it is very complicated in detail). The CPU executes a program that is stored as a sequence of machine language instructions in main memory. It does this by repeatedly reading, or fetching, an instruction from memory and then carrying out, or executing, that instruction. This process:</a:t>
            </a:r>
          </a:p>
          <a:p>
            <a:pPr lvl="2"/>
            <a:r>
              <a:rPr lang="en-US" dirty="0"/>
              <a:t>fetch an instruction, execute it, fetch another instruction, execute it, and so on forever…</a:t>
            </a:r>
          </a:p>
          <a:p>
            <a:pPr marL="457200" lvl="2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/>
              <a:t>is called the fetch-and-execute cycle.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A06FE-44DE-1F95-B0AB-42869D6A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ECDFF-F3AF-99F7-2F0E-47503754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96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A98C-2172-3B61-43CF-3FAB83DE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Thinking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D9095-50B1-588B-3D0E-3FB29E74F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126906"/>
            <a:ext cx="9783763" cy="397578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08A10-D78F-FF53-1BFC-790A1F34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3D862-58AE-6CD8-FF89-3985A0DB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70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3968-B371-CD85-8BCC-ABF0001A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93116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79660-4333-33D4-8BFA-073969D6F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79"/>
            <a:ext cx="4121435" cy="4944705"/>
          </a:xfrm>
        </p:spPr>
        <p:txBody>
          <a:bodyPr>
            <a:normAutofit/>
          </a:bodyPr>
          <a:lstStyle/>
          <a:p>
            <a:r>
              <a:rPr lang="fa-IR" dirty="0"/>
              <a:t>اجاره گیرنده</a:t>
            </a:r>
          </a:p>
          <a:p>
            <a:r>
              <a:rPr lang="fa-IR" dirty="0"/>
              <a:t>اجاره دهنده</a:t>
            </a:r>
          </a:p>
          <a:p>
            <a:r>
              <a:rPr lang="fa-IR" dirty="0"/>
              <a:t>راننده ماشین</a:t>
            </a:r>
          </a:p>
          <a:p>
            <a:r>
              <a:rPr lang="fa-IR" dirty="0"/>
              <a:t>بیمه</a:t>
            </a:r>
          </a:p>
          <a:p>
            <a:r>
              <a:rPr lang="fa-IR" dirty="0"/>
              <a:t>گردش مالی</a:t>
            </a:r>
          </a:p>
          <a:p>
            <a:r>
              <a:rPr lang="fa-IR" dirty="0"/>
              <a:t>سه تا ضامن</a:t>
            </a:r>
          </a:p>
          <a:p>
            <a:r>
              <a:rPr lang="fa-IR" dirty="0"/>
              <a:t>محدوده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44E1F-01EA-F1B9-A815-39E10EA2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65D20-D66A-6D29-8744-B5F9643B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82FDA-9AB6-B1D6-064C-59F3939E8B57}"/>
              </a:ext>
            </a:extLst>
          </p:cNvPr>
          <p:cNvSpPr txBox="1"/>
          <p:nvPr/>
        </p:nvSpPr>
        <p:spPr>
          <a:xfrm>
            <a:off x="6516547" y="2037144"/>
            <a:ext cx="48034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گواهینامه</a:t>
            </a:r>
          </a:p>
          <a:p>
            <a:r>
              <a:rPr lang="fa-IR" dirty="0"/>
              <a:t>کارت ملی و مشخصات</a:t>
            </a:r>
          </a:p>
          <a:p>
            <a:r>
              <a:rPr lang="fa-IR" dirty="0"/>
              <a:t>دسته چک</a:t>
            </a:r>
          </a:p>
          <a:p>
            <a:r>
              <a:rPr lang="fa-IR" dirty="0"/>
              <a:t>بررسی </a:t>
            </a:r>
            <a:r>
              <a:rPr lang="fa-IR" dirty="0" err="1"/>
              <a:t>سوسابقه</a:t>
            </a:r>
            <a:endParaRPr lang="fa-IR" dirty="0"/>
          </a:p>
          <a:p>
            <a:r>
              <a:rPr lang="fa-IR" dirty="0" err="1"/>
              <a:t>سوسابقه</a:t>
            </a:r>
            <a:r>
              <a:rPr lang="fa-IR" dirty="0"/>
              <a:t> رانندگی</a:t>
            </a:r>
          </a:p>
          <a:p>
            <a:r>
              <a:rPr lang="fa-IR" dirty="0"/>
              <a:t>فروشگاه دار</a:t>
            </a:r>
          </a:p>
          <a:p>
            <a:r>
              <a:rPr lang="fa-IR" dirty="0"/>
              <a:t>بنزین</a:t>
            </a:r>
          </a:p>
          <a:p>
            <a:r>
              <a:rPr lang="fa-IR" dirty="0"/>
              <a:t>پارکینگ</a:t>
            </a:r>
          </a:p>
          <a:p>
            <a:r>
              <a:rPr lang="fa-IR" dirty="0"/>
              <a:t>ماشین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39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D760-7F0D-7E03-3918-44E91DC0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other things in Python are object!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5F68-D8AA-43B7-A146-B7615191F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Primitive data</a:t>
            </a:r>
          </a:p>
          <a:p>
            <a:pPr lvl="1"/>
            <a:r>
              <a:rPr lang="en-US" sz="3000" dirty="0"/>
              <a:t>Numbers</a:t>
            </a:r>
          </a:p>
          <a:p>
            <a:pPr lvl="2"/>
            <a:r>
              <a:rPr lang="en-US" sz="2600" dirty="0"/>
              <a:t>Int, float, complex</a:t>
            </a:r>
          </a:p>
          <a:p>
            <a:pPr lvl="1"/>
            <a:r>
              <a:rPr lang="en-US" sz="3000" dirty="0"/>
              <a:t>String</a:t>
            </a:r>
          </a:p>
          <a:p>
            <a:pPr lvl="1"/>
            <a:r>
              <a:rPr lang="en-US" sz="3000" dirty="0"/>
              <a:t>List</a:t>
            </a:r>
          </a:p>
          <a:p>
            <a:pPr lvl="1"/>
            <a:r>
              <a:rPr lang="en-US" sz="3000" dirty="0"/>
              <a:t>Tuple</a:t>
            </a:r>
          </a:p>
          <a:p>
            <a:pPr lvl="1"/>
            <a:r>
              <a:rPr lang="en-US" sz="3000" dirty="0"/>
              <a:t>Set</a:t>
            </a:r>
          </a:p>
          <a:p>
            <a:pPr lvl="1"/>
            <a:r>
              <a:rPr lang="en-US" sz="3000" dirty="0"/>
              <a:t>dictionary</a:t>
            </a:r>
          </a:p>
          <a:p>
            <a:r>
              <a:rPr lang="en-US" b="1" dirty="0"/>
              <a:t>User-defined data</a:t>
            </a:r>
          </a:p>
          <a:p>
            <a:pPr lvl="1"/>
            <a:r>
              <a:rPr lang="en-US" sz="3000" dirty="0"/>
              <a:t>Class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6E203-421A-0FA8-8F2F-376F2FE7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EE00C-AE19-0D32-B759-D1F2F78E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B6DB8B4-BEA7-30C6-628E-B787F9380166}"/>
              </a:ext>
            </a:extLst>
          </p:cNvPr>
          <p:cNvGraphicFramePr/>
          <p:nvPr/>
        </p:nvGraphicFramePr>
        <p:xfrm>
          <a:off x="5150734" y="2407534"/>
          <a:ext cx="6236182" cy="3719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400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statements from flowchart view?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26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F989F3-50A6-2342-8682-9C31B877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simple statement!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2D215-E74F-096A-7D19-E3058482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6600" b="1" dirty="0"/>
          </a:p>
          <a:p>
            <a:pPr marL="0" indent="0" algn="ctr">
              <a:buNone/>
            </a:pPr>
            <a:r>
              <a:rPr lang="en-US" sz="6600" b="1" dirty="0"/>
              <a:t>Assignment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Variables are created by assignment (=)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91BCB-0D5F-4B60-0E39-9FCB9404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CFF21-96E5-7722-D3A9-0AA02216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2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8A43-7E2C-7A57-6BBA-5D378BD3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F3D6-60F0-904C-6610-FA281864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powerful features of a programming language is the ability to manipulate variables. A variable is a name that refers to a value.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748BB-B206-1CA5-3802-271EFE89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DC7DC-7CAB-BE7F-9A62-33B9DDCF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52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2D2A-0134-5A70-6F09-86F9623C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python can find type of variables?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0FC75-00C0-5809-A963-44A53D35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56963-D426-4E0D-1DDF-9936904B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28</a:t>
            </a:fld>
            <a:endParaRPr lang="en-US" dirty="0"/>
          </a:p>
        </p:txBody>
      </p:sp>
      <p:pic>
        <p:nvPicPr>
          <p:cNvPr id="3074" name="Picture 2" descr="How to use Data Types in Python - The Engineering Projects">
            <a:extLst>
              <a:ext uri="{FF2B5EF4-FFF2-40B4-BE49-F238E27FC236}">
                <a16:creationId xmlns:a16="http://schemas.microsoft.com/office/drawing/2014/main" id="{D39BD6D0-4C72-3880-C3F2-7CB52AEB34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57" y="2011363"/>
            <a:ext cx="9045499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142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2500-7F30-201F-28F3-B9446715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difference between expression and statement?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8B9C9-FB2E-A248-772E-88C53179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 dirty="0"/>
              <a:t>😵</a:t>
            </a:r>
          </a:p>
          <a:p>
            <a:pPr marL="0" indent="0" algn="ctr">
              <a:buNone/>
            </a:pPr>
            <a:r>
              <a:rPr lang="en-US" sz="6600" dirty="0"/>
              <a:t>www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26947-8351-EFC4-815B-C0B8381A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8D647-AF67-A617-4DAC-C6EC501B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1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</a:t>
            </a:r>
          </a:p>
          <a:p>
            <a:r>
              <a:rPr lang="en-US" dirty="0"/>
              <a:t>Review the Last Lecture</a:t>
            </a:r>
          </a:p>
          <a:p>
            <a:r>
              <a:rPr lang="en-US" dirty="0"/>
              <a:t>What are objects in real world and Python?</a:t>
            </a:r>
          </a:p>
          <a:p>
            <a:r>
              <a:rPr lang="en-US" dirty="0"/>
              <a:t>What are statements from flowchart view?</a:t>
            </a:r>
          </a:p>
          <a:p>
            <a:r>
              <a:rPr lang="en-US" dirty="0"/>
              <a:t>Programming with Python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3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94EF-537E-20FA-3F16-6FADDBA1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different types of statement!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95B61-6335-0A0B-32B7-FB53D6EC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F8ADF-A8E7-7B7F-E0E4-25F972DC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30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310F2C-0B27-510E-9E9D-173C93035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801232" y="2011680"/>
            <a:ext cx="2977173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DAA886-CF13-F24E-BC1D-8C9B12FBF111}"/>
              </a:ext>
            </a:extLst>
          </p:cNvPr>
          <p:cNvSpPr txBox="1">
            <a:spLocks/>
          </p:cNvSpPr>
          <p:nvPr/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Simple statement (+)</a:t>
            </a:r>
          </a:p>
          <a:p>
            <a:r>
              <a:rPr lang="en-US" dirty="0"/>
              <a:t>Loop statement (while)</a:t>
            </a:r>
          </a:p>
          <a:p>
            <a:r>
              <a:rPr lang="en-US" dirty="0"/>
              <a:t>Control statement (if)</a:t>
            </a:r>
          </a:p>
        </p:txBody>
      </p:sp>
    </p:spTree>
    <p:extLst>
      <p:ext uri="{BB962C8B-B14F-4D97-AF65-F5344CB8AC3E}">
        <p14:creationId xmlns:p14="http://schemas.microsoft.com/office/powerpoint/2010/main" val="199544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61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EDE-24AC-E898-BFE7-2BA534A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6FCA-211D-9862-CE07-ECC8C82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we get more users for our news website?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E7C7-DB16-9FCA-42CF-70F0461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A3A6-B626-2A9B-98E4-1161214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CB194F1-2D9A-3703-182E-8E924000EBA5}"/>
              </a:ext>
            </a:extLst>
          </p:cNvPr>
          <p:cNvSpPr/>
          <p:nvPr/>
        </p:nvSpPr>
        <p:spPr>
          <a:xfrm>
            <a:off x="6817489" y="272602"/>
            <a:ext cx="3823422" cy="1394153"/>
          </a:xfrm>
          <a:prstGeom prst="wedgeEllipseCallout">
            <a:avLst>
              <a:gd name="adj1" fmla="val -50198"/>
              <a:gd name="adj2" fmla="val 75784"/>
            </a:avLst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What is the website need?</a:t>
            </a:r>
          </a:p>
        </p:txBody>
      </p:sp>
    </p:spTree>
    <p:extLst>
      <p:ext uri="{BB962C8B-B14F-4D97-AF65-F5344CB8AC3E}">
        <p14:creationId xmlns:p14="http://schemas.microsoft.com/office/powerpoint/2010/main" val="204584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EDE-24AC-E898-BFE7-2BA534A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question to algorithm!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6FCA-211D-9862-CE07-ECC8C82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Understand your needs or questions! </a:t>
            </a:r>
          </a:p>
          <a:p>
            <a:pPr lvl="1"/>
            <a:r>
              <a:rPr lang="en-US" dirty="0"/>
              <a:t>explain easily for someone else</a:t>
            </a:r>
          </a:p>
          <a:p>
            <a:r>
              <a:rPr lang="en-US" dirty="0"/>
              <a:t>Decompose your problem (make some steps)!</a:t>
            </a:r>
          </a:p>
          <a:p>
            <a:r>
              <a:rPr lang="en-US" dirty="0"/>
              <a:t>Make a flowchart for the decomposed version of your problem</a:t>
            </a:r>
          </a:p>
          <a:p>
            <a:r>
              <a:rPr lang="en-US" dirty="0"/>
              <a:t>Explain each steps in one or two  sentences (paper-based or paperless)</a:t>
            </a:r>
          </a:p>
          <a:p>
            <a:pPr lvl="1"/>
            <a:r>
              <a:rPr lang="en-US" dirty="0"/>
              <a:t>input, output, process</a:t>
            </a:r>
          </a:p>
          <a:p>
            <a:r>
              <a:rPr lang="en-US" dirty="0"/>
              <a:t>Explain each steps mathematically…</a:t>
            </a:r>
          </a:p>
          <a:p>
            <a:r>
              <a:rPr lang="en-US" dirty="0"/>
              <a:t>Develop your algorithms for each steps</a:t>
            </a:r>
          </a:p>
          <a:p>
            <a:r>
              <a:rPr lang="en-US" dirty="0"/>
              <a:t>Check your process flow from the first step to the last one!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E7C7-DB16-9FCA-42CF-70F0461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A3A6-B626-2A9B-98E4-1161214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3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6CE0-A2DC-0DCD-2C0F-F18672E2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359E-944F-6A28-0E4B-3A55F7349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Input?</a:t>
            </a:r>
          </a:p>
          <a:p>
            <a:r>
              <a:rPr lang="en-US" dirty="0"/>
              <a:t>Output?</a:t>
            </a:r>
          </a:p>
          <a:p>
            <a:r>
              <a:rPr lang="en-US" dirty="0"/>
              <a:t>Process?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2023D-D3E2-DC43-D339-E7563C5D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6341C-A0E4-A63E-F194-AD2946CF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34</a:t>
            </a:fld>
            <a:endParaRPr lang="en-US" dirty="0"/>
          </a:p>
        </p:txBody>
      </p:sp>
      <p:pic>
        <p:nvPicPr>
          <p:cNvPr id="1026" name="Picture 2" descr="Microsoft Apps">
            <a:extLst>
              <a:ext uri="{FF2B5EF4-FFF2-40B4-BE49-F238E27FC236}">
                <a16:creationId xmlns:a16="http://schemas.microsoft.com/office/drawing/2014/main" id="{887BF51B-2C8B-614A-9161-46E23B4E9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810" y="1997870"/>
            <a:ext cx="4543063" cy="45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447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Programming in the Digital Age!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9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2E90-1E69-DA65-D215-2F0721C8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code.NASA.gov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B3F21-A1BC-7950-EEA9-24565C5A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79F5A-3782-1174-6DED-27A5D365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0DFAD-F6CD-852B-417C-A7EF0C43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8F58B5-5B29-E19B-CECB-28000E3F3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49" y="1901986"/>
            <a:ext cx="10444142" cy="479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28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BFFE-AD29-0619-3869-A75373F5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671AC9-D185-6674-FC9C-2AED0E893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275484"/>
            <a:ext cx="9783763" cy="367863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600-EE1B-F723-1AEE-D8DB2B78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5A20C-B428-6D85-D739-1C9B203B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2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DAD5-19A4-D160-6F64-55CC7530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40A69-2B2B-96CB-C3B9-7471E6FA2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7AFDC-DA77-1A23-6785-390F875E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20021-CCDF-C2EF-C712-BFBD8A3A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43526-05A9-3D7F-42F8-9B887D4AC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1" y="2185628"/>
            <a:ext cx="12192000" cy="413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85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i="1" dirty="0">
                <a:hlinkClick r:id="rId2"/>
              </a:rPr>
              <a:t>https://math.hws.edu/eck/cs124/javanotes6/c1/s1.html#:~:text=When%20the%20CPU%20executes%20a,of%20a%20sequence%20of%20locations</a:t>
            </a:r>
            <a:r>
              <a:rPr lang="en-US" sz="2800" i="1" dirty="0"/>
              <a:t>.</a:t>
            </a:r>
          </a:p>
          <a:p>
            <a:pPr algn="just"/>
            <a:r>
              <a:rPr lang="en-US" sz="2800" i="1" dirty="0">
                <a:hlinkClick r:id="rId3"/>
              </a:rPr>
              <a:t>https://towardsdatascience.com/python-memory-and-objects-e7bec4a2845</a:t>
            </a:r>
            <a:endParaRPr lang="en-US" sz="2800" i="1" dirty="0"/>
          </a:p>
          <a:p>
            <a:pPr algn="just"/>
            <a:r>
              <a:rPr lang="en-US" sz="2800" i="1" dirty="0"/>
              <a:t>P. Wentworth, J. </a:t>
            </a:r>
            <a:r>
              <a:rPr lang="en-US" sz="2800" i="1" dirty="0" err="1"/>
              <a:t>Elkner</a:t>
            </a:r>
            <a:r>
              <a:rPr lang="en-US" sz="2800" i="1" dirty="0"/>
              <a:t>, A. B. Downey, C. Meyers. How to Think Like a Computer Scientist: Learning with Python. 3rd Edition, Open Book Project, 2011.</a:t>
            </a:r>
          </a:p>
          <a:p>
            <a:pPr algn="just"/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6C1C-F8F8-36AC-3F81-B1B9194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9AF8-2DBE-FCC3-25ED-F4AC9A80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links for </a:t>
            </a:r>
            <a:r>
              <a:rPr lang="en-US"/>
              <a:t>our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2344-93A8-83A8-A31B-10C9F49E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Telegram group: </a:t>
            </a:r>
            <a:r>
              <a:rPr lang="fa-IR" dirty="0"/>
              <a:t>*</a:t>
            </a:r>
            <a:endParaRPr lang="en-US" dirty="0"/>
          </a:p>
          <a:p>
            <a:r>
              <a:rPr lang="en-US" dirty="0"/>
              <a:t>GitHub organization: github.com/</a:t>
            </a:r>
            <a:r>
              <a:rPr lang="en-US" dirty="0" err="1"/>
              <a:t>SharifPythonSpace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86E94-A2C3-F217-2D4D-E097CD3E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ED53A-7013-0F69-5EBF-C349AE54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63F2CC-0B60-7D12-8021-2EADA451A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567" y="3429000"/>
            <a:ext cx="2505075" cy="32770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C565E38-D886-3124-6D76-07DCA4B05C85}"/>
              </a:ext>
            </a:extLst>
          </p:cNvPr>
          <p:cNvSpPr/>
          <p:nvPr/>
        </p:nvSpPr>
        <p:spPr>
          <a:xfrm>
            <a:off x="6588064" y="749196"/>
            <a:ext cx="3061253" cy="924391"/>
          </a:xfrm>
          <a:prstGeom prst="wedgeRectCallout">
            <a:avLst>
              <a:gd name="adj1" fmla="val -116124"/>
              <a:gd name="adj2" fmla="val 9116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atin typeface="Kalameh" pitchFamily="2" charset="-78"/>
                <a:cs typeface="Kalameh" pitchFamily="2" charset="-78"/>
              </a:rPr>
              <a:t>گروه خصوصی شد!</a:t>
            </a:r>
            <a:endParaRPr lang="en-US" sz="2000" b="1" dirty="0">
              <a:latin typeface="Kalameh" pitchFamily="2" charset="-78"/>
              <a:cs typeface="Kalame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21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35425A-286D-7342-4CC5-A4D17C32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5B0B7-3271-CEC5-46CD-01D86E5D6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44" y="2011680"/>
            <a:ext cx="11806176" cy="441117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Approx.  25% Programming Assignments (judgment with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r>
              <a:rPr lang="en-US" dirty="0"/>
              <a:t>Approx. 14% Mid-term Project (alone, judgment with TAs and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r>
              <a:rPr lang="en-US" dirty="0"/>
              <a:t>Approx.  37% Final Project (team work~5 member, judgment with TAs and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pPr lvl="1"/>
            <a:r>
              <a:rPr lang="en-US" sz="3000" i="1" dirty="0"/>
              <a:t>Proposal (about real needs)</a:t>
            </a:r>
          </a:p>
          <a:p>
            <a:pPr lvl="1"/>
            <a:r>
              <a:rPr lang="en-US" sz="3000" i="1" dirty="0"/>
              <a:t>Coding</a:t>
            </a:r>
          </a:p>
          <a:p>
            <a:pPr lvl="1"/>
            <a:r>
              <a:rPr lang="en-US" sz="3000" i="1" dirty="0"/>
              <a:t>Release</a:t>
            </a:r>
          </a:p>
          <a:p>
            <a:r>
              <a:rPr lang="en-US" dirty="0"/>
              <a:t>Approx. 30% Final Exam (algorithm-based paper exam)</a:t>
            </a:r>
          </a:p>
          <a:p>
            <a:r>
              <a:rPr lang="en-US" dirty="0"/>
              <a:t>Approx.  5% Short Presentation(extra score , for the next week lecture, only for the first two person)</a:t>
            </a:r>
          </a:p>
          <a:p>
            <a:r>
              <a:rPr lang="en-US" dirty="0"/>
              <a:t>Approx.  2% Challenging Questions and Contributions in Class (extra score)</a:t>
            </a:r>
            <a:endParaRPr lang="fa-IR" dirty="0"/>
          </a:p>
          <a:p>
            <a:r>
              <a:rPr lang="en-US" dirty="0"/>
              <a:t>Approx. 7% long presentation (extra score)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407F-CFFA-DBD6-014C-FFE454C3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13B2DA-F167-2111-2D7B-9BFFF80C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6B18BD0E-7834-E54F-575D-3E80ACB437AE}"/>
              </a:ext>
            </a:extLst>
          </p:cNvPr>
          <p:cNvSpPr/>
          <p:nvPr/>
        </p:nvSpPr>
        <p:spPr>
          <a:xfrm>
            <a:off x="8543938" y="284176"/>
            <a:ext cx="3061253" cy="924391"/>
          </a:xfrm>
          <a:prstGeom prst="wedgeRectCallout">
            <a:avLst>
              <a:gd name="adj1" fmla="val -55249"/>
              <a:gd name="adj2" fmla="val 13248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atin typeface="Kalameh" pitchFamily="2" charset="-78"/>
                <a:cs typeface="Kalameh" pitchFamily="2" charset="-78"/>
              </a:rPr>
              <a:t>راه جبران هم تحت شرایطی وجود </a:t>
            </a:r>
            <a:r>
              <a:rPr lang="fa-IR" sz="2000" b="1" dirty="0" err="1">
                <a:latin typeface="Kalameh" pitchFamily="2" charset="-78"/>
                <a:cs typeface="Kalameh" pitchFamily="2" charset="-78"/>
              </a:rPr>
              <a:t>داره</a:t>
            </a:r>
            <a:r>
              <a:rPr lang="fa-IR" sz="2000" b="1" dirty="0">
                <a:latin typeface="Kalameh" pitchFamily="2" charset="-78"/>
                <a:cs typeface="Kalameh" pitchFamily="2" charset="-78"/>
              </a:rPr>
              <a:t>!</a:t>
            </a:r>
            <a:endParaRPr lang="en-US" sz="2000" b="1" dirty="0">
              <a:latin typeface="Kalameh" pitchFamily="2" charset="-78"/>
              <a:cs typeface="Kalame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3670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Presentations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AAB7-1E1C-BFCA-AEE5-09525A61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9955077" cy="1508760"/>
          </a:xfrm>
        </p:spPr>
        <p:txBody>
          <a:bodyPr/>
          <a:lstStyle/>
          <a:p>
            <a:r>
              <a:rPr lang="en-US" dirty="0"/>
              <a:t>Design and explain a flowchart for a simple </a:t>
            </a:r>
            <a:r>
              <a:rPr lang="en-US" dirty="0" err="1"/>
              <a:t>Homsa</a:t>
            </a:r>
            <a:r>
              <a:rPr lang="en-US" dirty="0"/>
              <a:t>! You can propose new features!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3C35-98C4-E023-89D3-CC3AF6D4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Who is volunteer for the short presentation?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A00AD-9B6C-1161-9468-730DBF9E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7836D-A414-5ADD-3BFB-9EF8CF81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B2B468-48EF-4D7B-CA3F-A18EC4D3D60C}"/>
              </a:ext>
            </a:extLst>
          </p:cNvPr>
          <p:cNvSpPr/>
          <p:nvPr/>
        </p:nvSpPr>
        <p:spPr>
          <a:xfrm>
            <a:off x="8924080" y="4058067"/>
            <a:ext cx="3267919" cy="9722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Fredoka One" panose="02000000000000000000" pitchFamily="2" charset="0"/>
              </a:rPr>
              <a:t>Short </a:t>
            </a:r>
            <a:r>
              <a:rPr lang="en-US" sz="2400" b="1" dirty="0" err="1">
                <a:latin typeface="Fredoka One" panose="02000000000000000000" pitchFamily="2" charset="0"/>
              </a:rPr>
              <a:t>Presenration</a:t>
            </a:r>
            <a:endParaRPr lang="en-US" sz="2400" b="1" dirty="0">
              <a:latin typeface="Fredok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810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15648</TotalTime>
  <Words>1198</Words>
  <Application>Microsoft Office PowerPoint</Application>
  <PresentationFormat>Widescreen</PresentationFormat>
  <Paragraphs>276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-apple-system</vt:lpstr>
      <vt:lpstr>Arial</vt:lpstr>
      <vt:lpstr>Calibri</vt:lpstr>
      <vt:lpstr>Corbel</vt:lpstr>
      <vt:lpstr>Courier New</vt:lpstr>
      <vt:lpstr>Fredoka One</vt:lpstr>
      <vt:lpstr>Kalameh</vt:lpstr>
      <vt:lpstr>Wingdings</vt:lpstr>
      <vt:lpstr>Banded</vt:lpstr>
      <vt:lpstr>Introduction to Objects in Python</vt:lpstr>
      <vt:lpstr>Last Lecture</vt:lpstr>
      <vt:lpstr>Today</vt:lpstr>
      <vt:lpstr>Together</vt:lpstr>
      <vt:lpstr>Contact me</vt:lpstr>
      <vt:lpstr>Main links for our class</vt:lpstr>
      <vt:lpstr>Grading</vt:lpstr>
      <vt:lpstr>Short Presentations</vt:lpstr>
      <vt:lpstr>Design and explain a flowchart for a simple Homsa! You can propose new features!</vt:lpstr>
      <vt:lpstr>Review the Last Lecture</vt:lpstr>
      <vt:lpstr>From question to algorithm!</vt:lpstr>
      <vt:lpstr>Different problem, different data!</vt:lpstr>
      <vt:lpstr>Data in Python</vt:lpstr>
      <vt:lpstr>How Python Works</vt:lpstr>
      <vt:lpstr>What are objects in real world and Python?</vt:lpstr>
      <vt:lpstr>Everything in Python is an OBJECT!🙄 OOP!?🤯</vt:lpstr>
      <vt:lpstr>Memory stores information in what way?</vt:lpstr>
      <vt:lpstr>How can computer detect which locations in memory are instruction or value or …?</vt:lpstr>
      <vt:lpstr>What is garbage collector? How can do this job?</vt:lpstr>
      <vt:lpstr>So, where is our data???</vt:lpstr>
      <vt:lpstr>How can CPU process our code?</vt:lpstr>
      <vt:lpstr>Object-oriented Thinking</vt:lpstr>
      <vt:lpstr>PowerPoint Presentation</vt:lpstr>
      <vt:lpstr>Data and other things in Python are object!</vt:lpstr>
      <vt:lpstr>What are statements from flowchart view?</vt:lpstr>
      <vt:lpstr>The most simple statement!</vt:lpstr>
      <vt:lpstr>What is variable?</vt:lpstr>
      <vt:lpstr>How python can find type of variables?</vt:lpstr>
      <vt:lpstr>What is the difference between expression and statement?</vt:lpstr>
      <vt:lpstr>We have different types of statement!</vt:lpstr>
      <vt:lpstr>Programming with Python</vt:lpstr>
      <vt:lpstr>Question</vt:lpstr>
      <vt:lpstr>From question to algorithm!</vt:lpstr>
      <vt:lpstr>What is your solution?</vt:lpstr>
      <vt:lpstr>Application of Programming in the Digital Age!</vt:lpstr>
      <vt:lpstr>code.NASA.gov</vt:lpstr>
      <vt:lpstr>Project 1</vt:lpstr>
      <vt:lpstr>Project 2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181</cp:revision>
  <dcterms:created xsi:type="dcterms:W3CDTF">2023-01-30T22:07:53Z</dcterms:created>
  <dcterms:modified xsi:type="dcterms:W3CDTF">2023-02-27T18:13:18Z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