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7"/>
  </p:notesMasterIdLst>
  <p:handoutMasterIdLst>
    <p:handoutMasterId r:id="rId28"/>
  </p:handoutMasterIdLst>
  <p:sldIdLst>
    <p:sldId id="263" r:id="rId5"/>
    <p:sldId id="455" r:id="rId6"/>
    <p:sldId id="509" r:id="rId7"/>
    <p:sldId id="272" r:id="rId8"/>
    <p:sldId id="267" r:id="rId9"/>
    <p:sldId id="332" r:id="rId10"/>
    <p:sldId id="482" r:id="rId11"/>
    <p:sldId id="491" r:id="rId12"/>
    <p:sldId id="514" r:id="rId13"/>
    <p:sldId id="513" r:id="rId14"/>
    <p:sldId id="515" r:id="rId15"/>
    <p:sldId id="504" r:id="rId16"/>
    <p:sldId id="506" r:id="rId17"/>
    <p:sldId id="521" r:id="rId18"/>
    <p:sldId id="520" r:id="rId19"/>
    <p:sldId id="517" r:id="rId20"/>
    <p:sldId id="516" r:id="rId21"/>
    <p:sldId id="518" r:id="rId22"/>
    <p:sldId id="519" r:id="rId23"/>
    <p:sldId id="345" r:id="rId24"/>
    <p:sldId id="436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3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https://www.geeksforgeeks.org/regular-expression-python-examples-set-1/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regular-expression-python-examples-set-1/" TargetMode="External"/><Relationship Id="rId3" Type="http://schemas.openxmlformats.org/officeDocument/2006/relationships/hyperlink" Target="https://www.geeksforgeeks.org/introduction-to-natural-language-processing/" TargetMode="External"/><Relationship Id="rId7" Type="http://schemas.openxmlformats.org/officeDocument/2006/relationships/hyperlink" Target="https://www.tutorialspoint.com/python/python_reg_expressions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tutorialspoint.com/python_text_processing/index.htm" TargetMode="External"/><Relationship Id="rId4" Type="http://schemas.openxmlformats.org/officeDocument/2006/relationships/hyperlink" Target="https://www.geeksforgeeks.org/text-preprocessing-in-python-set-1/" TargetMode="External"/><Relationship Id="rId9" Type="http://schemas.openxmlformats.org/officeDocument/2006/relationships/hyperlink" Target="https://pythe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NLP in Python!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9EF5-9C1E-29F1-5B5E-CF302BF5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Analysis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9EF78-820E-B2FA-FABA-FAF9BC82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05A3F-322E-AFB3-33FC-0E671B99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Knowledge Required to Learn NLP | Guide to NLP (Part 2)">
            <a:extLst>
              <a:ext uri="{FF2B5EF4-FFF2-40B4-BE49-F238E27FC236}">
                <a16:creationId xmlns:a16="http://schemas.microsoft.com/office/drawing/2014/main" id="{63006864-F9C3-B426-9630-1405CC5BAF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13" y="1916770"/>
            <a:ext cx="8105831" cy="47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9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0723-4D92-BB0D-A2C9-99AB4827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CD19-424F-7CA1-9B33-D8A08CB0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Text Classification </a:t>
            </a:r>
          </a:p>
          <a:p>
            <a:r>
              <a:rPr lang="en-US" dirty="0"/>
              <a:t>Chatbots &amp; Virtual Assistants </a:t>
            </a:r>
          </a:p>
          <a:p>
            <a:r>
              <a:rPr lang="en-US" dirty="0"/>
              <a:t>Text Extraction from Image</a:t>
            </a:r>
          </a:p>
          <a:p>
            <a:r>
              <a:rPr lang="en-US" dirty="0"/>
              <a:t>Machine Translation </a:t>
            </a:r>
          </a:p>
          <a:p>
            <a:r>
              <a:rPr lang="en-US" dirty="0"/>
              <a:t>Text Summarization </a:t>
            </a:r>
          </a:p>
          <a:p>
            <a:r>
              <a:rPr lang="en-US" dirty="0"/>
              <a:t>Auto-Correct</a:t>
            </a:r>
          </a:p>
          <a:p>
            <a:r>
              <a:rPr lang="en-US" dirty="0"/>
              <a:t>Speech Recognition (Speech to Text)</a:t>
            </a:r>
          </a:p>
          <a:p>
            <a:r>
              <a:rPr lang="en-US" dirty="0"/>
              <a:t>Text To Speech (TTS)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FABF8-FFF6-29B5-0344-67BCA18C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2CD7F-0B19-D499-F2F4-3AE1D9CB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0FE07-8140-ED21-CBC4-6FF85075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r="21308"/>
          <a:stretch/>
        </p:blipFill>
        <p:spPr>
          <a:xfrm>
            <a:off x="8118691" y="1306285"/>
            <a:ext cx="2917371" cy="3616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3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Regular Expression (re)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155A7-52A8-AF8A-3C69-81AD7B9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in Python, Let’s go!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58DCA-E007-E441-4E2B-92B4BB57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5A2B-D3AC-13FA-5727-CCC1906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F69FF-CBD8-2C0D-CCAF-66B1F334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3" y="1514000"/>
            <a:ext cx="10783614" cy="47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A50F-1E1E-B640-FB66-DFE6D48B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Pythex.org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AB60F3-87D1-C3E9-CD15-B374C7AB4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36" y="2011363"/>
            <a:ext cx="9231340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BA875-5926-9C36-0835-855282B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22A3A-4D7A-D951-F5A4-0E7FEF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NLTK and Hazm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applicational packages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03C8-005F-A0B9-AE42-F10C8291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machine translation package in python!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DAAA3E-5CD0-E6AD-F968-28E725084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96217"/>
            <a:ext cx="9783763" cy="40371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AD01-49B1-92F0-2B63-ADBC8B60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CF64-C029-1912-8A9A-10B41B29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ADB-ACCF-5574-008F-0ABCF971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OCR, Read Images!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22E25-8D30-3CFD-2A9A-C1818E2B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97" y="2011363"/>
            <a:ext cx="9108418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E0873-DD7B-249B-4DF5-073D9AA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5C4A-1F19-3001-6F59-E3731D0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97B7-790F-CD88-489E-5A02DE82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enough?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D5F6-C93B-0238-5B70-40BBA942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b="1" dirty="0"/>
              <a:t>You can search whatever you want, So learn how to search and use!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BE9C-F4BF-63B7-ACD4-A876CF4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DD346-61A8-C6AE-E92C-E38866B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42BC1-DEB2-3621-8294-F8882301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14" y="4218115"/>
            <a:ext cx="2387301" cy="23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Data story telling</a:t>
            </a:r>
          </a:p>
          <a:p>
            <a:r>
              <a:rPr lang="en-US" dirty="0"/>
              <a:t>Visualization in Python!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مسیریاب نشان - هرآنچه باید درباره کار با نقشه و مسیریاب نشان بدانید |  دیجیاتو">
            <a:extLst>
              <a:ext uri="{FF2B5EF4-FFF2-40B4-BE49-F238E27FC236}">
                <a16:creationId xmlns:a16="http://schemas.microsoft.com/office/drawing/2014/main" id="{25EF0891-AED6-342A-457F-664A70CE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707854"/>
            <a:ext cx="10840107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8" name="Picture 4" descr="سخن‌گوی منیژه جدید مسیریاب نشان با کمک هوش مصنوعی لحن کاملا انسانی پیدا کرد">
            <a:extLst>
              <a:ext uri="{FF2B5EF4-FFF2-40B4-BE49-F238E27FC236}">
                <a16:creationId xmlns:a16="http://schemas.microsoft.com/office/drawing/2014/main" id="{5E6E151A-D3FB-747E-0196-4221F6EAB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3147514"/>
            <a:ext cx="5573661" cy="327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i="1" dirty="0">
                <a:hlinkClick r:id="rId3"/>
              </a:rPr>
              <a:t>https://www.geeksforgeeks.org/introduction-to-natural-language-processing/</a:t>
            </a:r>
            <a:endParaRPr lang="fa-IR" sz="2800" i="1" dirty="0"/>
          </a:p>
          <a:p>
            <a:pPr algn="just"/>
            <a:r>
              <a:rPr lang="en-US" sz="2800" i="1" dirty="0">
                <a:hlinkClick r:id="rId4"/>
              </a:rPr>
              <a:t>https://www.geeksforgeeks.org/text-preprocessing-in-python-set-1/</a:t>
            </a:r>
            <a:endParaRPr lang="fa-IR" sz="2800" i="1" dirty="0"/>
          </a:p>
          <a:p>
            <a:pPr algn="just"/>
            <a:r>
              <a:rPr lang="en-US" sz="2800" i="1" dirty="0">
                <a:hlinkClick r:id="rId5"/>
              </a:rPr>
              <a:t>https://www.tutorialspoint.com/python_text_processing/index.htm</a:t>
            </a:r>
            <a:endParaRPr lang="en-US" sz="2800" i="1" dirty="0"/>
          </a:p>
          <a:p>
            <a:pPr algn="just"/>
            <a:r>
              <a:rPr lang="en-US" sz="2800" i="1" dirty="0">
                <a:hlinkClick r:id="rId6"/>
              </a:rPr>
              <a:t>https://www.w3schools.com/python/python_regex.asp</a:t>
            </a:r>
            <a:endParaRPr lang="en-US" sz="2800" i="1" dirty="0"/>
          </a:p>
          <a:p>
            <a:pPr algn="just"/>
            <a:r>
              <a:rPr lang="en-US" sz="2800" i="1" dirty="0">
                <a:hlinkClick r:id="rId7"/>
              </a:rPr>
              <a:t>https://www.tutorialspoint.com/python/python_reg_expressions.htm</a:t>
            </a:r>
            <a:endParaRPr lang="en-US" sz="2800" i="1" dirty="0"/>
          </a:p>
          <a:p>
            <a:pPr algn="just"/>
            <a:r>
              <a:rPr lang="en-US" sz="2800" i="1" dirty="0">
                <a:hlinkClick r:id="rId8"/>
              </a:rPr>
              <a:t>https://www.geeksforgeeks.org/regular-expression-python-examples-set-1/</a:t>
            </a:r>
            <a:endParaRPr lang="fa-IR" sz="2800" i="1" dirty="0"/>
          </a:p>
          <a:p>
            <a:pPr algn="just"/>
            <a:r>
              <a:rPr lang="en-US" sz="2800" i="1" dirty="0">
                <a:hlinkClick r:id="rId9"/>
              </a:rPr>
              <a:t>https://pythex.org/</a:t>
            </a:r>
            <a:endParaRPr lang="fa-IR" sz="2800" i="1" dirty="0"/>
          </a:p>
          <a:p>
            <a:pPr algn="just"/>
            <a:endParaRPr lang="en-US" sz="2800" i="1" dirty="0"/>
          </a:p>
          <a:p>
            <a:pPr algn="just"/>
            <a:endParaRPr lang="fa-IR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Introduction to NLP</a:t>
            </a:r>
            <a:endParaRPr lang="fa-IR" dirty="0"/>
          </a:p>
          <a:p>
            <a:r>
              <a:rPr lang="en-US" dirty="0"/>
              <a:t>Introduction to regular expression</a:t>
            </a:r>
          </a:p>
          <a:p>
            <a:r>
              <a:rPr lang="en-US" dirty="0"/>
              <a:t>Introduction to NLTK and Hazm</a:t>
            </a:r>
          </a:p>
          <a:p>
            <a:r>
              <a:rPr lang="en-US" dirty="0"/>
              <a:t>Some applicational package in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F4D21-B49F-5B6F-2763-4FAB700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3AE1C-9847-2AE1-5875-F896B57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 descr="Language is Everywhere · Brains · Language is Everywhere · Yale University  Library Online Exhibitions">
            <a:extLst>
              <a:ext uri="{FF2B5EF4-FFF2-40B4-BE49-F238E27FC236}">
                <a16:creationId xmlns:a16="http://schemas.microsoft.com/office/drawing/2014/main" id="{96FD9C18-C3E7-CA0F-CBFF-15BFBE0CA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/>
          <a:stretch/>
        </p:blipFill>
        <p:spPr bwMode="auto">
          <a:xfrm>
            <a:off x="2062346" y="1517818"/>
            <a:ext cx="8578565" cy="4905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ED9D0-9AAC-13C2-76EB-2D193EBE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and Language!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1E9E3-2BD9-AF8C-46CA-ED7E801DFF88}"/>
              </a:ext>
            </a:extLst>
          </p:cNvPr>
          <p:cNvSpPr txBox="1"/>
          <p:nvPr/>
        </p:nvSpPr>
        <p:spPr>
          <a:xfrm>
            <a:off x="0" y="6018538"/>
            <a:ext cx="3615559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Speech chain</a:t>
            </a:r>
          </a:p>
        </p:txBody>
      </p:sp>
    </p:spTree>
    <p:extLst>
      <p:ext uri="{BB962C8B-B14F-4D97-AF65-F5344CB8AC3E}">
        <p14:creationId xmlns:p14="http://schemas.microsoft.com/office/powerpoint/2010/main" val="387567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48362</TotalTime>
  <Words>463</Words>
  <Application>Microsoft Office PowerPoint</Application>
  <PresentationFormat>Widescreen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Calibri</vt:lpstr>
      <vt:lpstr>Corbel</vt:lpstr>
      <vt:lpstr>Courier New</vt:lpstr>
      <vt:lpstr>Wingdings</vt:lpstr>
      <vt:lpstr>Banded</vt:lpstr>
      <vt:lpstr>Introduction to NLP in Python!</vt:lpstr>
      <vt:lpstr>Last Lecture</vt:lpstr>
      <vt:lpstr>Today</vt:lpstr>
      <vt:lpstr>Together</vt:lpstr>
      <vt:lpstr>Contact me</vt:lpstr>
      <vt:lpstr>Short Presentations</vt:lpstr>
      <vt:lpstr>Review the Last Lecture </vt:lpstr>
      <vt:lpstr>Introduction to NLP</vt:lpstr>
      <vt:lpstr>Mind and Language!</vt:lpstr>
      <vt:lpstr>Different Levels of Analysis in NLP</vt:lpstr>
      <vt:lpstr>NLP Applications</vt:lpstr>
      <vt:lpstr>Introduction to Regular Expression (re)</vt:lpstr>
      <vt:lpstr>RE in Python, Let’s go!</vt:lpstr>
      <vt:lpstr>Pythex.org</vt:lpstr>
      <vt:lpstr>Introduction to NLTK and Hazm</vt:lpstr>
      <vt:lpstr>Some applicational packages in python</vt:lpstr>
      <vt:lpstr>Search machine translation package in python!</vt:lpstr>
      <vt:lpstr>OCR, Read Images!</vt:lpstr>
      <vt:lpstr>Is it enough? </vt:lpstr>
      <vt:lpstr>Application of Programming in the Digital Age!</vt:lpstr>
      <vt:lpstr>PowerPoint Presentation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442</cp:revision>
  <dcterms:created xsi:type="dcterms:W3CDTF">2023-01-30T22:07:53Z</dcterms:created>
  <dcterms:modified xsi:type="dcterms:W3CDTF">2023-06-03T16:28:58Z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