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8"/>
  </p:notesMasterIdLst>
  <p:handoutMasterIdLst>
    <p:handoutMasterId r:id="rId19"/>
  </p:handoutMasterIdLst>
  <p:sldIdLst>
    <p:sldId id="263" r:id="rId5"/>
    <p:sldId id="264" r:id="rId6"/>
    <p:sldId id="275" r:id="rId7"/>
    <p:sldId id="265" r:id="rId8"/>
    <p:sldId id="266" r:id="rId9"/>
    <p:sldId id="267" r:id="rId10"/>
    <p:sldId id="273" r:id="rId11"/>
    <p:sldId id="272" r:id="rId12"/>
    <p:sldId id="270" r:id="rId13"/>
    <p:sldId id="268" r:id="rId14"/>
    <p:sldId id="271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E311-61B3-4C81-B0B8-D0B0499EDF4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0AB3-EA75-44F4-B7A9-182D362DAF69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235529E-EB58-4FBF-9052-A6E39E49FC7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28D0-73FF-45FC-8793-B830D03711E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558FE-2C7B-4123-912E-1E5D22948D5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5F95-73A8-45FD-ABA7-FF400A4607E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3F-F9E0-43E1-AB90-5BEE460CF75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0EC5-B44F-43FC-A501-7FEFFE4F685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ED20-EE52-4147-A056-CAECD39B6DD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6C4D-F40E-4B4D-A3B6-F23A188297A4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32AA-F909-4EEF-A311-9111BDB501F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0417C3-F99C-4B9D-880D-CD7CD075C27A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Introduction to Programming Applications with Python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b="0" i="1" dirty="0">
                <a:effectLst/>
                <a:latin typeface="-apple-system"/>
              </a:rPr>
              <a:t>- Senior Data Scientist, Adin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Technical AI Product Manager and Advisor, Mehra</a:t>
            </a:r>
            <a:br>
              <a:rPr lang="en-US" sz="1600" i="1" dirty="0"/>
            </a:br>
            <a:r>
              <a:rPr lang="en-US" sz="1600" b="0" i="1" dirty="0">
                <a:effectLst/>
                <a:latin typeface="-apple-system"/>
              </a:rPr>
              <a:t>- Adjunct Professor, Sharif University of Technology</a:t>
            </a:r>
            <a:endParaRPr lang="en-US" sz="16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13800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Discussion about Python in Research and Industries</a:t>
            </a:r>
            <a:endParaRPr lang="fa-IR" dirty="0"/>
          </a:p>
          <a:p>
            <a:r>
              <a:rPr lang="en-US" dirty="0"/>
              <a:t>Chapter 1 </a:t>
            </a:r>
            <a:r>
              <a:rPr lang="en-US" sz="2000" dirty="0"/>
              <a:t>(How to Think Like a Computer Scientist Learning with Python 3)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9E4-D363-08F5-1FFF-9B47DA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Thanks </a:t>
            </a:r>
            <a:r>
              <a:rPr lang="en-US" dirty="0"/>
              <a:t>to…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6062-91AC-FB88-14CD-6F0C4DE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bbas Nowzari-Dalini | ICoBi">
            <a:extLst>
              <a:ext uri="{FF2B5EF4-FFF2-40B4-BE49-F238E27FC236}">
                <a16:creationId xmlns:a16="http://schemas.microsoft.com/office/drawing/2014/main" id="{8EA542C2-74F4-4007-ABB3-3807483E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9" y="2324894"/>
            <a:ext cx="2975769" cy="29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8AAA3-AF93-3C0C-62AC-254F5B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324894"/>
            <a:ext cx="3021420" cy="297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84E92-9730-7AB1-A429-094FC0B4EF28}"/>
              </a:ext>
            </a:extLst>
          </p:cNvPr>
          <p:cNvSpPr txBox="1"/>
          <p:nvPr/>
        </p:nvSpPr>
        <p:spPr>
          <a:xfrm>
            <a:off x="2555469" y="5543550"/>
            <a:ext cx="304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Abbas </a:t>
            </a:r>
            <a:r>
              <a:rPr lang="en-US" dirty="0" err="1"/>
              <a:t>Nowzari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93580-DB06-30D5-428E-1F7AA7F0ED2D}"/>
              </a:ext>
            </a:extLst>
          </p:cNvPr>
          <p:cNvSpPr txBox="1"/>
          <p:nvPr/>
        </p:nvSpPr>
        <p:spPr>
          <a:xfrm>
            <a:off x="6408739" y="5556766"/>
            <a:ext cx="3045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Mohammad </a:t>
            </a:r>
            <a:r>
              <a:rPr lang="en-US" dirty="0" err="1"/>
              <a:t>Ganjtabesh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 err="1"/>
              <a:t>Github</a:t>
            </a:r>
            <a:r>
              <a:rPr lang="en-US" dirty="0"/>
              <a:t>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0989081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 </a:t>
            </a:r>
            <a:r>
              <a:rPr lang="en-US" sz="2400" dirty="0"/>
              <a:t>(may 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1872</TotalTime>
  <Words>269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Calibri</vt:lpstr>
      <vt:lpstr>Corbel</vt:lpstr>
      <vt:lpstr>Wingdings</vt:lpstr>
      <vt:lpstr>Banded</vt:lpstr>
      <vt:lpstr>Introduction to Programming Applications with Python</vt:lpstr>
      <vt:lpstr>Today</vt:lpstr>
      <vt:lpstr>MANY Thanks to…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What is Computation?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34</cp:revision>
  <dcterms:created xsi:type="dcterms:W3CDTF">2023-01-30T22:07:53Z</dcterms:created>
  <dcterms:modified xsi:type="dcterms:W3CDTF">2023-02-04T16:36:30Z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