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4"/>
  </p:sldMasterIdLst>
  <p:notesMasterIdLst>
    <p:notesMasterId r:id="rId15"/>
  </p:notesMasterIdLst>
  <p:handoutMasterIdLst>
    <p:handoutMasterId r:id="rId16"/>
  </p:handoutMasterIdLst>
  <p:sldIdLst>
    <p:sldId id="263" r:id="rId5"/>
    <p:sldId id="436" r:id="rId6"/>
    <p:sldId id="264" r:id="rId7"/>
    <p:sldId id="272" r:id="rId8"/>
    <p:sldId id="267" r:id="rId9"/>
    <p:sldId id="332" r:id="rId10"/>
    <p:sldId id="406" r:id="rId11"/>
    <p:sldId id="289" r:id="rId12"/>
    <p:sldId id="434" r:id="rId13"/>
    <p:sldId id="43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7AB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8" autoAdjust="0"/>
    <p:restoredTop sz="82321" autoAdjust="0"/>
  </p:normalViewPr>
  <p:slideViewPr>
    <p:cSldViewPr snapToGrid="0">
      <p:cViewPr varScale="1">
        <p:scale>
          <a:sx n="55" d="100"/>
          <a:sy n="55" d="100"/>
        </p:scale>
        <p:origin x="1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069BEE-5C22-49A5-A892-F6E6A4002A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4FB27-DC4B-4A29-B4F3-C665BDE47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47B97-F030-426D-A9D1-6B39B13C23ED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06FDF-174B-49EE-AD51-C827118F0F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610B1-614F-48C3-8F2D-C50C182871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751AA-B992-41E5-A909-E1A2443E2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69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24CBC-D461-4ECA-A489-D3A30E0FB795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1351B-2C5D-457B-ABE5-B64DBC7BD4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0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639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765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43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15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47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48CF-CA04-4783-93AD-979ACAA61BAD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1EF5C4-7447-D8B8-2D2E-B27DBBE2A4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1000" y="5305425"/>
            <a:ext cx="9144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899616-6B50-4D67-3046-952A3669D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82" y="77187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9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8F5E-101B-4FAA-9D82-961F1DB1544E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2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27139F-35B2-43FA-B637-88921C5FFDC1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5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01E3-C0B1-4B9B-89A9-02A94F8923FD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8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6E31F1-ECC9-4BD6-B025-EF3978C15B30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06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E066-FCF7-4D43-8CE1-1C08EC1A1793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16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8794-11C8-4B79-A4E9-18EDC7F6F0E1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52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23-9E41-495D-915A-9AA2F40B498D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1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7D3B-5F64-44A5-AA84-66F74DA0B34C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808E7F-6862-4377-A59B-F2A5DB78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26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C8FD-3A4C-43CB-AF34-DC8E25AC924B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07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EBCC-AAFA-45D8-862F-DAF4C6B28F16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9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DB2D2ED-04BA-4C3B-A1BA-41B691232536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C90B40-9C1F-03C6-F8E5-3548564FF96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rgbClr val="1F497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30" y="353208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44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cap="none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manKhaniJazani/" TargetMode="External"/><Relationship Id="rId2" Type="http://schemas.openxmlformats.org/officeDocument/2006/relationships/hyperlink" Target="mailto:ImanKhaniJazani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A52790-F46A-843A-C214-9C2BCB1C8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Break!</a:t>
            </a:r>
            <a:endParaRPr lang="en-US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4DAC39-00F6-8934-0067-6F99551A2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861750"/>
          </a:xfrm>
        </p:spPr>
        <p:txBody>
          <a:bodyPr>
            <a:normAutofit/>
          </a:bodyPr>
          <a:lstStyle/>
          <a:p>
            <a:r>
              <a:rPr lang="en-US" sz="2400" b="1" dirty="0"/>
              <a:t>By:</a:t>
            </a:r>
            <a:r>
              <a:rPr lang="en-US" sz="2400" dirty="0"/>
              <a:t> Iman Khani Jazani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Senior Data Scientist, Community builder | Adin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i="1" dirty="0">
                <a:latin typeface="-apple-system"/>
              </a:rPr>
              <a:t>AI and Data Specialist, Business Developer | </a:t>
            </a:r>
            <a:r>
              <a:rPr lang="en-US" i="1" dirty="0" err="1">
                <a:latin typeface="-apple-system"/>
              </a:rPr>
              <a:t>AiHum</a:t>
            </a:r>
            <a:endParaRPr lang="fa-IR" i="1" dirty="0">
              <a:latin typeface="-apple-system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Adjunct Professor | Sharif University of Technology</a:t>
            </a:r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0" i="1" dirty="0">
              <a:effectLst/>
              <a:latin typeface="-apple-system"/>
            </a:endParaRPr>
          </a:p>
          <a:p>
            <a:endParaRPr lang="en-US" sz="1400" dirty="0"/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11016-7412-C785-DD6A-793B2216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D287BD-4C92-C96B-04AC-579912B8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Fundamental Programming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1837394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Your Questions!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7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16FF288-7D66-945C-68A4-08AE001DED5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50" y="0"/>
            <a:ext cx="12184149" cy="685799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87022-5309-E0B5-FD7B-78E14060A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7C87B-8E7D-2143-3877-F7D12BBF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C21CDE-C9CC-E2B3-E7FF-5726E9D340F4}"/>
              </a:ext>
            </a:extLst>
          </p:cNvPr>
          <p:cNvSpPr txBox="1"/>
          <p:nvPr/>
        </p:nvSpPr>
        <p:spPr>
          <a:xfrm>
            <a:off x="462987" y="1046187"/>
            <a:ext cx="1134318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/>
            <a:r>
              <a:rPr lang="fa-IR" sz="4400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امیدوارم امسال سالی باشه که </a:t>
            </a:r>
            <a:r>
              <a:rPr lang="fa-IR" sz="4400" dirty="0" err="1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تووش</a:t>
            </a:r>
            <a:r>
              <a:rPr lang="fa-IR" sz="4400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4400" dirty="0" err="1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یه</a:t>
            </a:r>
            <a:r>
              <a:rPr lang="fa-IR" sz="4400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عالمه موفقیت براتون رقم بخوره و کلی </a:t>
            </a:r>
            <a:r>
              <a:rPr lang="fa-IR" sz="4400" dirty="0" err="1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دلتون</a:t>
            </a:r>
            <a:r>
              <a:rPr lang="fa-IR" sz="4400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شاد باشه  و من هم از </a:t>
            </a:r>
            <a:r>
              <a:rPr lang="fa-IR" sz="4400" dirty="0" err="1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شادیتون</a:t>
            </a:r>
            <a:r>
              <a:rPr lang="fa-IR" sz="4400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لذت ببرم و امیدوارم امسال باعث خوشحالی دل خودتون و بقیه </a:t>
            </a:r>
            <a:r>
              <a:rPr lang="fa-IR" sz="4400" dirty="0" err="1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باشین</a:t>
            </a:r>
            <a:r>
              <a:rPr lang="fa-IR" sz="4400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...</a:t>
            </a:r>
            <a:endParaRPr 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C247F2-5889-C555-77FA-8E13038FE56B}"/>
              </a:ext>
            </a:extLst>
          </p:cNvPr>
          <p:cNvSpPr txBox="1"/>
          <p:nvPr/>
        </p:nvSpPr>
        <p:spPr>
          <a:xfrm>
            <a:off x="5511121" y="3530685"/>
            <a:ext cx="609407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800" dirty="0" err="1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دوستتون</a:t>
            </a:r>
            <a:r>
              <a:rPr lang="fa-IR" sz="2800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دارم،</a:t>
            </a:r>
            <a:br>
              <a:rPr lang="fa-IR" sz="2800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</a:br>
            <a:r>
              <a:rPr lang="fa-IR" sz="2800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ایمان</a:t>
            </a:r>
          </a:p>
          <a:p>
            <a:pPr algn="r" rtl="1"/>
            <a:endParaRPr lang="fa-IR" sz="2800" dirty="0">
              <a:solidFill>
                <a:schemeClr val="tx1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endParaRPr lang="fa-IR" sz="2800" dirty="0"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endParaRPr lang="fa-IR" sz="2800" dirty="0">
              <a:solidFill>
                <a:schemeClr val="tx1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fa-IR" sz="2800" dirty="0">
                <a:latin typeface="Aviny" panose="020B0506030804020204" pitchFamily="34" charset="-78"/>
                <a:cs typeface="Aviny" panose="020B0506030804020204" pitchFamily="34" charset="-78"/>
              </a:rPr>
              <a:t>14/1/1402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603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previous slides</a:t>
            </a:r>
          </a:p>
          <a:p>
            <a:r>
              <a:rPr lang="en-US" dirty="0"/>
              <a:t>Again, Talk about final project</a:t>
            </a:r>
          </a:p>
          <a:p>
            <a:r>
              <a:rPr lang="en-US" dirty="0"/>
              <a:t>Question and answer!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0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7BF9-93E3-307D-03D4-E63181C8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ACF0-C99B-8FC1-911B-53228D03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Send your feedback about the class whenever you want!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BBDA3-FF62-55E1-0184-D829C952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3BBF5-9EBB-38CE-9793-3F7C4BCC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81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A482-6D39-FDCD-3606-DCAA5327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3518-C6BE-8815-A0F7-D20CF3096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10402272" cy="4206240"/>
          </a:xfrm>
        </p:spPr>
        <p:txBody>
          <a:bodyPr/>
          <a:lstStyle/>
          <a:p>
            <a:r>
              <a:rPr lang="en-US" dirty="0"/>
              <a:t>Gmail: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ImanKhaniJazani@gmail.com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LinkedIn: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https://www.linkedin.com/in/ImanKhaniJazani/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Telegram: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@IKJ1992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EEF49-AEF6-FF69-5817-FBEDB3EC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03549-3DB7-CE04-C1F1-A2B7FCD69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137" y="3797853"/>
            <a:ext cx="7205663" cy="2420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FDF0C-558A-AC2C-FC85-DCA32C2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3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264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go to each slides!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a-IR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9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Final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76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Done!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919079"/>
            <a:ext cx="9784080" cy="497943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Team building</a:t>
            </a:r>
          </a:p>
          <a:p>
            <a:pPr lvl="1"/>
            <a:r>
              <a:rPr lang="en-US" dirty="0"/>
              <a:t>Hard skill</a:t>
            </a:r>
          </a:p>
          <a:p>
            <a:pPr lvl="1"/>
            <a:r>
              <a:rPr lang="en-US" dirty="0"/>
              <a:t>Soft skill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Searching and finding a great question!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Team-working for proposal writing</a:t>
            </a:r>
          </a:p>
          <a:p>
            <a:pPr lvl="1"/>
            <a:r>
              <a:rPr lang="en-US" dirty="0"/>
              <a:t>1-3 pages document</a:t>
            </a:r>
          </a:p>
          <a:p>
            <a:pPr lvl="1"/>
            <a:r>
              <a:rPr lang="en-US" dirty="0"/>
              <a:t>Problem definition and suggestion for real solution</a:t>
            </a:r>
          </a:p>
          <a:p>
            <a:pPr lvl="1"/>
            <a:r>
              <a:rPr lang="en-US" dirty="0"/>
              <a:t>Operational plan (time and responsibilities)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/>
              <a:t>Proposal Evaluation!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Team-working for coding and development</a:t>
            </a:r>
          </a:p>
          <a:p>
            <a:pPr lvl="1"/>
            <a:r>
              <a:rPr lang="en-US" dirty="0"/>
              <a:t>Git and </a:t>
            </a:r>
            <a:r>
              <a:rPr lang="en-US" dirty="0" err="1"/>
              <a:t>Github</a:t>
            </a:r>
            <a:r>
              <a:rPr lang="en-US" dirty="0"/>
              <a:t> for code sharing</a:t>
            </a:r>
          </a:p>
          <a:p>
            <a:pPr lvl="1"/>
            <a:r>
              <a:rPr lang="en-US" dirty="0"/>
              <a:t>Discord for team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/>
              <a:t>Technical Evaluation!</a:t>
            </a:r>
          </a:p>
          <a:p>
            <a:pPr marL="514350" indent="-514350">
              <a:buFont typeface="+mj-lt"/>
              <a:buAutoNum type="arabicPeriod"/>
            </a:pP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1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D5B5"/>
      </a:hlink>
      <a:folHlink>
        <a:srgbClr val="FE66FF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977135_Playground rules presentation_RVA_v3.potx" id="{07413DCF-3AC5-4C70-87BD-941AEA8469DA}" vid="{4E9FF052-B545-4DF9-BE6D-6A74F8F6AE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AC8BD7-946A-4C17-A395-21CB0265D7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A9B77A0-8658-45E5-8D19-24559500539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9E42AFF-377A-47D3-84EF-20B0692369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 review of playground rules</Template>
  <TotalTime>23791</TotalTime>
  <Words>253</Words>
  <Application>Microsoft Office PowerPoint</Application>
  <PresentationFormat>Widescreen</PresentationFormat>
  <Paragraphs>68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Aviny</vt:lpstr>
      <vt:lpstr>Calibri</vt:lpstr>
      <vt:lpstr>Corbel</vt:lpstr>
      <vt:lpstr>Courier New</vt:lpstr>
      <vt:lpstr>Wingdings</vt:lpstr>
      <vt:lpstr>Banded</vt:lpstr>
      <vt:lpstr>Break!</vt:lpstr>
      <vt:lpstr>PowerPoint Presentation</vt:lpstr>
      <vt:lpstr>Today</vt:lpstr>
      <vt:lpstr>Together</vt:lpstr>
      <vt:lpstr>Contact me</vt:lpstr>
      <vt:lpstr>Review</vt:lpstr>
      <vt:lpstr>Let’s go to each slides!</vt:lpstr>
      <vt:lpstr>About Final Project</vt:lpstr>
      <vt:lpstr>Steps to Done!</vt:lpstr>
      <vt:lpstr>Ask Your Questions!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Iman Khani Jazani</dc:creator>
  <cp:lastModifiedBy>Iman Khani Jazani</cp:lastModifiedBy>
  <cp:revision>279</cp:revision>
  <dcterms:created xsi:type="dcterms:W3CDTF">2023-01-30T22:07:53Z</dcterms:created>
  <dcterms:modified xsi:type="dcterms:W3CDTF">2023-04-02T22:20:23Z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