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6"/>
  </p:notesMasterIdLst>
  <p:handoutMasterIdLst>
    <p:handoutMasterId r:id="rId37"/>
  </p:handoutMasterIdLst>
  <p:sldIdLst>
    <p:sldId id="263" r:id="rId5"/>
    <p:sldId id="264" r:id="rId6"/>
    <p:sldId id="406" r:id="rId7"/>
    <p:sldId id="272" r:id="rId8"/>
    <p:sldId id="267" r:id="rId9"/>
    <p:sldId id="301" r:id="rId10"/>
    <p:sldId id="332" r:id="rId11"/>
    <p:sldId id="346" r:id="rId12"/>
    <p:sldId id="289" r:id="rId13"/>
    <p:sldId id="407" r:id="rId14"/>
    <p:sldId id="408" r:id="rId15"/>
    <p:sldId id="412" r:id="rId16"/>
    <p:sldId id="413" r:id="rId17"/>
    <p:sldId id="415" r:id="rId18"/>
    <p:sldId id="369" r:id="rId19"/>
    <p:sldId id="414" r:id="rId20"/>
    <p:sldId id="378" r:id="rId21"/>
    <p:sldId id="409" r:id="rId22"/>
    <p:sldId id="410" r:id="rId23"/>
    <p:sldId id="411" r:id="rId24"/>
    <p:sldId id="356" r:id="rId25"/>
    <p:sldId id="380" r:id="rId26"/>
    <p:sldId id="359" r:id="rId27"/>
    <p:sldId id="405" r:id="rId28"/>
    <p:sldId id="361" r:id="rId29"/>
    <p:sldId id="339" r:id="rId30"/>
    <p:sldId id="345" r:id="rId31"/>
    <p:sldId id="337" r:id="rId32"/>
    <p:sldId id="367" r:id="rId33"/>
    <p:sldId id="368" r:id="rId34"/>
    <p:sldId id="26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Function?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آیا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کارمون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اخلاقی بود؟!؟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38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 Questions, even </a:t>
            </a:r>
            <a:r>
              <a:rPr lang="en-US" sz="4400" dirty="0"/>
              <a:t>SIMPLE</a:t>
            </a:r>
            <a:r>
              <a:rPr lang="en-US" dirty="0"/>
              <a:t> ones!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Ask question</a:t>
            </a:r>
          </a:p>
          <a:p>
            <a:r>
              <a:rPr lang="en-US" dirty="0"/>
              <a:t>Think about answer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Read more about it through internet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Read another pages or listen to others’ explanation</a:t>
            </a:r>
          </a:p>
          <a:p>
            <a:r>
              <a:rPr lang="en-US" dirty="0"/>
              <a:t>Ask question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6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4583E-CF63-7847-C826-FFF11DF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BF56F-4CD9-C502-82D0-DEB041E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35305E-8D02-4006-4AB2-058538DE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471791"/>
            <a:ext cx="9784080" cy="15087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Ask your Question 😉</a:t>
            </a:r>
          </a:p>
        </p:txBody>
      </p:sp>
    </p:spTree>
    <p:extLst>
      <p:ext uri="{BB962C8B-B14F-4D97-AF65-F5344CB8AC3E}">
        <p14:creationId xmlns:p14="http://schemas.microsoft.com/office/powerpoint/2010/main" val="115038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945DB5-293D-FABE-44EF-43B1090B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مسئله </a:t>
            </a:r>
            <a:r>
              <a:rPr lang="fa-IR">
                <a:latin typeface="Kalameh" pitchFamily="2" charset="-78"/>
                <a:cs typeface="Kalameh" pitchFamily="2" charset="-78"/>
              </a:rPr>
              <a:t>ترافیک و پمپ بزنین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BA1FE-817E-844D-3FDF-4D53180E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7205EA-ECDB-634C-B4B9-70BEDF1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A5F1A-D8EE-4802-B9C7-4D690000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Scops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B9D-9F64-15AD-7766-C906E2C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want to run our power.py for different inputs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4D037-F6B8-8D6A-AD1D-D5317A3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i="1" dirty="0"/>
          </a:p>
          <a:p>
            <a:pPr marL="0" indent="0" algn="ctr">
              <a:buNone/>
            </a:pPr>
            <a:r>
              <a:rPr lang="en-US" sz="4400" i="1" dirty="0"/>
              <a:t>What is your solution?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4D9F-0735-4CD8-7DFB-30604D6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8F9C-63BC-9BCD-B371-65E008E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2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Coding a simple example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B376-2065-4594-F050-BFCD8B76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3E33-0831-8BB9-7A9A-4892B4EB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83D6-4E7A-1EF2-B7CD-C45FDC44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1CD52-0FAC-FBF7-F741-031670AF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3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علایق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کاربرها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مهم هستند!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A0C-DB7B-4B09-8856-133589BC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E6BA-F27D-CA80-4666-CDAFFA6E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https://www.theguardian.com/uk-news/2023/mar/05/rishi-sunaks-plan-for-small-boats-will-lock-up-people-fleeing-war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F591-9EDE-2A04-5F83-78BDFF3F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F4B71-6A2B-FCD1-4AC0-14097823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code.NASA.gov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F58B5-5B29-E19B-CECB-28000E3F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49" y="1901986"/>
            <a:ext cx="10444142" cy="47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FE-AD29-0619-3869-A75373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71AC9-D185-6674-FC9C-2AED0E89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275484"/>
            <a:ext cx="9783763" cy="3678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600-EE1B-F723-1AEE-D8DB2B78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A20C-B428-6D85-D739-1C9B203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Different scops in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AD5-19A4-D160-6F64-55CC7530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0A69-2B2B-96CB-C3B9-7471E6FA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7AFDC-DA77-1A23-6785-390F875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0021-CCDF-C2EF-C712-BFBD8A3A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43526-05A9-3D7F-42F8-9B887D4A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185628"/>
            <a:ext cx="12192000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 or Telegram group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r>
              <a:rPr lang="en-US" dirty="0"/>
              <a:t>Approx. ?% Quiz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How can computer detect which locations in memory are instruction or value or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21183</TotalTime>
  <Words>779</Words>
  <Application>Microsoft Office PowerPoint</Application>
  <PresentationFormat>Widescreen</PresentationFormat>
  <Paragraphs>193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-apple-system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What is Function?</vt:lpstr>
      <vt:lpstr>Last lecture</vt:lpstr>
      <vt:lpstr>Today</vt:lpstr>
      <vt:lpstr>Together</vt:lpstr>
      <vt:lpstr>Contact me</vt:lpstr>
      <vt:lpstr>Grading</vt:lpstr>
      <vt:lpstr>Short Presentations</vt:lpstr>
      <vt:lpstr>How can computer detect which locations in memory are instruction or value or …?</vt:lpstr>
      <vt:lpstr>Review the Last Lecture</vt:lpstr>
      <vt:lpstr>From question to algorithm!</vt:lpstr>
      <vt:lpstr>Question</vt:lpstr>
      <vt:lpstr>Ask your Questions, even SIMPLE ones!</vt:lpstr>
      <vt:lpstr>Ask your Question 😉</vt:lpstr>
      <vt:lpstr>مسئله ترافیک و پمپ بزنین</vt:lpstr>
      <vt:lpstr>Different Scops in Python</vt:lpstr>
      <vt:lpstr>I want to run our power.py for different inputs</vt:lpstr>
      <vt:lpstr>Functions</vt:lpstr>
      <vt:lpstr>Modules</vt:lpstr>
      <vt:lpstr>Packages</vt:lpstr>
      <vt:lpstr>SuperPackages</vt:lpstr>
      <vt:lpstr>Programming with Python</vt:lpstr>
      <vt:lpstr>Python DataTypes</vt:lpstr>
      <vt:lpstr>Question</vt:lpstr>
      <vt:lpstr>Example of news</vt:lpstr>
      <vt:lpstr>From question to algorithm!</vt:lpstr>
      <vt:lpstr>Let’s go for your solutions and coding with each other😉</vt:lpstr>
      <vt:lpstr>Application of Programming in the Digital Age!</vt:lpstr>
      <vt:lpstr>code.NASA.gov</vt:lpstr>
      <vt:lpstr>Project 1</vt:lpstr>
      <vt:lpstr>Project 2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237</cp:revision>
  <dcterms:created xsi:type="dcterms:W3CDTF">2023-01-30T22:07:53Z</dcterms:created>
  <dcterms:modified xsi:type="dcterms:W3CDTF">2023-03-10T03:09:20Z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