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8"/>
  </p:notesMasterIdLst>
  <p:handoutMasterIdLst>
    <p:handoutMasterId r:id="rId29"/>
  </p:handoutMasterIdLst>
  <p:sldIdLst>
    <p:sldId id="263" r:id="rId5"/>
    <p:sldId id="474" r:id="rId6"/>
    <p:sldId id="455" r:id="rId7"/>
    <p:sldId id="272" r:id="rId8"/>
    <p:sldId id="267" r:id="rId9"/>
    <p:sldId id="332" r:id="rId10"/>
    <p:sldId id="482" r:id="rId11"/>
    <p:sldId id="483" r:id="rId12"/>
    <p:sldId id="484" r:id="rId13"/>
    <p:sldId id="289" r:id="rId14"/>
    <p:sldId id="465" r:id="rId15"/>
    <p:sldId id="475" r:id="rId16"/>
    <p:sldId id="480" r:id="rId17"/>
    <p:sldId id="481" r:id="rId18"/>
    <p:sldId id="476" r:id="rId19"/>
    <p:sldId id="479" r:id="rId20"/>
    <p:sldId id="478" r:id="rId21"/>
    <p:sldId id="486" r:id="rId22"/>
    <p:sldId id="487" r:id="rId23"/>
    <p:sldId id="345" r:id="rId24"/>
    <p:sldId id="436" r:id="rId25"/>
    <p:sldId id="485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0" d="100"/>
          <a:sy n="60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57BDE-53FF-42BA-BC26-3CDA355B38C5}" type="doc">
      <dgm:prSet loTypeId="urn:microsoft.com/office/officeart/2005/8/layout/cycle6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BB2BA-A7C0-4F39-98CB-3044E34AAB9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Polymorphism</a:t>
          </a:r>
          <a:endParaRPr lang="en-US" sz="2400" b="1" dirty="0"/>
        </a:p>
      </dgm:t>
    </dgm:pt>
    <dgm:pt modelId="{1AAC4EA7-A6B4-4D64-B1AA-BF8B9BCA29FE}" type="parTrans" cxnId="{16D2DC8B-6212-49E6-B77B-12B91F877133}">
      <dgm:prSet/>
      <dgm:spPr/>
      <dgm:t>
        <a:bodyPr/>
        <a:lstStyle/>
        <a:p>
          <a:endParaRPr lang="en-US"/>
        </a:p>
      </dgm:t>
    </dgm:pt>
    <dgm:pt modelId="{E9168B49-C1DE-461A-9136-7613C39879A8}" type="sibTrans" cxnId="{16D2DC8B-6212-49E6-B77B-12B91F877133}">
      <dgm:prSet/>
      <dgm:spPr/>
      <dgm:t>
        <a:bodyPr/>
        <a:lstStyle/>
        <a:p>
          <a:endParaRPr lang="en-US"/>
        </a:p>
      </dgm:t>
    </dgm:pt>
    <dgm:pt modelId="{222EA092-DFB1-4580-96DD-8253D135913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Encapsulation</a:t>
          </a:r>
        </a:p>
      </dgm:t>
    </dgm:pt>
    <dgm:pt modelId="{55B1575D-06EE-4570-8623-3A1692E8B00C}" type="parTrans" cxnId="{6C2A54FA-1FE1-4983-A0A9-6E2196A942AA}">
      <dgm:prSet/>
      <dgm:spPr/>
      <dgm:t>
        <a:bodyPr/>
        <a:lstStyle/>
        <a:p>
          <a:endParaRPr lang="en-US"/>
        </a:p>
      </dgm:t>
    </dgm:pt>
    <dgm:pt modelId="{6C2F1F2F-55AD-4229-96DF-89B16A6940BC}" type="sibTrans" cxnId="{6C2A54FA-1FE1-4983-A0A9-6E2196A942AA}">
      <dgm:prSet/>
      <dgm:spPr/>
      <dgm:t>
        <a:bodyPr/>
        <a:lstStyle/>
        <a:p>
          <a:endParaRPr lang="en-US"/>
        </a:p>
      </dgm:t>
    </dgm:pt>
    <dgm:pt modelId="{D826D914-E6FA-4930-AF51-BB7021222A9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/>
            <a:t>Inheritance</a:t>
          </a:r>
        </a:p>
      </dgm:t>
    </dgm:pt>
    <dgm:pt modelId="{888A12FC-B3D5-40E5-AB47-C9559E9F7089}" type="parTrans" cxnId="{E531E3D2-A50B-44C5-98B9-D1AFAC449B90}">
      <dgm:prSet/>
      <dgm:spPr/>
      <dgm:t>
        <a:bodyPr/>
        <a:lstStyle/>
        <a:p>
          <a:endParaRPr lang="en-US"/>
        </a:p>
      </dgm:t>
    </dgm:pt>
    <dgm:pt modelId="{3726BB63-05E1-493D-BABA-4FF03FC21656}" type="sibTrans" cxnId="{E531E3D2-A50B-44C5-98B9-D1AFAC449B90}">
      <dgm:prSet/>
      <dgm:spPr/>
      <dgm:t>
        <a:bodyPr/>
        <a:lstStyle/>
        <a:p>
          <a:endParaRPr lang="en-US"/>
        </a:p>
      </dgm:t>
    </dgm:pt>
    <dgm:pt modelId="{6C4C6DDE-7579-42D7-BA1A-9741F3E3D82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Abstraction</a:t>
          </a:r>
        </a:p>
      </dgm:t>
    </dgm:pt>
    <dgm:pt modelId="{85A3EE2E-50C6-426D-81FB-5B7CCC59EFDE}" type="parTrans" cxnId="{F66A396C-3EAC-4A26-A6BF-F1CB061F4BAD}">
      <dgm:prSet/>
      <dgm:spPr/>
      <dgm:t>
        <a:bodyPr/>
        <a:lstStyle/>
        <a:p>
          <a:endParaRPr lang="en-US"/>
        </a:p>
      </dgm:t>
    </dgm:pt>
    <dgm:pt modelId="{E407C90E-4056-4011-B8D1-75DBB006ECB9}" type="sibTrans" cxnId="{F66A396C-3EAC-4A26-A6BF-F1CB061F4BAD}">
      <dgm:prSet/>
      <dgm:spPr/>
      <dgm:t>
        <a:bodyPr/>
        <a:lstStyle/>
        <a:p>
          <a:endParaRPr lang="en-US"/>
        </a:p>
      </dgm:t>
    </dgm:pt>
    <dgm:pt modelId="{29245918-8E23-4CBF-9387-C83030CFD33A}" type="pres">
      <dgm:prSet presAssocID="{77857BDE-53FF-42BA-BC26-3CDA355B38C5}" presName="cycle" presStyleCnt="0">
        <dgm:presLayoutVars>
          <dgm:dir/>
          <dgm:resizeHandles val="exact"/>
        </dgm:presLayoutVars>
      </dgm:prSet>
      <dgm:spPr/>
    </dgm:pt>
    <dgm:pt modelId="{66FAFF46-F0DF-4244-AF6A-4DAA1F6436F6}" type="pres">
      <dgm:prSet presAssocID="{108BB2BA-A7C0-4F39-98CB-3044E34AAB90}" presName="node" presStyleLbl="node1" presStyleIdx="0" presStyleCnt="4" custScaleX="123620">
        <dgm:presLayoutVars>
          <dgm:bulletEnabled val="1"/>
        </dgm:presLayoutVars>
      </dgm:prSet>
      <dgm:spPr/>
    </dgm:pt>
    <dgm:pt modelId="{F628C91B-8915-4DAA-B190-EA4DDA3B579D}" type="pres">
      <dgm:prSet presAssocID="{108BB2BA-A7C0-4F39-98CB-3044E34AAB90}" presName="spNode" presStyleCnt="0"/>
      <dgm:spPr/>
    </dgm:pt>
    <dgm:pt modelId="{71EB27D7-DEDF-4DA0-8473-411AF557BC57}" type="pres">
      <dgm:prSet presAssocID="{E9168B49-C1DE-461A-9136-7613C39879A8}" presName="sibTrans" presStyleLbl="sibTrans1D1" presStyleIdx="0" presStyleCnt="4"/>
      <dgm:spPr/>
    </dgm:pt>
    <dgm:pt modelId="{1B4F9A2B-0EA2-40C3-A49B-FD7279F164D7}" type="pres">
      <dgm:prSet presAssocID="{222EA092-DFB1-4580-96DD-8253D135913C}" presName="node" presStyleLbl="node1" presStyleIdx="1" presStyleCnt="4" custScaleX="118433">
        <dgm:presLayoutVars>
          <dgm:bulletEnabled val="1"/>
        </dgm:presLayoutVars>
      </dgm:prSet>
      <dgm:spPr/>
    </dgm:pt>
    <dgm:pt modelId="{785A5E4C-E9C7-44BC-99FB-2344F504CE0A}" type="pres">
      <dgm:prSet presAssocID="{222EA092-DFB1-4580-96DD-8253D135913C}" presName="spNode" presStyleCnt="0"/>
      <dgm:spPr/>
    </dgm:pt>
    <dgm:pt modelId="{997CCDD7-8E4E-4660-8C68-5CFC556CC96E}" type="pres">
      <dgm:prSet presAssocID="{6C2F1F2F-55AD-4229-96DF-89B16A6940BC}" presName="sibTrans" presStyleLbl="sibTrans1D1" presStyleIdx="1" presStyleCnt="4"/>
      <dgm:spPr/>
    </dgm:pt>
    <dgm:pt modelId="{5122E135-503E-4FBA-ABB3-42B23258DDB3}" type="pres">
      <dgm:prSet presAssocID="{D826D914-E6FA-4930-AF51-BB7021222A96}" presName="node" presStyleLbl="node1" presStyleIdx="2" presStyleCnt="4">
        <dgm:presLayoutVars>
          <dgm:bulletEnabled val="1"/>
        </dgm:presLayoutVars>
      </dgm:prSet>
      <dgm:spPr/>
    </dgm:pt>
    <dgm:pt modelId="{E7BF607F-D2A7-4F60-85A7-8424F8D052C1}" type="pres">
      <dgm:prSet presAssocID="{D826D914-E6FA-4930-AF51-BB7021222A96}" presName="spNode" presStyleCnt="0"/>
      <dgm:spPr/>
    </dgm:pt>
    <dgm:pt modelId="{18CB7F60-0B85-4279-94E0-20B1F77C3562}" type="pres">
      <dgm:prSet presAssocID="{3726BB63-05E1-493D-BABA-4FF03FC21656}" presName="sibTrans" presStyleLbl="sibTrans1D1" presStyleIdx="2" presStyleCnt="4"/>
      <dgm:spPr/>
    </dgm:pt>
    <dgm:pt modelId="{7818B30B-2BBF-4C51-A01B-5085AE2707E6}" type="pres">
      <dgm:prSet presAssocID="{6C4C6DDE-7579-42D7-BA1A-9741F3E3D823}" presName="node" presStyleLbl="node1" presStyleIdx="3" presStyleCnt="4">
        <dgm:presLayoutVars>
          <dgm:bulletEnabled val="1"/>
        </dgm:presLayoutVars>
      </dgm:prSet>
      <dgm:spPr/>
    </dgm:pt>
    <dgm:pt modelId="{0A97D3E2-2773-460C-BA45-19242ED82E25}" type="pres">
      <dgm:prSet presAssocID="{6C4C6DDE-7579-42D7-BA1A-9741F3E3D823}" presName="spNode" presStyleCnt="0"/>
      <dgm:spPr/>
    </dgm:pt>
    <dgm:pt modelId="{2345D5DF-43C2-4327-A668-E06BC91A597C}" type="pres">
      <dgm:prSet presAssocID="{E407C90E-4056-4011-B8D1-75DBB006ECB9}" presName="sibTrans" presStyleLbl="sibTrans1D1" presStyleIdx="3" presStyleCnt="4"/>
      <dgm:spPr/>
    </dgm:pt>
  </dgm:ptLst>
  <dgm:cxnLst>
    <dgm:cxn modelId="{A17C642A-68BB-4DC0-BAB7-CCF6D9C2ED8F}" type="presOf" srcId="{3726BB63-05E1-493D-BABA-4FF03FC21656}" destId="{18CB7F60-0B85-4279-94E0-20B1F77C3562}" srcOrd="0" destOrd="0" presId="urn:microsoft.com/office/officeart/2005/8/layout/cycle6"/>
    <dgm:cxn modelId="{A5EBFD32-9005-46F8-9625-44ED45E03596}" type="presOf" srcId="{222EA092-DFB1-4580-96DD-8253D135913C}" destId="{1B4F9A2B-0EA2-40C3-A49B-FD7279F164D7}" srcOrd="0" destOrd="0" presId="urn:microsoft.com/office/officeart/2005/8/layout/cycle6"/>
    <dgm:cxn modelId="{761B4B64-2438-4CE2-B474-29C1D407355B}" type="presOf" srcId="{6C4C6DDE-7579-42D7-BA1A-9741F3E3D823}" destId="{7818B30B-2BBF-4C51-A01B-5085AE2707E6}" srcOrd="0" destOrd="0" presId="urn:microsoft.com/office/officeart/2005/8/layout/cycle6"/>
    <dgm:cxn modelId="{F66A396C-3EAC-4A26-A6BF-F1CB061F4BAD}" srcId="{77857BDE-53FF-42BA-BC26-3CDA355B38C5}" destId="{6C4C6DDE-7579-42D7-BA1A-9741F3E3D823}" srcOrd="3" destOrd="0" parTransId="{85A3EE2E-50C6-426D-81FB-5B7CCC59EFDE}" sibTransId="{E407C90E-4056-4011-B8D1-75DBB006ECB9}"/>
    <dgm:cxn modelId="{22210E75-0198-4FC7-BD53-B9A169F80DBB}" type="presOf" srcId="{D826D914-E6FA-4930-AF51-BB7021222A96}" destId="{5122E135-503E-4FBA-ABB3-42B23258DDB3}" srcOrd="0" destOrd="0" presId="urn:microsoft.com/office/officeart/2005/8/layout/cycle6"/>
    <dgm:cxn modelId="{63767A81-0F10-42D7-92F4-2A2A93D1F7F3}" type="presOf" srcId="{E9168B49-C1DE-461A-9136-7613C39879A8}" destId="{71EB27D7-DEDF-4DA0-8473-411AF557BC57}" srcOrd="0" destOrd="0" presId="urn:microsoft.com/office/officeart/2005/8/layout/cycle6"/>
    <dgm:cxn modelId="{16D2DC8B-6212-49E6-B77B-12B91F877133}" srcId="{77857BDE-53FF-42BA-BC26-3CDA355B38C5}" destId="{108BB2BA-A7C0-4F39-98CB-3044E34AAB90}" srcOrd="0" destOrd="0" parTransId="{1AAC4EA7-A6B4-4D64-B1AA-BF8B9BCA29FE}" sibTransId="{E9168B49-C1DE-461A-9136-7613C39879A8}"/>
    <dgm:cxn modelId="{B9F3408F-1FC8-4A93-AA77-1DB0061F5C9E}" type="presOf" srcId="{6C2F1F2F-55AD-4229-96DF-89B16A6940BC}" destId="{997CCDD7-8E4E-4660-8C68-5CFC556CC96E}" srcOrd="0" destOrd="0" presId="urn:microsoft.com/office/officeart/2005/8/layout/cycle6"/>
    <dgm:cxn modelId="{5621E993-A8AE-4575-9765-5D99932208B5}" type="presOf" srcId="{E407C90E-4056-4011-B8D1-75DBB006ECB9}" destId="{2345D5DF-43C2-4327-A668-E06BC91A597C}" srcOrd="0" destOrd="0" presId="urn:microsoft.com/office/officeart/2005/8/layout/cycle6"/>
    <dgm:cxn modelId="{C21C91A3-AD03-41F1-AC97-9B5C82CE1B65}" type="presOf" srcId="{77857BDE-53FF-42BA-BC26-3CDA355B38C5}" destId="{29245918-8E23-4CBF-9387-C83030CFD33A}" srcOrd="0" destOrd="0" presId="urn:microsoft.com/office/officeart/2005/8/layout/cycle6"/>
    <dgm:cxn modelId="{44E43BC8-2BAB-4FF2-A5C1-E079A8445275}" type="presOf" srcId="{108BB2BA-A7C0-4F39-98CB-3044E34AAB90}" destId="{66FAFF46-F0DF-4244-AF6A-4DAA1F6436F6}" srcOrd="0" destOrd="0" presId="urn:microsoft.com/office/officeart/2005/8/layout/cycle6"/>
    <dgm:cxn modelId="{E531E3D2-A50B-44C5-98B9-D1AFAC449B90}" srcId="{77857BDE-53FF-42BA-BC26-3CDA355B38C5}" destId="{D826D914-E6FA-4930-AF51-BB7021222A96}" srcOrd="2" destOrd="0" parTransId="{888A12FC-B3D5-40E5-AB47-C9559E9F7089}" sibTransId="{3726BB63-05E1-493D-BABA-4FF03FC21656}"/>
    <dgm:cxn modelId="{6C2A54FA-1FE1-4983-A0A9-6E2196A942AA}" srcId="{77857BDE-53FF-42BA-BC26-3CDA355B38C5}" destId="{222EA092-DFB1-4580-96DD-8253D135913C}" srcOrd="1" destOrd="0" parTransId="{55B1575D-06EE-4570-8623-3A1692E8B00C}" sibTransId="{6C2F1F2F-55AD-4229-96DF-89B16A6940BC}"/>
    <dgm:cxn modelId="{C2C427BE-0315-4664-B01A-A739622F8649}" type="presParOf" srcId="{29245918-8E23-4CBF-9387-C83030CFD33A}" destId="{66FAFF46-F0DF-4244-AF6A-4DAA1F6436F6}" srcOrd="0" destOrd="0" presId="urn:microsoft.com/office/officeart/2005/8/layout/cycle6"/>
    <dgm:cxn modelId="{92F18B09-F857-4A88-99A8-747B14B3D24B}" type="presParOf" srcId="{29245918-8E23-4CBF-9387-C83030CFD33A}" destId="{F628C91B-8915-4DAA-B190-EA4DDA3B579D}" srcOrd="1" destOrd="0" presId="urn:microsoft.com/office/officeart/2005/8/layout/cycle6"/>
    <dgm:cxn modelId="{E95FA457-9945-4747-A7E7-A7D654E16175}" type="presParOf" srcId="{29245918-8E23-4CBF-9387-C83030CFD33A}" destId="{71EB27D7-DEDF-4DA0-8473-411AF557BC57}" srcOrd="2" destOrd="0" presId="urn:microsoft.com/office/officeart/2005/8/layout/cycle6"/>
    <dgm:cxn modelId="{DCB67110-3401-4964-9A55-972E09E0BE8A}" type="presParOf" srcId="{29245918-8E23-4CBF-9387-C83030CFD33A}" destId="{1B4F9A2B-0EA2-40C3-A49B-FD7279F164D7}" srcOrd="3" destOrd="0" presId="urn:microsoft.com/office/officeart/2005/8/layout/cycle6"/>
    <dgm:cxn modelId="{12E68F3B-6944-47E8-855A-F19F1170EAA8}" type="presParOf" srcId="{29245918-8E23-4CBF-9387-C83030CFD33A}" destId="{785A5E4C-E9C7-44BC-99FB-2344F504CE0A}" srcOrd="4" destOrd="0" presId="urn:microsoft.com/office/officeart/2005/8/layout/cycle6"/>
    <dgm:cxn modelId="{5B013D17-0EAE-4859-B0D1-E16AF0481BAD}" type="presParOf" srcId="{29245918-8E23-4CBF-9387-C83030CFD33A}" destId="{997CCDD7-8E4E-4660-8C68-5CFC556CC96E}" srcOrd="5" destOrd="0" presId="urn:microsoft.com/office/officeart/2005/8/layout/cycle6"/>
    <dgm:cxn modelId="{84BE9E8D-3CF0-4FB7-AA3B-09FAE28819BD}" type="presParOf" srcId="{29245918-8E23-4CBF-9387-C83030CFD33A}" destId="{5122E135-503E-4FBA-ABB3-42B23258DDB3}" srcOrd="6" destOrd="0" presId="urn:microsoft.com/office/officeart/2005/8/layout/cycle6"/>
    <dgm:cxn modelId="{CB8D91C0-5A8D-4258-B6A8-4A869292672B}" type="presParOf" srcId="{29245918-8E23-4CBF-9387-C83030CFD33A}" destId="{E7BF607F-D2A7-4F60-85A7-8424F8D052C1}" srcOrd="7" destOrd="0" presId="urn:microsoft.com/office/officeart/2005/8/layout/cycle6"/>
    <dgm:cxn modelId="{D0A42817-01F3-4D73-B34B-2025E7D46047}" type="presParOf" srcId="{29245918-8E23-4CBF-9387-C83030CFD33A}" destId="{18CB7F60-0B85-4279-94E0-20B1F77C3562}" srcOrd="8" destOrd="0" presId="urn:microsoft.com/office/officeart/2005/8/layout/cycle6"/>
    <dgm:cxn modelId="{651BA567-C85C-44CC-A09F-3FBED3C89AF7}" type="presParOf" srcId="{29245918-8E23-4CBF-9387-C83030CFD33A}" destId="{7818B30B-2BBF-4C51-A01B-5085AE2707E6}" srcOrd="9" destOrd="0" presId="urn:microsoft.com/office/officeart/2005/8/layout/cycle6"/>
    <dgm:cxn modelId="{B35B3C6E-A7ED-4334-A27F-A6B04A51DEBA}" type="presParOf" srcId="{29245918-8E23-4CBF-9387-C83030CFD33A}" destId="{0A97D3E2-2773-460C-BA45-19242ED82E25}" srcOrd="10" destOrd="0" presId="urn:microsoft.com/office/officeart/2005/8/layout/cycle6"/>
    <dgm:cxn modelId="{0070B33A-DC33-433E-8D34-A1CC0213B845}" type="presParOf" srcId="{29245918-8E23-4CBF-9387-C83030CFD33A}" destId="{2345D5DF-43C2-4327-A668-E06BC91A597C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AFF46-F0DF-4244-AF6A-4DAA1F6436F6}">
      <dsp:nvSpPr>
        <dsp:cNvPr id="0" name=""/>
        <dsp:cNvSpPr/>
      </dsp:nvSpPr>
      <dsp:spPr>
        <a:xfrm>
          <a:off x="4873391" y="1543"/>
          <a:ext cx="2427518" cy="12764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Polymorphism</a:t>
          </a:r>
          <a:endParaRPr lang="en-US" sz="2400" b="1" kern="1200" dirty="0"/>
        </a:p>
      </dsp:txBody>
      <dsp:txXfrm>
        <a:off x="4935700" y="63852"/>
        <a:ext cx="2302900" cy="1151783"/>
      </dsp:txXfrm>
    </dsp:sp>
    <dsp:sp modelId="{71EB27D7-DEDF-4DA0-8473-411AF557BC57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3333065" y="392211"/>
              </a:moveTo>
              <a:arcTo wR="2108324" hR="2108324" stAng="18330861" swAng="218998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A2B-0EA2-40C3-A49B-FD7279F164D7}">
      <dsp:nvSpPr>
        <dsp:cNvPr id="0" name=""/>
        <dsp:cNvSpPr/>
      </dsp:nvSpPr>
      <dsp:spPr>
        <a:xfrm>
          <a:off x="7032644" y="2109867"/>
          <a:ext cx="2325661" cy="127640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Encapsulation</a:t>
          </a:r>
        </a:p>
      </dsp:txBody>
      <dsp:txXfrm>
        <a:off x="7094953" y="2172176"/>
        <a:ext cx="2201043" cy="1151783"/>
      </dsp:txXfrm>
    </dsp:sp>
    <dsp:sp modelId="{997CCDD7-8E4E-4660-8C68-5CFC556CC96E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4112832" y="2761764"/>
              </a:moveTo>
              <a:arcTo wR="2108324" hR="2108324" stAng="1083312" swAng="26252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2E135-503E-4FBA-ABB3-42B23258DDB3}">
      <dsp:nvSpPr>
        <dsp:cNvPr id="0" name=""/>
        <dsp:cNvSpPr/>
      </dsp:nvSpPr>
      <dsp:spPr>
        <a:xfrm>
          <a:off x="5105303" y="4218192"/>
          <a:ext cx="1963694" cy="127640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/>
            <a:t>Inheritance</a:t>
          </a:r>
        </a:p>
      </dsp:txBody>
      <dsp:txXfrm>
        <a:off x="5167612" y="4280501"/>
        <a:ext cx="1839076" cy="1151783"/>
      </dsp:txXfrm>
    </dsp:sp>
    <dsp:sp modelId="{18CB7F60-0B85-4279-94E0-20B1F77C3562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1112339" y="3966562"/>
              </a:moveTo>
              <a:arcTo wR="2108324" hR="2108324" stAng="7091435" swAng="262525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8B30B-2BBF-4C51-A01B-5085AE2707E6}">
      <dsp:nvSpPr>
        <dsp:cNvPr id="0" name=""/>
        <dsp:cNvSpPr/>
      </dsp:nvSpPr>
      <dsp:spPr>
        <a:xfrm>
          <a:off x="2996979" y="2109867"/>
          <a:ext cx="1963694" cy="12764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Abstraction</a:t>
          </a:r>
        </a:p>
      </dsp:txBody>
      <dsp:txXfrm>
        <a:off x="3059288" y="2172176"/>
        <a:ext cx="1839076" cy="1151783"/>
      </dsp:txXfrm>
    </dsp:sp>
    <dsp:sp modelId="{2345D5DF-43C2-4327-A668-E06BC91A597C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103029" y="1457308"/>
              </a:moveTo>
              <a:arcTo wR="2108324" hR="2108324" stAng="11879157" swAng="218998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hlinkClick r:id="rId3"/>
              </a:rPr>
              <a:t>https://www.geeksforgeeks.org/python-oops-concepts/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>
                <a:hlinkClick r:id="rId3"/>
              </a:rPr>
              <a:t>https://www.geeksforgeeks.org/python-oops-concepts/</a:t>
            </a:r>
            <a:endParaRPr lang="en-US" sz="1200" i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hlinkClick r:id="rId3"/>
              </a:rPr>
              <a:t>https://www.geeksforgeeks.org/python-oops-concepts/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7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3-object-oriented-programm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object-oriented-programming" TargetMode="External"/><Relationship Id="rId5" Type="http://schemas.openxmlformats.org/officeDocument/2006/relationships/hyperlink" Target="https://www.geeksforgeeks.org/python-oops-concepts/" TargetMode="External"/><Relationship Id="rId4" Type="http://schemas.openxmlformats.org/officeDocument/2006/relationships/hyperlink" Target="https://www.freecodecamp.org/news/object-oriented-programming-in-python/#:~:text=All%20four%20core%20aspects%20of,get%20some%20practice%20with%20the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Object-oriented Programming?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in OOP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0A0D-B130-F3E7-FE7C-612E079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03CEC-CB82-E9D1-BE93-87A8E007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5" y="1686028"/>
            <a:ext cx="11762673" cy="457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91B42-97B2-3884-A4FF-1DFF15A2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D16-4D13-73A6-CB2C-D28A9E9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AEF6E-BA36-A838-98E1-CB2217864309}"/>
              </a:ext>
            </a:extLst>
          </p:cNvPr>
          <p:cNvSpPr/>
          <p:nvPr/>
        </p:nvSpPr>
        <p:spPr>
          <a:xfrm rot="8217787">
            <a:off x="3715826" y="2820468"/>
            <a:ext cx="1397876" cy="50251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D1FE-D4F0-74EC-C699-41900C52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things are objects??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BCE7A4-1DF2-DB3C-9B46-6A3166D2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2" y="2065320"/>
            <a:ext cx="10806335" cy="40165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88193-D5A4-09E4-1B97-F1EE988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B17D-8620-1641-8B73-BCD54D2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642E-1D43-D5E2-02E0-BA95AA85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32E224-B525-2DE6-FF84-111E5F456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184" y="3845379"/>
            <a:ext cx="9667875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528F-E95D-2C4B-BA61-A2FAEA07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AEFB-984A-23FB-CAE0-F021410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8E1B-CB90-41EE-7E70-605B015D7859}"/>
              </a:ext>
            </a:extLst>
          </p:cNvPr>
          <p:cNvSpPr txBox="1"/>
          <p:nvPr/>
        </p:nvSpPr>
        <p:spPr>
          <a:xfrm>
            <a:off x="1464184" y="1926771"/>
            <a:ext cx="966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Nunito" pitchFamily="2" charset="0"/>
              </a:rPr>
              <a:t>The object is an entity that has a state and behavior associated with it. It may be any real-world object like a mouse, keyboard, chair, table, pen, etc. Integers, strings, floating-point numbers, even arrays, and dictionaries, are all objects.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17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04B6-71A9-CA54-BF6D-C146342F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BF40-7E8F-6132-50C4-B2D793C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8EDE4-958B-E9C1-DD3E-D6804DBA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976"/>
            <a:ext cx="12191999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Explain an object with</a:t>
            </a:r>
            <a:br>
              <a:rPr lang="en-US" sz="6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6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the 3 concepts!🤖🦾</a:t>
            </a:r>
          </a:p>
        </p:txBody>
      </p:sp>
    </p:spTree>
    <p:extLst>
      <p:ext uri="{BB962C8B-B14F-4D97-AF65-F5344CB8AC3E}">
        <p14:creationId xmlns:p14="http://schemas.microsoft.com/office/powerpoint/2010/main" val="82882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1102-D080-981B-889C-A629FDA7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human were your computer…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3EEF2-B52A-CC8D-F275-B2B95AB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2EEFE-C715-D0AB-D69E-42B5102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5619D6-F23B-C54C-02AF-DB684C80A2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891" y="1440806"/>
            <a:ext cx="3556118" cy="5334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0CB02-5C7B-B84C-AA16-7E4DC33ABF8D}"/>
              </a:ext>
            </a:extLst>
          </p:cNvPr>
          <p:cNvSpPr txBox="1"/>
          <p:nvPr/>
        </p:nvSpPr>
        <p:spPr>
          <a:xfrm>
            <a:off x="0" y="2575035"/>
            <a:ext cx="2469931" cy="52322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2BB4-FC56-0205-E992-B00F6FC3396C}"/>
              </a:ext>
            </a:extLst>
          </p:cNvPr>
          <p:cNvSpPr txBox="1"/>
          <p:nvPr/>
        </p:nvSpPr>
        <p:spPr>
          <a:xfrm>
            <a:off x="9722069" y="5065065"/>
            <a:ext cx="2469931" cy="52322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9318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B78-B150-762A-A58D-68D2159D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64FC-1FC4-74A1-200E-87B843F7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0" i="0" dirty="0">
                <a:effectLst/>
                <a:latin typeface="Nunito" pitchFamily="2" charset="0"/>
              </a:rPr>
              <a:t>In Python, object-oriented Programming (OOPs) is a programming paradigm that uses objects and classes in programming.</a:t>
            </a:r>
          </a:p>
          <a:p>
            <a:pPr algn="just"/>
            <a:r>
              <a:rPr lang="en-US" dirty="0">
                <a:latin typeface="Nunito" pitchFamily="2" charset="0"/>
              </a:rPr>
              <a:t> </a:t>
            </a:r>
            <a:r>
              <a:rPr lang="en-US" b="0" i="0" dirty="0">
                <a:effectLst/>
                <a:latin typeface="Nunito" pitchFamily="2" charset="0"/>
              </a:rPr>
              <a:t>It aims to implement real-world entities like inheritance, polymorphisms, encapsulation, etc. in the programming.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 The main concept of OOPs is to bind the data and the functions that work on that together as a single unit so that no other part of the code can access this data.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64DE-B168-E7F2-685E-BF3050C0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D2A8-A426-A13A-C6C0-8C95B4BB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7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0EF2-A8DE-441F-142C-9D12634A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OOP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00BF3-148E-CC6F-6F72-F5199974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F2AF0-6A8D-2DAA-D72C-BB34A677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FF01FA-2218-5382-CA72-3BC1F113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52968"/>
              </p:ext>
            </p:extLst>
          </p:nvPr>
        </p:nvGraphicFramePr>
        <p:xfrm>
          <a:off x="892628" y="1109279"/>
          <a:ext cx="12355286" cy="549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21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0B77-BCFF-B398-5BB8-FFA451F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in Python?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73623-10BC-CDF0-3DA4-6AB00AFC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B40-8774-DCA2-CD16-B08BBFF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5875F2-FBAE-4E42-AAE5-28E10A7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implement!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2B0094-FD1D-1CE0-29A2-41069842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098041"/>
            <a:ext cx="9783763" cy="4033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1556-D553-5FD3-FFAE-E7BCAE1E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A135-034F-ECE1-DBE1-28E9BEBE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pic>
        <p:nvPicPr>
          <p:cNvPr id="3074" name="Picture 2" descr="Visual Studio Code full logo transparent PNG - StickPNG">
            <a:extLst>
              <a:ext uri="{FF2B5EF4-FFF2-40B4-BE49-F238E27FC236}">
                <a16:creationId xmlns:a16="http://schemas.microsoft.com/office/drawing/2014/main" id="{970E5F9E-3058-0B43-4F1D-F3B24439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58" y="174871"/>
            <a:ext cx="3181874" cy="1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Do you remember…</a:t>
            </a:r>
          </a:p>
          <a:p>
            <a:r>
              <a:rPr lang="en-US" dirty="0"/>
              <a:t>Talking about exceptions and errors from Dr. </a:t>
            </a:r>
            <a:r>
              <a:rPr lang="en-US" dirty="0" err="1"/>
              <a:t>Nowzari’s</a:t>
            </a:r>
            <a:r>
              <a:rPr lang="en-US" dirty="0"/>
              <a:t> slide…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556611-5AEB-3396-E47C-9F12812DC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6157" y="1440321"/>
            <a:ext cx="7045164" cy="4841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7D08-E9E1-13C7-CFEE-712B3C76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Final Exam!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B1AD-296C-E157-CC4C-BE4E576D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06A8-E6E1-B438-499C-D0368D6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https://realpython.com/python3-object-oriented-programming/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https://www.freecodecamp.org/news/object-oriented-programming-in-python/#:~:text=All%20four%20core%20aspects%20of,get%20some%20practice%20with%20them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5"/>
              </a:rPr>
              <a:t>https://www.geeksforgeeks.org/python-oops-concepts/</a:t>
            </a:r>
            <a:endParaRPr lang="en-US" sz="2800" i="1" dirty="0"/>
          </a:p>
          <a:p>
            <a:pPr algn="just"/>
            <a:r>
              <a:rPr lang="en-US" sz="2800" i="1" dirty="0">
                <a:hlinkClick r:id="rId6"/>
              </a:rPr>
              <a:t>https://www.programiz.com/python-programming/object-oriented-programming</a:t>
            </a:r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Review in OOP examples</a:t>
            </a:r>
          </a:p>
          <a:p>
            <a:r>
              <a:rPr lang="en-US" dirty="0"/>
              <a:t>How to implement in Python?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  <a:p>
            <a:r>
              <a:rPr lang="en-US" dirty="0"/>
              <a:t>About final exam!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DA896-0E20-4E43-5ECE-BBB5798D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39279D-F95A-F4EF-8CDA-E6602083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97" y="1437761"/>
            <a:ext cx="5568924" cy="51360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302FB-3140-F3C7-1B9F-A4B22C29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EB81-F5A2-3DD1-4AD5-B8150D14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4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8739-1930-D645-840D-5C705B1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801A0-C86E-6170-E31B-A49B9C28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23" y="2011363"/>
            <a:ext cx="5609166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D747-2B7E-746F-C053-7F265F6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762AB-BC42-19C8-1474-8087DB8E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0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31644</TotalTime>
  <Words>558</Words>
  <Application>Microsoft Office PowerPoint</Application>
  <PresentationFormat>Widescreen</PresentationFormat>
  <Paragraphs>118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Corbel</vt:lpstr>
      <vt:lpstr>Courier New</vt:lpstr>
      <vt:lpstr>Nunito</vt:lpstr>
      <vt:lpstr>Segoe UI Black</vt:lpstr>
      <vt:lpstr>Wingdings</vt:lpstr>
      <vt:lpstr>Banded</vt:lpstr>
      <vt:lpstr>What is Object-oriented Programming?</vt:lpstr>
      <vt:lpstr>Last Lecture</vt:lpstr>
      <vt:lpstr>Today</vt:lpstr>
      <vt:lpstr>Together</vt:lpstr>
      <vt:lpstr>Contact me</vt:lpstr>
      <vt:lpstr>Short Presentations</vt:lpstr>
      <vt:lpstr>Review the Last Lecture</vt:lpstr>
      <vt:lpstr>Example</vt:lpstr>
      <vt:lpstr>Nested objects!</vt:lpstr>
      <vt:lpstr>Review in OOP examples</vt:lpstr>
      <vt:lpstr>Check it!</vt:lpstr>
      <vt:lpstr>Every things are objects??</vt:lpstr>
      <vt:lpstr>What is object?</vt:lpstr>
      <vt:lpstr>Explain an object with  the 3 concepts!🤖🦾</vt:lpstr>
      <vt:lpstr>If a human were your computer…</vt:lpstr>
      <vt:lpstr>What is OOP?</vt:lpstr>
      <vt:lpstr>Main OOP features</vt:lpstr>
      <vt:lpstr>How to implement in Python?</vt:lpstr>
      <vt:lpstr>Read and implement!</vt:lpstr>
      <vt:lpstr>Application of Programming in the Digital Age!</vt:lpstr>
      <vt:lpstr>Divar</vt:lpstr>
      <vt:lpstr>About Final Exam!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364</cp:revision>
  <dcterms:created xsi:type="dcterms:W3CDTF">2023-01-30T22:07:53Z</dcterms:created>
  <dcterms:modified xsi:type="dcterms:W3CDTF">2023-04-23T14:24:20Z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