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8"/>
  </p:notesMasterIdLst>
  <p:handoutMasterIdLst>
    <p:handoutMasterId r:id="rId39"/>
  </p:handoutMasterIdLst>
  <p:sldIdLst>
    <p:sldId id="263" r:id="rId5"/>
    <p:sldId id="264" r:id="rId6"/>
    <p:sldId id="406" r:id="rId7"/>
    <p:sldId id="272" r:id="rId8"/>
    <p:sldId id="267" r:id="rId9"/>
    <p:sldId id="301" r:id="rId10"/>
    <p:sldId id="332" r:id="rId11"/>
    <p:sldId id="289" r:id="rId12"/>
    <p:sldId id="407" r:id="rId13"/>
    <p:sldId id="408" r:id="rId14"/>
    <p:sldId id="412" r:id="rId15"/>
    <p:sldId id="413" r:id="rId16"/>
    <p:sldId id="415" r:id="rId17"/>
    <p:sldId id="369" r:id="rId18"/>
    <p:sldId id="414" r:id="rId19"/>
    <p:sldId id="416" r:id="rId20"/>
    <p:sldId id="419" r:id="rId21"/>
    <p:sldId id="417" r:id="rId22"/>
    <p:sldId id="378" r:id="rId23"/>
    <p:sldId id="409" r:id="rId24"/>
    <p:sldId id="410" r:id="rId25"/>
    <p:sldId id="411" r:id="rId26"/>
    <p:sldId id="356" r:id="rId27"/>
    <p:sldId id="380" r:id="rId28"/>
    <p:sldId id="359" r:id="rId29"/>
    <p:sldId id="405" r:id="rId30"/>
    <p:sldId id="361" r:id="rId31"/>
    <p:sldId id="339" r:id="rId32"/>
    <p:sldId id="345" r:id="rId33"/>
    <p:sldId id="337" r:id="rId34"/>
    <p:sldId id="367" r:id="rId35"/>
    <p:sldId id="368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60627-D01E-464C-BD8F-509ECE164F0F}" type="doc">
      <dgm:prSet loTypeId="urn:microsoft.com/office/officeart/2005/8/layout/funnel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3669FF-A965-4527-91E6-68BE3AD2D86E}">
      <dgm:prSet phldrT="[Text]"/>
      <dgm:spPr/>
      <dgm:t>
        <a:bodyPr/>
        <a:lstStyle/>
        <a:p>
          <a:r>
            <a:rPr lang="en-US" dirty="0"/>
            <a:t>Input 1</a:t>
          </a:r>
        </a:p>
      </dgm:t>
    </dgm:pt>
    <dgm:pt modelId="{465DD080-B920-4BE7-9930-2FEE5D0CA2E1}" type="parTrans" cxnId="{7B770D3A-E298-44A6-B59B-137475B1AC48}">
      <dgm:prSet/>
      <dgm:spPr/>
      <dgm:t>
        <a:bodyPr/>
        <a:lstStyle/>
        <a:p>
          <a:endParaRPr lang="en-US"/>
        </a:p>
      </dgm:t>
    </dgm:pt>
    <dgm:pt modelId="{7A32FEBE-81D3-4E99-9842-F359B51096AD}" type="sibTrans" cxnId="{7B770D3A-E298-44A6-B59B-137475B1AC48}">
      <dgm:prSet/>
      <dgm:spPr/>
      <dgm:t>
        <a:bodyPr/>
        <a:lstStyle/>
        <a:p>
          <a:endParaRPr lang="en-US"/>
        </a:p>
      </dgm:t>
    </dgm:pt>
    <dgm:pt modelId="{F5E2F0FA-2432-48A8-9FBB-B5432CB21706}">
      <dgm:prSet phldrT="[Text]"/>
      <dgm:spPr/>
      <dgm:t>
        <a:bodyPr/>
        <a:lstStyle/>
        <a:p>
          <a:r>
            <a:rPr lang="en-US" dirty="0"/>
            <a:t>Input 2</a:t>
          </a:r>
        </a:p>
      </dgm:t>
    </dgm:pt>
    <dgm:pt modelId="{3068FFD9-B4F3-4222-ACA0-2EF0D26EE55E}" type="parTrans" cxnId="{633CE58E-7DE6-4B5E-968A-C51641D35BCA}">
      <dgm:prSet/>
      <dgm:spPr/>
      <dgm:t>
        <a:bodyPr/>
        <a:lstStyle/>
        <a:p>
          <a:endParaRPr lang="en-US"/>
        </a:p>
      </dgm:t>
    </dgm:pt>
    <dgm:pt modelId="{0664A86C-8ABB-43A1-8F03-F234793B2294}" type="sibTrans" cxnId="{633CE58E-7DE6-4B5E-968A-C51641D35BCA}">
      <dgm:prSet/>
      <dgm:spPr/>
      <dgm:t>
        <a:bodyPr/>
        <a:lstStyle/>
        <a:p>
          <a:endParaRPr lang="en-US"/>
        </a:p>
      </dgm:t>
    </dgm:pt>
    <dgm:pt modelId="{87A2EDBA-4516-4BA3-A528-CB093D437CCD}">
      <dgm:prSet phldrT="[Text]"/>
      <dgm:spPr/>
      <dgm:t>
        <a:bodyPr/>
        <a:lstStyle/>
        <a:p>
          <a:r>
            <a:rPr lang="en-US" dirty="0"/>
            <a:t>Input 3</a:t>
          </a:r>
        </a:p>
      </dgm:t>
    </dgm:pt>
    <dgm:pt modelId="{71B9CE19-E199-4CFD-BA59-8615D002E247}" type="parTrans" cxnId="{7BBCC0E6-148F-41F8-BBA4-125E7F293AB3}">
      <dgm:prSet/>
      <dgm:spPr/>
      <dgm:t>
        <a:bodyPr/>
        <a:lstStyle/>
        <a:p>
          <a:endParaRPr lang="en-US"/>
        </a:p>
      </dgm:t>
    </dgm:pt>
    <dgm:pt modelId="{1FAE7400-FB5D-4167-8C9B-D243D0D6C0FC}" type="sibTrans" cxnId="{7BBCC0E6-148F-41F8-BBA4-125E7F293AB3}">
      <dgm:prSet/>
      <dgm:spPr/>
      <dgm:t>
        <a:bodyPr/>
        <a:lstStyle/>
        <a:p>
          <a:endParaRPr lang="en-US"/>
        </a:p>
      </dgm:t>
    </dgm:pt>
    <dgm:pt modelId="{4F86B76B-F766-4373-AFAE-9E33D3CD6E4F}">
      <dgm:prSet phldrT="[Text]"/>
      <dgm:spPr/>
      <dgm:t>
        <a:bodyPr/>
        <a:lstStyle/>
        <a:p>
          <a:r>
            <a:rPr lang="en-US" dirty="0"/>
            <a:t>Output 1 , Output 2, …</a:t>
          </a:r>
        </a:p>
      </dgm:t>
    </dgm:pt>
    <dgm:pt modelId="{9C391FC4-7287-4BE9-B98A-ED70605B4615}" type="parTrans" cxnId="{45F0685E-5828-413B-9EC6-8ABBBF28A6BF}">
      <dgm:prSet/>
      <dgm:spPr/>
      <dgm:t>
        <a:bodyPr/>
        <a:lstStyle/>
        <a:p>
          <a:endParaRPr lang="en-US"/>
        </a:p>
      </dgm:t>
    </dgm:pt>
    <dgm:pt modelId="{2F80539C-0E16-4AAA-86BC-FA07956CBB99}" type="sibTrans" cxnId="{45F0685E-5828-413B-9EC6-8ABBBF28A6BF}">
      <dgm:prSet/>
      <dgm:spPr/>
      <dgm:t>
        <a:bodyPr/>
        <a:lstStyle/>
        <a:p>
          <a:endParaRPr lang="en-US"/>
        </a:p>
      </dgm:t>
    </dgm:pt>
    <dgm:pt modelId="{1B9CB2C2-ADAC-44AB-BAFD-3DB9F8E709D9}" type="pres">
      <dgm:prSet presAssocID="{98C60627-D01E-464C-BD8F-509ECE164F0F}" presName="Name0" presStyleCnt="0">
        <dgm:presLayoutVars>
          <dgm:chMax val="4"/>
          <dgm:resizeHandles val="exact"/>
        </dgm:presLayoutVars>
      </dgm:prSet>
      <dgm:spPr/>
    </dgm:pt>
    <dgm:pt modelId="{2E39D4D1-FA56-4F54-9D30-65A494B7A427}" type="pres">
      <dgm:prSet presAssocID="{98C60627-D01E-464C-BD8F-509ECE164F0F}" presName="ellipse" presStyleLbl="trBgShp" presStyleIdx="0" presStyleCnt="1"/>
      <dgm:spPr/>
    </dgm:pt>
    <dgm:pt modelId="{B36299C7-DC0F-4E48-85CD-6170CCC51921}" type="pres">
      <dgm:prSet presAssocID="{98C60627-D01E-464C-BD8F-509ECE164F0F}" presName="arrow1" presStyleLbl="fgShp" presStyleIdx="0" presStyleCnt="1"/>
      <dgm:spPr/>
    </dgm:pt>
    <dgm:pt modelId="{6D12897A-05E3-4231-8B9E-CC0A0247676C}" type="pres">
      <dgm:prSet presAssocID="{98C60627-D01E-464C-BD8F-509ECE164F0F}" presName="rectangle" presStyleLbl="revTx" presStyleIdx="0" presStyleCnt="1">
        <dgm:presLayoutVars>
          <dgm:bulletEnabled val="1"/>
        </dgm:presLayoutVars>
      </dgm:prSet>
      <dgm:spPr/>
    </dgm:pt>
    <dgm:pt modelId="{1B0FF6FA-4940-44C7-A4BD-34403774B5B7}" type="pres">
      <dgm:prSet presAssocID="{F5E2F0FA-2432-48A8-9FBB-B5432CB21706}" presName="item1" presStyleLbl="node1" presStyleIdx="0" presStyleCnt="3">
        <dgm:presLayoutVars>
          <dgm:bulletEnabled val="1"/>
        </dgm:presLayoutVars>
      </dgm:prSet>
      <dgm:spPr/>
    </dgm:pt>
    <dgm:pt modelId="{E3645322-34B6-41D3-8CDC-C3AD388D99FA}" type="pres">
      <dgm:prSet presAssocID="{87A2EDBA-4516-4BA3-A528-CB093D437CCD}" presName="item2" presStyleLbl="node1" presStyleIdx="1" presStyleCnt="3">
        <dgm:presLayoutVars>
          <dgm:bulletEnabled val="1"/>
        </dgm:presLayoutVars>
      </dgm:prSet>
      <dgm:spPr/>
    </dgm:pt>
    <dgm:pt modelId="{65B14FC1-7511-4A9F-897A-83C62396B42B}" type="pres">
      <dgm:prSet presAssocID="{4F86B76B-F766-4373-AFAE-9E33D3CD6E4F}" presName="item3" presStyleLbl="node1" presStyleIdx="2" presStyleCnt="3">
        <dgm:presLayoutVars>
          <dgm:bulletEnabled val="1"/>
        </dgm:presLayoutVars>
      </dgm:prSet>
      <dgm:spPr/>
    </dgm:pt>
    <dgm:pt modelId="{5EBDF7DB-A897-455C-BBA8-FD7458D8E557}" type="pres">
      <dgm:prSet presAssocID="{98C60627-D01E-464C-BD8F-509ECE164F0F}" presName="funnel" presStyleLbl="trAlignAcc1" presStyleIdx="0" presStyleCnt="1"/>
      <dgm:spPr/>
    </dgm:pt>
  </dgm:ptLst>
  <dgm:cxnLst>
    <dgm:cxn modelId="{5A540D39-8246-45AE-8BA1-DCEA5B295728}" type="presOf" srcId="{87A2EDBA-4516-4BA3-A528-CB093D437CCD}" destId="{1B0FF6FA-4940-44C7-A4BD-34403774B5B7}" srcOrd="0" destOrd="0" presId="urn:microsoft.com/office/officeart/2005/8/layout/funnel1"/>
    <dgm:cxn modelId="{7B770D3A-E298-44A6-B59B-137475B1AC48}" srcId="{98C60627-D01E-464C-BD8F-509ECE164F0F}" destId="{F43669FF-A965-4527-91E6-68BE3AD2D86E}" srcOrd="0" destOrd="0" parTransId="{465DD080-B920-4BE7-9930-2FEE5D0CA2E1}" sibTransId="{7A32FEBE-81D3-4E99-9842-F359B51096AD}"/>
    <dgm:cxn modelId="{45F0685E-5828-413B-9EC6-8ABBBF28A6BF}" srcId="{98C60627-D01E-464C-BD8F-509ECE164F0F}" destId="{4F86B76B-F766-4373-AFAE-9E33D3CD6E4F}" srcOrd="3" destOrd="0" parTransId="{9C391FC4-7287-4BE9-B98A-ED70605B4615}" sibTransId="{2F80539C-0E16-4AAA-86BC-FA07956CBB99}"/>
    <dgm:cxn modelId="{28772B73-C3BB-466A-AD5D-3B91647EBC3D}" type="presOf" srcId="{4F86B76B-F766-4373-AFAE-9E33D3CD6E4F}" destId="{6D12897A-05E3-4231-8B9E-CC0A0247676C}" srcOrd="0" destOrd="0" presId="urn:microsoft.com/office/officeart/2005/8/layout/funnel1"/>
    <dgm:cxn modelId="{24E4B556-92F6-431D-B376-76A35EBE4915}" type="presOf" srcId="{98C60627-D01E-464C-BD8F-509ECE164F0F}" destId="{1B9CB2C2-ADAC-44AB-BAFD-3DB9F8E709D9}" srcOrd="0" destOrd="0" presId="urn:microsoft.com/office/officeart/2005/8/layout/funnel1"/>
    <dgm:cxn modelId="{633CE58E-7DE6-4B5E-968A-C51641D35BCA}" srcId="{98C60627-D01E-464C-BD8F-509ECE164F0F}" destId="{F5E2F0FA-2432-48A8-9FBB-B5432CB21706}" srcOrd="1" destOrd="0" parTransId="{3068FFD9-B4F3-4222-ACA0-2EF0D26EE55E}" sibTransId="{0664A86C-8ABB-43A1-8F03-F234793B2294}"/>
    <dgm:cxn modelId="{3742B49F-992E-4CDF-B698-D813932F7ADA}" type="presOf" srcId="{F5E2F0FA-2432-48A8-9FBB-B5432CB21706}" destId="{E3645322-34B6-41D3-8CDC-C3AD388D99FA}" srcOrd="0" destOrd="0" presId="urn:microsoft.com/office/officeart/2005/8/layout/funnel1"/>
    <dgm:cxn modelId="{B76671A6-1F66-43A3-9A43-8930AF5B458E}" type="presOf" srcId="{F43669FF-A965-4527-91E6-68BE3AD2D86E}" destId="{65B14FC1-7511-4A9F-897A-83C62396B42B}" srcOrd="0" destOrd="0" presId="urn:microsoft.com/office/officeart/2005/8/layout/funnel1"/>
    <dgm:cxn modelId="{7BBCC0E6-148F-41F8-BBA4-125E7F293AB3}" srcId="{98C60627-D01E-464C-BD8F-509ECE164F0F}" destId="{87A2EDBA-4516-4BA3-A528-CB093D437CCD}" srcOrd="2" destOrd="0" parTransId="{71B9CE19-E199-4CFD-BA59-8615D002E247}" sibTransId="{1FAE7400-FB5D-4167-8C9B-D243D0D6C0FC}"/>
    <dgm:cxn modelId="{DD8448E8-3E61-4BDA-A325-69521D56ADC4}" type="presParOf" srcId="{1B9CB2C2-ADAC-44AB-BAFD-3DB9F8E709D9}" destId="{2E39D4D1-FA56-4F54-9D30-65A494B7A427}" srcOrd="0" destOrd="0" presId="urn:microsoft.com/office/officeart/2005/8/layout/funnel1"/>
    <dgm:cxn modelId="{6D823413-0283-4F5D-9E2D-E19CB52412F0}" type="presParOf" srcId="{1B9CB2C2-ADAC-44AB-BAFD-3DB9F8E709D9}" destId="{B36299C7-DC0F-4E48-85CD-6170CCC51921}" srcOrd="1" destOrd="0" presId="urn:microsoft.com/office/officeart/2005/8/layout/funnel1"/>
    <dgm:cxn modelId="{EAFEC0C6-E5A8-4968-AA69-DA282A422799}" type="presParOf" srcId="{1B9CB2C2-ADAC-44AB-BAFD-3DB9F8E709D9}" destId="{6D12897A-05E3-4231-8B9E-CC0A0247676C}" srcOrd="2" destOrd="0" presId="urn:microsoft.com/office/officeart/2005/8/layout/funnel1"/>
    <dgm:cxn modelId="{BB0B4514-EBE4-402D-A70A-1177D2B69EA3}" type="presParOf" srcId="{1B9CB2C2-ADAC-44AB-BAFD-3DB9F8E709D9}" destId="{1B0FF6FA-4940-44C7-A4BD-34403774B5B7}" srcOrd="3" destOrd="0" presId="urn:microsoft.com/office/officeart/2005/8/layout/funnel1"/>
    <dgm:cxn modelId="{9F209B81-D04C-47F0-9F07-497D51601EF2}" type="presParOf" srcId="{1B9CB2C2-ADAC-44AB-BAFD-3DB9F8E709D9}" destId="{E3645322-34B6-41D3-8CDC-C3AD388D99FA}" srcOrd="4" destOrd="0" presId="urn:microsoft.com/office/officeart/2005/8/layout/funnel1"/>
    <dgm:cxn modelId="{F3D2952D-1B1D-49D8-ADF4-7E4D65C4AC40}" type="presParOf" srcId="{1B9CB2C2-ADAC-44AB-BAFD-3DB9F8E709D9}" destId="{65B14FC1-7511-4A9F-897A-83C62396B42B}" srcOrd="5" destOrd="0" presId="urn:microsoft.com/office/officeart/2005/8/layout/funnel1"/>
    <dgm:cxn modelId="{EFFE148B-3675-4076-8C73-E2B9504853D1}" type="presParOf" srcId="{1B9CB2C2-ADAC-44AB-BAFD-3DB9F8E709D9}" destId="{5EBDF7DB-A897-455C-BBA8-FD7458D8E55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D4D1-FA56-4F54-9D30-65A494B7A427}">
      <dsp:nvSpPr>
        <dsp:cNvPr id="0" name=""/>
        <dsp:cNvSpPr/>
      </dsp:nvSpPr>
      <dsp:spPr>
        <a:xfrm>
          <a:off x="3190726" y="170904"/>
          <a:ext cx="3391792" cy="117792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299C7-DC0F-4E48-85CD-6170CCC51921}">
      <dsp:nvSpPr>
        <dsp:cNvPr id="0" name=""/>
        <dsp:cNvSpPr/>
      </dsp:nvSpPr>
      <dsp:spPr>
        <a:xfrm>
          <a:off x="4563219" y="3055242"/>
          <a:ext cx="657324" cy="420687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D12897A-05E3-4231-8B9E-CC0A0247676C}">
      <dsp:nvSpPr>
        <dsp:cNvPr id="0" name=""/>
        <dsp:cNvSpPr/>
      </dsp:nvSpPr>
      <dsp:spPr>
        <a:xfrm>
          <a:off x="3314303" y="3391792"/>
          <a:ext cx="3155156" cy="78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 1 , Output 2, …</a:t>
          </a:r>
        </a:p>
      </dsp:txBody>
      <dsp:txXfrm>
        <a:off x="3314303" y="3391792"/>
        <a:ext cx="3155156" cy="788789"/>
      </dsp:txXfrm>
    </dsp:sp>
    <dsp:sp modelId="{1B0FF6FA-4940-44C7-A4BD-34403774B5B7}">
      <dsp:nvSpPr>
        <dsp:cNvPr id="0" name=""/>
        <dsp:cNvSpPr/>
      </dsp:nvSpPr>
      <dsp:spPr>
        <a:xfrm>
          <a:off x="4423866" y="1439802"/>
          <a:ext cx="1183183" cy="11831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Input 3</a:t>
          </a:r>
        </a:p>
      </dsp:txBody>
      <dsp:txXfrm>
        <a:off x="4597139" y="1613075"/>
        <a:ext cx="836637" cy="836637"/>
      </dsp:txXfrm>
    </dsp:sp>
    <dsp:sp modelId="{E3645322-34B6-41D3-8CDC-C3AD388D99FA}">
      <dsp:nvSpPr>
        <dsp:cNvPr id="0" name=""/>
        <dsp:cNvSpPr/>
      </dsp:nvSpPr>
      <dsp:spPr>
        <a:xfrm>
          <a:off x="3577233" y="552152"/>
          <a:ext cx="1183183" cy="11831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Input 2</a:t>
          </a:r>
        </a:p>
      </dsp:txBody>
      <dsp:txXfrm>
        <a:off x="3750506" y="725425"/>
        <a:ext cx="836637" cy="836637"/>
      </dsp:txXfrm>
    </dsp:sp>
    <dsp:sp modelId="{65B14FC1-7511-4A9F-897A-83C62396B42B}">
      <dsp:nvSpPr>
        <dsp:cNvPr id="0" name=""/>
        <dsp:cNvSpPr/>
      </dsp:nvSpPr>
      <dsp:spPr>
        <a:xfrm>
          <a:off x="4786709" y="266084"/>
          <a:ext cx="1183183" cy="11831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Input 1</a:t>
          </a:r>
        </a:p>
      </dsp:txBody>
      <dsp:txXfrm>
        <a:off x="4959982" y="439357"/>
        <a:ext cx="836637" cy="836637"/>
      </dsp:txXfrm>
    </dsp:sp>
    <dsp:sp modelId="{5EBDF7DB-A897-455C-BBA8-FD7458D8E557}">
      <dsp:nvSpPr>
        <dsp:cNvPr id="0" name=""/>
        <dsp:cNvSpPr/>
      </dsp:nvSpPr>
      <dsp:spPr>
        <a:xfrm>
          <a:off x="3051373" y="26292"/>
          <a:ext cx="3681015" cy="294481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Function?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get more users for our news website?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find most frequent words in news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0CD9-CFAE-CAE1-64A2-5794F24A435C}"/>
              </a:ext>
            </a:extLst>
          </p:cNvPr>
          <p:cNvSpPr/>
          <p:nvPr/>
        </p:nvSpPr>
        <p:spPr>
          <a:xfrm>
            <a:off x="7538977" y="3229337"/>
            <a:ext cx="4653023" cy="1296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latin typeface="Kalameh" pitchFamily="2" charset="-78"/>
                <a:cs typeface="Kalameh" pitchFamily="2" charset="-78"/>
              </a:rPr>
              <a:t>آیا </a:t>
            </a:r>
            <a:r>
              <a:rPr lang="fa-IR" sz="3200" b="1" dirty="0" err="1">
                <a:latin typeface="Kalameh" pitchFamily="2" charset="-78"/>
                <a:cs typeface="Kalameh" pitchFamily="2" charset="-78"/>
              </a:rPr>
              <a:t>کارمون</a:t>
            </a:r>
            <a:r>
              <a:rPr lang="fa-IR" sz="3200" b="1" dirty="0">
                <a:latin typeface="Kalameh" pitchFamily="2" charset="-78"/>
                <a:cs typeface="Kalameh" pitchFamily="2" charset="-78"/>
              </a:rPr>
              <a:t> اخلاقی بود؟!؟</a:t>
            </a:r>
            <a:endParaRPr lang="en-US" sz="32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386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your Questions, even </a:t>
            </a:r>
            <a:r>
              <a:rPr lang="en-US" sz="4400" dirty="0"/>
              <a:t>SIMPLE</a:t>
            </a:r>
            <a:r>
              <a:rPr lang="en-US" dirty="0"/>
              <a:t> ones!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Ask question</a:t>
            </a:r>
          </a:p>
          <a:p>
            <a:r>
              <a:rPr lang="en-US" dirty="0"/>
              <a:t>Think about answer</a:t>
            </a:r>
          </a:p>
          <a:p>
            <a:r>
              <a:rPr lang="en-US" dirty="0"/>
              <a:t>Ask question</a:t>
            </a:r>
          </a:p>
          <a:p>
            <a:r>
              <a:rPr lang="en-US" dirty="0"/>
              <a:t>Read more about it through internet</a:t>
            </a:r>
          </a:p>
          <a:p>
            <a:r>
              <a:rPr lang="en-US" dirty="0"/>
              <a:t>Ask question</a:t>
            </a:r>
          </a:p>
          <a:p>
            <a:r>
              <a:rPr lang="en-US" dirty="0"/>
              <a:t>Read another pages or listen to others’ explanation</a:t>
            </a:r>
          </a:p>
          <a:p>
            <a:r>
              <a:rPr lang="en-US" dirty="0"/>
              <a:t>Ask question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4583E-CF63-7847-C826-FFF11DF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BF56F-4CD9-C502-82D0-DEB041E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35305E-8D02-4006-4AB2-058538DE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471791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Ask your Question 😉</a:t>
            </a:r>
          </a:p>
        </p:txBody>
      </p:sp>
    </p:spTree>
    <p:extLst>
      <p:ext uri="{BB962C8B-B14F-4D97-AF65-F5344CB8AC3E}">
        <p14:creationId xmlns:p14="http://schemas.microsoft.com/office/powerpoint/2010/main" val="115038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945DB5-293D-FABE-44EF-43B1090B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مسئله ترافیک و پمپ بزنین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BA1FE-817E-844D-3FDF-4D53180E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205EA-ECDB-634C-B4B9-70BEDF1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A5F1A-D8EE-4802-B9C7-4D690000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3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Scops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B9D-9F64-15AD-7766-C906E2CB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 want to run our power.py for different inputs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4D037-F6B8-8D6A-AD1D-D5317A3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i="1" dirty="0"/>
          </a:p>
          <a:p>
            <a:pPr marL="0" indent="0" algn="ctr">
              <a:buNone/>
            </a:pPr>
            <a:r>
              <a:rPr lang="en-US" sz="4400" i="1" dirty="0"/>
              <a:t>What is your solution?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B4D9F-0735-4CD8-7DFB-30604D6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8F9C-63BC-9BCD-B371-65E008E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E8AF743-CAC3-1992-AFB5-5D5C028DA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3088125"/>
                <a:ext cx="9784080" cy="4206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E8AF743-CAC3-1992-AFB5-5D5C028DA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3088125"/>
                <a:ext cx="9784080" cy="42062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3C061F8-0197-1369-1315-05464231BD0D}"/>
              </a:ext>
            </a:extLst>
          </p:cNvPr>
          <p:cNvSpPr/>
          <p:nvPr/>
        </p:nvSpPr>
        <p:spPr>
          <a:xfrm>
            <a:off x="2222340" y="4427316"/>
            <a:ext cx="1863524" cy="763929"/>
          </a:xfrm>
          <a:prstGeom prst="wedgeRectCallout">
            <a:avLst>
              <a:gd name="adj1" fmla="val 40037"/>
              <a:gd name="adj2" fmla="val -693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2423974-EDC0-7998-9976-774E8AE474CF}"/>
              </a:ext>
            </a:extLst>
          </p:cNvPr>
          <p:cNvSpPr/>
          <p:nvPr/>
        </p:nvSpPr>
        <p:spPr>
          <a:xfrm>
            <a:off x="6604669" y="4505445"/>
            <a:ext cx="1863524" cy="763929"/>
          </a:xfrm>
          <a:prstGeom prst="wedgeRectCallout">
            <a:avLst>
              <a:gd name="adj1" fmla="val -2820"/>
              <a:gd name="adj2" fmla="val -1011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input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6D6FB7B-BB02-157A-1A18-E9A1B97785BC}"/>
              </a:ext>
            </a:extLst>
          </p:cNvPr>
          <p:cNvSpPr/>
          <p:nvPr/>
        </p:nvSpPr>
        <p:spPr>
          <a:xfrm>
            <a:off x="6437454" y="1997501"/>
            <a:ext cx="1863524" cy="763929"/>
          </a:xfrm>
          <a:prstGeom prst="wedgeRectCallout">
            <a:avLst>
              <a:gd name="adj1" fmla="val -46298"/>
              <a:gd name="adj2" fmla="val 1170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 name (process)</a:t>
            </a:r>
          </a:p>
        </p:txBody>
      </p:sp>
    </p:spTree>
    <p:extLst>
      <p:ext uri="{BB962C8B-B14F-4D97-AF65-F5344CB8AC3E}">
        <p14:creationId xmlns:p14="http://schemas.microsoft.com/office/powerpoint/2010/main" val="216302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D4C6-EFDC-9B27-4EAF-CE46591D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FC288-A0C3-C54F-5C95-78E96896D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38623" y="2011363"/>
            <a:ext cx="4483057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324A2-FEF7-60F5-2451-B378A6E4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EE72-9F60-99F0-0187-CA425B33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1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338615-932F-7386-8D36-02BD9FE9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673752" y="2011363"/>
            <a:ext cx="6147245" cy="4411491"/>
          </a:xfrm>
        </p:spPr>
      </p:pic>
    </p:spTree>
    <p:extLst>
      <p:ext uri="{BB962C8B-B14F-4D97-AF65-F5344CB8AC3E}">
        <p14:creationId xmlns:p14="http://schemas.microsoft.com/office/powerpoint/2010/main" val="322592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E5B1B23-7BC7-3834-7C77-74CB46AAB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412607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6299C7-DC0F-4E48-85CD-6170CCC51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B36299C7-DC0F-4E48-85CD-6170CCC51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39D4D1-FA56-4F54-9D30-65A494B7A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2E39D4D1-FA56-4F54-9D30-65A494B7A4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BDF7DB-A897-455C-BBA8-FD7458D8E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5EBDF7DB-A897-455C-BBA8-FD7458D8E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B14FC1-7511-4A9F-897A-83C62396B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65B14FC1-7511-4A9F-897A-83C62396B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645322-34B6-41D3-8CDC-C3AD388D9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E3645322-34B6-41D3-8CDC-C3AD388D9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0FF6FA-4940-44C7-A4BD-34403774B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1B0FF6FA-4940-44C7-A4BD-34403774B5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12897A-05E3-4231-8B9E-CC0A02476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6D12897A-05E3-4231-8B9E-CC0A02476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Coding a simple example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2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6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B376-2065-4594-F050-BFCD8B76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3E33-0831-8BB9-7A9A-4892B4EB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83D6-4E7A-1EF2-B7CD-C45FDC44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1CD52-0FAC-FBF7-F741-031670AF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3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get more users for our news website?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find most frequent words in news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0CD9-CFAE-CAE1-64A2-5794F24A435C}"/>
              </a:ext>
            </a:extLst>
          </p:cNvPr>
          <p:cNvSpPr/>
          <p:nvPr/>
        </p:nvSpPr>
        <p:spPr>
          <a:xfrm>
            <a:off x="7538977" y="3229337"/>
            <a:ext cx="4653023" cy="1296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latin typeface="Kalameh" pitchFamily="2" charset="-78"/>
                <a:cs typeface="Kalameh" pitchFamily="2" charset="-78"/>
              </a:rPr>
              <a:t>علایق </a:t>
            </a:r>
            <a:r>
              <a:rPr lang="fa-IR" sz="3200" b="1" dirty="0" err="1">
                <a:latin typeface="Kalameh" pitchFamily="2" charset="-78"/>
                <a:cs typeface="Kalameh" pitchFamily="2" charset="-78"/>
              </a:rPr>
              <a:t>کاربرها</a:t>
            </a:r>
            <a:r>
              <a:rPr lang="fa-IR" sz="3200" b="1" dirty="0">
                <a:latin typeface="Kalameh" pitchFamily="2" charset="-78"/>
                <a:cs typeface="Kalameh" pitchFamily="2" charset="-78"/>
              </a:rPr>
              <a:t> مهم هستند!</a:t>
            </a:r>
            <a:endParaRPr lang="en-US" sz="32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A0C-DB7B-4B09-8856-133589BC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E6BA-F27D-CA80-4666-CDAFFA6E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https://www.theguardian.com/uk-news/2023/mar/05/rishi-sunaks-plan-for-small-boats-will-lock-up-people-fleeing-war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F591-9EDE-2A04-5F83-78BDFF3F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F4B71-6A2B-FCD1-4AC0-14097823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your solutions and coding with each other</a:t>
            </a:r>
            <a:r>
              <a:rPr lang="en-US" sz="2400" dirty="0">
                <a:sym typeface="Wingdings" panose="05000000000000000000" pitchFamily="2" charset="2"/>
              </a:rPr>
              <a:t>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Different scops in Python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code.NASA.gov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F58B5-5B29-E19B-CECB-28000E3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49" y="1901986"/>
            <a:ext cx="10444142" cy="47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FE-AD29-0619-3869-A75373F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671AC9-D185-6674-FC9C-2AED0E89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75484"/>
            <a:ext cx="9783763" cy="36786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600-EE1B-F723-1AEE-D8DB2B78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A20C-B428-6D85-D739-1C9B203B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AD5-19A4-D160-6F64-55CC7530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0A69-2B2B-96CB-C3B9-7471E6FA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AFDC-DA77-1A23-6785-390F875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0021-CCDF-C2EF-C712-BFBD8A3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43526-05A9-3D7F-42F8-9B887D4A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2185628"/>
            <a:ext cx="12192000" cy="41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 or Telegram group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r>
              <a:rPr lang="en-US" dirty="0"/>
              <a:t>Approx. ?% Quiz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22242</TotalTime>
  <Words>794</Words>
  <Application>Microsoft Office PowerPoint</Application>
  <PresentationFormat>Widescreen</PresentationFormat>
  <Paragraphs>203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Calibri</vt:lpstr>
      <vt:lpstr>Cambria Math</vt:lpstr>
      <vt:lpstr>Corbel</vt:lpstr>
      <vt:lpstr>Courier New</vt:lpstr>
      <vt:lpstr>Kalameh</vt:lpstr>
      <vt:lpstr>Wingdings</vt:lpstr>
      <vt:lpstr>Banded</vt:lpstr>
      <vt:lpstr>What is Function?</vt:lpstr>
      <vt:lpstr>Last lecture</vt:lpstr>
      <vt:lpstr>Today</vt:lpstr>
      <vt:lpstr>Together</vt:lpstr>
      <vt:lpstr>Contact me</vt:lpstr>
      <vt:lpstr>Grading</vt:lpstr>
      <vt:lpstr>Short Presentations</vt:lpstr>
      <vt:lpstr>Review the Last Lecture</vt:lpstr>
      <vt:lpstr>From question to algorithm!</vt:lpstr>
      <vt:lpstr>Question</vt:lpstr>
      <vt:lpstr>Ask your Questions, even SIMPLE ones!</vt:lpstr>
      <vt:lpstr>Ask your Question 😉</vt:lpstr>
      <vt:lpstr>مسئله ترافیک و پمپ بزنین</vt:lpstr>
      <vt:lpstr>Different Scops in Python</vt:lpstr>
      <vt:lpstr>I want to run our power.py for different inputs</vt:lpstr>
      <vt:lpstr>Functions</vt:lpstr>
      <vt:lpstr>Functions</vt:lpstr>
      <vt:lpstr>Functions</vt:lpstr>
      <vt:lpstr>Functions</vt:lpstr>
      <vt:lpstr>Modules</vt:lpstr>
      <vt:lpstr>Packages</vt:lpstr>
      <vt:lpstr>SuperPackages</vt:lpstr>
      <vt:lpstr>Programming with Python</vt:lpstr>
      <vt:lpstr>Python DataTypes</vt:lpstr>
      <vt:lpstr>Question</vt:lpstr>
      <vt:lpstr>Example of news</vt:lpstr>
      <vt:lpstr>From question to algorithm!</vt:lpstr>
      <vt:lpstr>Let’s go for your solutions and coding with each other😉</vt:lpstr>
      <vt:lpstr>Application of Programming in the Digital Age!</vt:lpstr>
      <vt:lpstr>code.NASA.gov</vt:lpstr>
      <vt:lpstr>Project 1</vt:lpstr>
      <vt:lpstr>Project 2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239</cp:revision>
  <dcterms:created xsi:type="dcterms:W3CDTF">2023-01-30T22:07:53Z</dcterms:created>
  <dcterms:modified xsi:type="dcterms:W3CDTF">2023-03-10T20:49:01Z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