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19"/>
  </p:notesMasterIdLst>
  <p:handoutMasterIdLst>
    <p:handoutMasterId r:id="rId20"/>
  </p:handoutMasterIdLst>
  <p:sldIdLst>
    <p:sldId id="263" r:id="rId5"/>
    <p:sldId id="455" r:id="rId6"/>
    <p:sldId id="499" r:id="rId7"/>
    <p:sldId id="272" r:id="rId8"/>
    <p:sldId id="267" r:id="rId9"/>
    <p:sldId id="332" r:id="rId10"/>
    <p:sldId id="482" r:id="rId11"/>
    <p:sldId id="500" r:id="rId12"/>
    <p:sldId id="491" r:id="rId13"/>
    <p:sldId id="501" r:id="rId14"/>
    <p:sldId id="494" r:id="rId15"/>
    <p:sldId id="345" r:id="rId16"/>
    <p:sldId id="43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768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E0364-FCCD-4F7B-B962-85A7FDC345E9}" type="doc">
      <dgm:prSet loTypeId="urn:microsoft.com/office/officeart/2005/8/layout/venn2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6A40DF-D4A4-49C9-A234-E02D8D6F3F93}">
      <dgm:prSet phldrT="[Text]" custT="1"/>
      <dgm:spPr/>
      <dgm:t>
        <a:bodyPr/>
        <a:lstStyle/>
        <a:p>
          <a:r>
            <a:rPr lang="en-US" sz="2800" dirty="0"/>
            <a:t>Package</a:t>
          </a:r>
        </a:p>
      </dgm:t>
    </dgm:pt>
    <dgm:pt modelId="{98999FBB-D32E-4A31-BBD1-8A4227F93E71}" type="parTrans" cxnId="{882DCB31-5D00-4B95-8F67-BE5AA6E4CB96}">
      <dgm:prSet/>
      <dgm:spPr/>
      <dgm:t>
        <a:bodyPr/>
        <a:lstStyle/>
        <a:p>
          <a:endParaRPr lang="en-US" sz="4000"/>
        </a:p>
      </dgm:t>
    </dgm:pt>
    <dgm:pt modelId="{726036F7-F6EF-49D7-B0E2-42289B51252D}" type="sibTrans" cxnId="{882DCB31-5D00-4B95-8F67-BE5AA6E4CB96}">
      <dgm:prSet/>
      <dgm:spPr/>
      <dgm:t>
        <a:bodyPr/>
        <a:lstStyle/>
        <a:p>
          <a:endParaRPr lang="en-US" sz="4000"/>
        </a:p>
      </dgm:t>
    </dgm:pt>
    <dgm:pt modelId="{4E367785-E63C-454B-9AF0-3D7271C03F7E}">
      <dgm:prSet phldrT="[Text]" custT="1"/>
      <dgm:spPr/>
      <dgm:t>
        <a:bodyPr/>
        <a:lstStyle/>
        <a:p>
          <a:r>
            <a:rPr lang="en-US" sz="2800" dirty="0"/>
            <a:t>Library</a:t>
          </a:r>
        </a:p>
      </dgm:t>
    </dgm:pt>
    <dgm:pt modelId="{57AB7774-42A9-4066-93DB-6331F5036987}" type="parTrans" cxnId="{27E60085-EE6B-4D6F-9034-DEB2C3E86882}">
      <dgm:prSet/>
      <dgm:spPr/>
      <dgm:t>
        <a:bodyPr/>
        <a:lstStyle/>
        <a:p>
          <a:endParaRPr lang="en-US" sz="4000"/>
        </a:p>
      </dgm:t>
    </dgm:pt>
    <dgm:pt modelId="{DCF680E9-6CDE-4390-9040-B85634F322C1}" type="sibTrans" cxnId="{27E60085-EE6B-4D6F-9034-DEB2C3E86882}">
      <dgm:prSet/>
      <dgm:spPr/>
      <dgm:t>
        <a:bodyPr/>
        <a:lstStyle/>
        <a:p>
          <a:endParaRPr lang="en-US" sz="4000"/>
        </a:p>
      </dgm:t>
    </dgm:pt>
    <dgm:pt modelId="{FD2B70FC-AE94-4777-93A6-21BDFDD0DC2C}">
      <dgm:prSet phldrT="[Text]" custT="1"/>
      <dgm:spPr/>
      <dgm:t>
        <a:bodyPr/>
        <a:lstStyle/>
        <a:p>
          <a:r>
            <a:rPr lang="en-US" sz="2800" dirty="0"/>
            <a:t>Module</a:t>
          </a:r>
        </a:p>
      </dgm:t>
    </dgm:pt>
    <dgm:pt modelId="{5EFB5275-C3BE-48E2-93AD-DABD79901A11}" type="parTrans" cxnId="{62D739B2-DB68-4310-AEB4-AF00242FBCB9}">
      <dgm:prSet/>
      <dgm:spPr/>
      <dgm:t>
        <a:bodyPr/>
        <a:lstStyle/>
        <a:p>
          <a:endParaRPr lang="en-US" sz="4000"/>
        </a:p>
      </dgm:t>
    </dgm:pt>
    <dgm:pt modelId="{7C732E0A-0DB0-4629-8139-FC490ED31CBA}" type="sibTrans" cxnId="{62D739B2-DB68-4310-AEB4-AF00242FBCB9}">
      <dgm:prSet/>
      <dgm:spPr/>
      <dgm:t>
        <a:bodyPr/>
        <a:lstStyle/>
        <a:p>
          <a:endParaRPr lang="en-US" sz="4000"/>
        </a:p>
      </dgm:t>
    </dgm:pt>
    <dgm:pt modelId="{C4C92CBB-D744-492F-A484-493A3A7D58E6}">
      <dgm:prSet phldrT="[Text]" custT="1"/>
      <dgm:spPr/>
      <dgm:t>
        <a:bodyPr/>
        <a:lstStyle/>
        <a:p>
          <a:r>
            <a:rPr lang="en-US" sz="2800" dirty="0"/>
            <a:t>Class</a:t>
          </a:r>
        </a:p>
      </dgm:t>
    </dgm:pt>
    <dgm:pt modelId="{AB1BE326-06C7-48D4-9E2F-118219DD4A9C}" type="parTrans" cxnId="{95DC4B2E-2406-41D3-94B5-C0E62E75E29B}">
      <dgm:prSet/>
      <dgm:spPr/>
      <dgm:t>
        <a:bodyPr/>
        <a:lstStyle/>
        <a:p>
          <a:endParaRPr lang="en-US" sz="4000"/>
        </a:p>
      </dgm:t>
    </dgm:pt>
    <dgm:pt modelId="{3023C2B7-4654-43CE-834F-A2E6BFBC89AE}" type="sibTrans" cxnId="{95DC4B2E-2406-41D3-94B5-C0E62E75E29B}">
      <dgm:prSet/>
      <dgm:spPr/>
      <dgm:t>
        <a:bodyPr/>
        <a:lstStyle/>
        <a:p>
          <a:endParaRPr lang="en-US" sz="4000"/>
        </a:p>
      </dgm:t>
    </dgm:pt>
    <dgm:pt modelId="{B84F1AB1-1505-44A5-B865-A3FA396251FC}">
      <dgm:prSet phldrT="[Text]" custT="1"/>
      <dgm:spPr/>
      <dgm:t>
        <a:bodyPr/>
        <a:lstStyle/>
        <a:p>
          <a:r>
            <a:rPr lang="en-US" sz="2400" dirty="0"/>
            <a:t>Function</a:t>
          </a:r>
        </a:p>
      </dgm:t>
    </dgm:pt>
    <dgm:pt modelId="{DB98312C-A17E-426B-AD3F-766B69B313EC}" type="parTrans" cxnId="{B6C139F5-662B-4EDA-965A-A922536BB122}">
      <dgm:prSet/>
      <dgm:spPr/>
      <dgm:t>
        <a:bodyPr/>
        <a:lstStyle/>
        <a:p>
          <a:endParaRPr lang="en-US" sz="4000"/>
        </a:p>
      </dgm:t>
    </dgm:pt>
    <dgm:pt modelId="{B267F3A8-F62D-444C-B586-CE4108FC344A}" type="sibTrans" cxnId="{B6C139F5-662B-4EDA-965A-A922536BB122}">
      <dgm:prSet/>
      <dgm:spPr/>
      <dgm:t>
        <a:bodyPr/>
        <a:lstStyle/>
        <a:p>
          <a:endParaRPr lang="en-US" sz="4000"/>
        </a:p>
      </dgm:t>
    </dgm:pt>
    <dgm:pt modelId="{8A248F09-4B62-4C89-96DB-95D605D80E53}">
      <dgm:prSet phldrT="[Text]" custT="1"/>
      <dgm:spPr/>
      <dgm:t>
        <a:bodyPr/>
        <a:lstStyle/>
        <a:p>
          <a:r>
            <a:rPr lang="en-US" sz="2400" dirty="0"/>
            <a:t>Body</a:t>
          </a:r>
        </a:p>
      </dgm:t>
    </dgm:pt>
    <dgm:pt modelId="{E447B919-753A-442B-B361-4CB9CFA3B18C}" type="parTrans" cxnId="{B99EC7ED-16FF-4B3F-95DE-BC6A58E45F4E}">
      <dgm:prSet/>
      <dgm:spPr/>
      <dgm:t>
        <a:bodyPr/>
        <a:lstStyle/>
        <a:p>
          <a:endParaRPr lang="en-US" sz="4000"/>
        </a:p>
      </dgm:t>
    </dgm:pt>
    <dgm:pt modelId="{974F1F03-C710-4857-89DE-A6950F97D6D1}" type="sibTrans" cxnId="{B99EC7ED-16FF-4B3F-95DE-BC6A58E45F4E}">
      <dgm:prSet/>
      <dgm:spPr/>
      <dgm:t>
        <a:bodyPr/>
        <a:lstStyle/>
        <a:p>
          <a:endParaRPr lang="en-US" sz="4000"/>
        </a:p>
      </dgm:t>
    </dgm:pt>
    <dgm:pt modelId="{5C00F85D-3DF4-492E-B821-2CAB014D21B0}">
      <dgm:prSet phldrT="[Text]" custT="1"/>
      <dgm:spPr/>
      <dgm:t>
        <a:bodyPr/>
        <a:lstStyle/>
        <a:p>
          <a:r>
            <a:rPr lang="en-US" sz="3600" dirty="0"/>
            <a:t>S</a:t>
          </a:r>
        </a:p>
      </dgm:t>
    </dgm:pt>
    <dgm:pt modelId="{183ABE9B-0128-43FE-8E18-8D766413EFEE}" type="parTrans" cxnId="{62A4CCCF-1ED8-465F-BDB0-832CA3F0E94D}">
      <dgm:prSet/>
      <dgm:spPr/>
      <dgm:t>
        <a:bodyPr/>
        <a:lstStyle/>
        <a:p>
          <a:endParaRPr lang="en-US" sz="4000"/>
        </a:p>
      </dgm:t>
    </dgm:pt>
    <dgm:pt modelId="{12883BF0-9261-4646-A28A-84B959A7A32E}" type="sibTrans" cxnId="{62A4CCCF-1ED8-465F-BDB0-832CA3F0E94D}">
      <dgm:prSet/>
      <dgm:spPr/>
      <dgm:t>
        <a:bodyPr/>
        <a:lstStyle/>
        <a:p>
          <a:endParaRPr lang="en-US" sz="4000"/>
        </a:p>
      </dgm:t>
    </dgm:pt>
    <dgm:pt modelId="{B767105B-ED22-4A5D-82C5-64464ED0EBCC}" type="pres">
      <dgm:prSet presAssocID="{ECEE0364-FCCD-4F7B-B962-85A7FDC345E9}" presName="Name0" presStyleCnt="0">
        <dgm:presLayoutVars>
          <dgm:chMax val="7"/>
          <dgm:resizeHandles val="exact"/>
        </dgm:presLayoutVars>
      </dgm:prSet>
      <dgm:spPr/>
    </dgm:pt>
    <dgm:pt modelId="{4F12BFC7-2B83-466F-8032-2BC25D22BB2F}" type="pres">
      <dgm:prSet presAssocID="{ECEE0364-FCCD-4F7B-B962-85A7FDC345E9}" presName="comp1" presStyleCnt="0"/>
      <dgm:spPr/>
    </dgm:pt>
    <dgm:pt modelId="{61569B35-358D-43F7-A8CB-39E37976D7B6}" type="pres">
      <dgm:prSet presAssocID="{ECEE0364-FCCD-4F7B-B962-85A7FDC345E9}" presName="circle1" presStyleLbl="node1" presStyleIdx="0" presStyleCnt="7"/>
      <dgm:spPr/>
    </dgm:pt>
    <dgm:pt modelId="{B4263F33-1150-4600-AA4A-07274699CE56}" type="pres">
      <dgm:prSet presAssocID="{ECEE0364-FCCD-4F7B-B962-85A7FDC345E9}" presName="c1text" presStyleLbl="node1" presStyleIdx="0" presStyleCnt="7">
        <dgm:presLayoutVars>
          <dgm:bulletEnabled val="1"/>
        </dgm:presLayoutVars>
      </dgm:prSet>
      <dgm:spPr/>
    </dgm:pt>
    <dgm:pt modelId="{74A97B18-1FDE-48B2-983E-61325F3960D6}" type="pres">
      <dgm:prSet presAssocID="{ECEE0364-FCCD-4F7B-B962-85A7FDC345E9}" presName="comp2" presStyleCnt="0"/>
      <dgm:spPr/>
    </dgm:pt>
    <dgm:pt modelId="{CC9D2A09-335B-466D-8990-897E23A3AC0D}" type="pres">
      <dgm:prSet presAssocID="{ECEE0364-FCCD-4F7B-B962-85A7FDC345E9}" presName="circle2" presStyleLbl="node1" presStyleIdx="1" presStyleCnt="7"/>
      <dgm:spPr/>
    </dgm:pt>
    <dgm:pt modelId="{A30BB287-0F11-45CB-B003-F71272122BF2}" type="pres">
      <dgm:prSet presAssocID="{ECEE0364-FCCD-4F7B-B962-85A7FDC345E9}" presName="c2text" presStyleLbl="node1" presStyleIdx="1" presStyleCnt="7">
        <dgm:presLayoutVars>
          <dgm:bulletEnabled val="1"/>
        </dgm:presLayoutVars>
      </dgm:prSet>
      <dgm:spPr/>
    </dgm:pt>
    <dgm:pt modelId="{2EB60888-0BEB-451F-8D8D-AED2299247B1}" type="pres">
      <dgm:prSet presAssocID="{ECEE0364-FCCD-4F7B-B962-85A7FDC345E9}" presName="comp3" presStyleCnt="0"/>
      <dgm:spPr/>
    </dgm:pt>
    <dgm:pt modelId="{D3DDDF18-FC83-48B0-BF70-4A7AF4F03713}" type="pres">
      <dgm:prSet presAssocID="{ECEE0364-FCCD-4F7B-B962-85A7FDC345E9}" presName="circle3" presStyleLbl="node1" presStyleIdx="2" presStyleCnt="7"/>
      <dgm:spPr/>
    </dgm:pt>
    <dgm:pt modelId="{EACB062A-1229-4EA4-A193-F365F560D2F1}" type="pres">
      <dgm:prSet presAssocID="{ECEE0364-FCCD-4F7B-B962-85A7FDC345E9}" presName="c3text" presStyleLbl="node1" presStyleIdx="2" presStyleCnt="7">
        <dgm:presLayoutVars>
          <dgm:bulletEnabled val="1"/>
        </dgm:presLayoutVars>
      </dgm:prSet>
      <dgm:spPr/>
    </dgm:pt>
    <dgm:pt modelId="{2E094FBE-07BD-45A9-8D0B-0EE09E1C4CC7}" type="pres">
      <dgm:prSet presAssocID="{ECEE0364-FCCD-4F7B-B962-85A7FDC345E9}" presName="comp4" presStyleCnt="0"/>
      <dgm:spPr/>
    </dgm:pt>
    <dgm:pt modelId="{CFADFEDF-43B1-4D9A-B9DB-58076958228B}" type="pres">
      <dgm:prSet presAssocID="{ECEE0364-FCCD-4F7B-B962-85A7FDC345E9}" presName="circle4" presStyleLbl="node1" presStyleIdx="3" presStyleCnt="7"/>
      <dgm:spPr/>
    </dgm:pt>
    <dgm:pt modelId="{EC82EAEF-9682-44B6-B8D3-F6342A9B7CE4}" type="pres">
      <dgm:prSet presAssocID="{ECEE0364-FCCD-4F7B-B962-85A7FDC345E9}" presName="c4text" presStyleLbl="node1" presStyleIdx="3" presStyleCnt="7">
        <dgm:presLayoutVars>
          <dgm:bulletEnabled val="1"/>
        </dgm:presLayoutVars>
      </dgm:prSet>
      <dgm:spPr/>
    </dgm:pt>
    <dgm:pt modelId="{D24FF6FB-3CAA-4D98-BC11-03BBF183B530}" type="pres">
      <dgm:prSet presAssocID="{ECEE0364-FCCD-4F7B-B962-85A7FDC345E9}" presName="comp5" presStyleCnt="0"/>
      <dgm:spPr/>
    </dgm:pt>
    <dgm:pt modelId="{0F8E40FB-3ED7-4FDD-8DD3-70CA9AF304D7}" type="pres">
      <dgm:prSet presAssocID="{ECEE0364-FCCD-4F7B-B962-85A7FDC345E9}" presName="circle5" presStyleLbl="node1" presStyleIdx="4" presStyleCnt="7"/>
      <dgm:spPr/>
    </dgm:pt>
    <dgm:pt modelId="{8C2F9F29-D93F-4A01-8419-D7CA575B16EF}" type="pres">
      <dgm:prSet presAssocID="{ECEE0364-FCCD-4F7B-B962-85A7FDC345E9}" presName="c5text" presStyleLbl="node1" presStyleIdx="4" presStyleCnt="7">
        <dgm:presLayoutVars>
          <dgm:bulletEnabled val="1"/>
        </dgm:presLayoutVars>
      </dgm:prSet>
      <dgm:spPr/>
    </dgm:pt>
    <dgm:pt modelId="{EE51B732-F456-43F5-A4B4-F28C4EF3BB0B}" type="pres">
      <dgm:prSet presAssocID="{ECEE0364-FCCD-4F7B-B962-85A7FDC345E9}" presName="comp6" presStyleCnt="0"/>
      <dgm:spPr/>
    </dgm:pt>
    <dgm:pt modelId="{ED12E324-F69C-45E8-B5E0-32D3A0A14476}" type="pres">
      <dgm:prSet presAssocID="{ECEE0364-FCCD-4F7B-B962-85A7FDC345E9}" presName="circle6" presStyleLbl="node1" presStyleIdx="5" presStyleCnt="7"/>
      <dgm:spPr/>
    </dgm:pt>
    <dgm:pt modelId="{FA88E130-9B0B-4FF1-8FF3-A48B644B2651}" type="pres">
      <dgm:prSet presAssocID="{ECEE0364-FCCD-4F7B-B962-85A7FDC345E9}" presName="c6text" presStyleLbl="node1" presStyleIdx="5" presStyleCnt="7">
        <dgm:presLayoutVars>
          <dgm:bulletEnabled val="1"/>
        </dgm:presLayoutVars>
      </dgm:prSet>
      <dgm:spPr/>
    </dgm:pt>
    <dgm:pt modelId="{1638C608-F321-445B-A044-632626BAFA9A}" type="pres">
      <dgm:prSet presAssocID="{ECEE0364-FCCD-4F7B-B962-85A7FDC345E9}" presName="comp7" presStyleCnt="0"/>
      <dgm:spPr/>
    </dgm:pt>
    <dgm:pt modelId="{C83CA588-2F11-40B9-A687-AE32BB48F371}" type="pres">
      <dgm:prSet presAssocID="{ECEE0364-FCCD-4F7B-B962-85A7FDC345E9}" presName="circle7" presStyleLbl="node1" presStyleIdx="6" presStyleCnt="7"/>
      <dgm:spPr/>
    </dgm:pt>
    <dgm:pt modelId="{57C9BE47-3215-4EEE-8BA3-B7C8B5AD7D64}" type="pres">
      <dgm:prSet presAssocID="{ECEE0364-FCCD-4F7B-B962-85A7FDC345E9}" presName="c7text" presStyleLbl="node1" presStyleIdx="6" presStyleCnt="7">
        <dgm:presLayoutVars>
          <dgm:bulletEnabled val="1"/>
        </dgm:presLayoutVars>
      </dgm:prSet>
      <dgm:spPr/>
    </dgm:pt>
  </dgm:ptLst>
  <dgm:cxnLst>
    <dgm:cxn modelId="{BF15BF01-FF37-4018-94B2-B07C71A3BBE4}" type="presOf" srcId="{4E367785-E63C-454B-9AF0-3D7271C03F7E}" destId="{CC9D2A09-335B-466D-8990-897E23A3AC0D}" srcOrd="0" destOrd="0" presId="urn:microsoft.com/office/officeart/2005/8/layout/venn2"/>
    <dgm:cxn modelId="{2A19060A-8867-4952-B782-0AE919BA53F5}" type="presOf" srcId="{C4C92CBB-D744-492F-A484-493A3A7D58E6}" destId="{EC82EAEF-9682-44B6-B8D3-F6342A9B7CE4}" srcOrd="1" destOrd="0" presId="urn:microsoft.com/office/officeart/2005/8/layout/venn2"/>
    <dgm:cxn modelId="{BC735F0F-597D-42FE-B6A5-9528872C178A}" type="presOf" srcId="{FD2B70FC-AE94-4777-93A6-21BDFDD0DC2C}" destId="{EACB062A-1229-4EA4-A193-F365F560D2F1}" srcOrd="1" destOrd="0" presId="urn:microsoft.com/office/officeart/2005/8/layout/venn2"/>
    <dgm:cxn modelId="{EF574413-4E6C-4013-86DF-1E7E4D9C253D}" type="presOf" srcId="{5C00F85D-3DF4-492E-B821-2CAB014D21B0}" destId="{C83CA588-2F11-40B9-A687-AE32BB48F371}" srcOrd="0" destOrd="0" presId="urn:microsoft.com/office/officeart/2005/8/layout/venn2"/>
    <dgm:cxn modelId="{A39D392A-5908-4D8D-BAA1-360F4A72981B}" type="presOf" srcId="{B84F1AB1-1505-44A5-B865-A3FA396251FC}" destId="{8C2F9F29-D93F-4A01-8419-D7CA575B16EF}" srcOrd="1" destOrd="0" presId="urn:microsoft.com/office/officeart/2005/8/layout/venn2"/>
    <dgm:cxn modelId="{0C37D32C-1A18-42B5-BEDD-EE875F797707}" type="presOf" srcId="{926A40DF-D4A4-49C9-A234-E02D8D6F3F93}" destId="{B4263F33-1150-4600-AA4A-07274699CE56}" srcOrd="1" destOrd="0" presId="urn:microsoft.com/office/officeart/2005/8/layout/venn2"/>
    <dgm:cxn modelId="{95DC4B2E-2406-41D3-94B5-C0E62E75E29B}" srcId="{ECEE0364-FCCD-4F7B-B962-85A7FDC345E9}" destId="{C4C92CBB-D744-492F-A484-493A3A7D58E6}" srcOrd="3" destOrd="0" parTransId="{AB1BE326-06C7-48D4-9E2F-118219DD4A9C}" sibTransId="{3023C2B7-4654-43CE-834F-A2E6BFBC89AE}"/>
    <dgm:cxn modelId="{882DCB31-5D00-4B95-8F67-BE5AA6E4CB96}" srcId="{ECEE0364-FCCD-4F7B-B962-85A7FDC345E9}" destId="{926A40DF-D4A4-49C9-A234-E02D8D6F3F93}" srcOrd="0" destOrd="0" parTransId="{98999FBB-D32E-4A31-BBD1-8A4227F93E71}" sibTransId="{726036F7-F6EF-49D7-B0E2-42289B51252D}"/>
    <dgm:cxn modelId="{C168D33F-0639-431B-8889-A94955C36994}" type="presOf" srcId="{8A248F09-4B62-4C89-96DB-95D605D80E53}" destId="{FA88E130-9B0B-4FF1-8FF3-A48B644B2651}" srcOrd="1" destOrd="0" presId="urn:microsoft.com/office/officeart/2005/8/layout/venn2"/>
    <dgm:cxn modelId="{4C10CE5E-72C4-40E3-9FBF-EAE289DA62B8}" type="presOf" srcId="{4E367785-E63C-454B-9AF0-3D7271C03F7E}" destId="{A30BB287-0F11-45CB-B003-F71272122BF2}" srcOrd="1" destOrd="0" presId="urn:microsoft.com/office/officeart/2005/8/layout/venn2"/>
    <dgm:cxn modelId="{FC35AC61-D78D-4766-A00C-EFB0B94001C8}" type="presOf" srcId="{ECEE0364-FCCD-4F7B-B962-85A7FDC345E9}" destId="{B767105B-ED22-4A5D-82C5-64464ED0EBCC}" srcOrd="0" destOrd="0" presId="urn:microsoft.com/office/officeart/2005/8/layout/venn2"/>
    <dgm:cxn modelId="{3F951968-C98E-4FFE-8B9C-FE33CDA674DC}" type="presOf" srcId="{5C00F85D-3DF4-492E-B821-2CAB014D21B0}" destId="{57C9BE47-3215-4EEE-8BA3-B7C8B5AD7D64}" srcOrd="1" destOrd="0" presId="urn:microsoft.com/office/officeart/2005/8/layout/venn2"/>
    <dgm:cxn modelId="{27E60085-EE6B-4D6F-9034-DEB2C3E86882}" srcId="{ECEE0364-FCCD-4F7B-B962-85A7FDC345E9}" destId="{4E367785-E63C-454B-9AF0-3D7271C03F7E}" srcOrd="1" destOrd="0" parTransId="{57AB7774-42A9-4066-93DB-6331F5036987}" sibTransId="{DCF680E9-6CDE-4390-9040-B85634F322C1}"/>
    <dgm:cxn modelId="{2E6A258C-6D51-41E8-8B0D-DA7E796EAF62}" type="presOf" srcId="{926A40DF-D4A4-49C9-A234-E02D8D6F3F93}" destId="{61569B35-358D-43F7-A8CB-39E37976D7B6}" srcOrd="0" destOrd="0" presId="urn:microsoft.com/office/officeart/2005/8/layout/venn2"/>
    <dgm:cxn modelId="{703BBBAB-15A2-42D5-933D-76A438B1A6BA}" type="presOf" srcId="{C4C92CBB-D744-492F-A484-493A3A7D58E6}" destId="{CFADFEDF-43B1-4D9A-B9DB-58076958228B}" srcOrd="0" destOrd="0" presId="urn:microsoft.com/office/officeart/2005/8/layout/venn2"/>
    <dgm:cxn modelId="{62D739B2-DB68-4310-AEB4-AF00242FBCB9}" srcId="{ECEE0364-FCCD-4F7B-B962-85A7FDC345E9}" destId="{FD2B70FC-AE94-4777-93A6-21BDFDD0DC2C}" srcOrd="2" destOrd="0" parTransId="{5EFB5275-C3BE-48E2-93AD-DABD79901A11}" sibTransId="{7C732E0A-0DB0-4629-8139-FC490ED31CBA}"/>
    <dgm:cxn modelId="{49E92AB6-8D0E-470E-A8A4-630A69E84A48}" type="presOf" srcId="{B84F1AB1-1505-44A5-B865-A3FA396251FC}" destId="{0F8E40FB-3ED7-4FDD-8DD3-70CA9AF304D7}" srcOrd="0" destOrd="0" presId="urn:microsoft.com/office/officeart/2005/8/layout/venn2"/>
    <dgm:cxn modelId="{62A4CCCF-1ED8-465F-BDB0-832CA3F0E94D}" srcId="{ECEE0364-FCCD-4F7B-B962-85A7FDC345E9}" destId="{5C00F85D-3DF4-492E-B821-2CAB014D21B0}" srcOrd="6" destOrd="0" parTransId="{183ABE9B-0128-43FE-8E18-8D766413EFEE}" sibTransId="{12883BF0-9261-4646-A28A-84B959A7A32E}"/>
    <dgm:cxn modelId="{E7D63EE1-B4EF-4E08-9A18-87D7195E5F44}" type="presOf" srcId="{8A248F09-4B62-4C89-96DB-95D605D80E53}" destId="{ED12E324-F69C-45E8-B5E0-32D3A0A14476}" srcOrd="0" destOrd="0" presId="urn:microsoft.com/office/officeart/2005/8/layout/venn2"/>
    <dgm:cxn modelId="{3CD88EE8-2FAA-4F54-99FB-4B0956DEBAC1}" type="presOf" srcId="{FD2B70FC-AE94-4777-93A6-21BDFDD0DC2C}" destId="{D3DDDF18-FC83-48B0-BF70-4A7AF4F03713}" srcOrd="0" destOrd="0" presId="urn:microsoft.com/office/officeart/2005/8/layout/venn2"/>
    <dgm:cxn modelId="{B99EC7ED-16FF-4B3F-95DE-BC6A58E45F4E}" srcId="{ECEE0364-FCCD-4F7B-B962-85A7FDC345E9}" destId="{8A248F09-4B62-4C89-96DB-95D605D80E53}" srcOrd="5" destOrd="0" parTransId="{E447B919-753A-442B-B361-4CB9CFA3B18C}" sibTransId="{974F1F03-C710-4857-89DE-A6950F97D6D1}"/>
    <dgm:cxn modelId="{B6C139F5-662B-4EDA-965A-A922536BB122}" srcId="{ECEE0364-FCCD-4F7B-B962-85A7FDC345E9}" destId="{B84F1AB1-1505-44A5-B865-A3FA396251FC}" srcOrd="4" destOrd="0" parTransId="{DB98312C-A17E-426B-AD3F-766B69B313EC}" sibTransId="{B267F3A8-F62D-444C-B586-CE4108FC344A}"/>
    <dgm:cxn modelId="{0D240A1B-4BA6-44B7-AE8F-8946AAE8199E}" type="presParOf" srcId="{B767105B-ED22-4A5D-82C5-64464ED0EBCC}" destId="{4F12BFC7-2B83-466F-8032-2BC25D22BB2F}" srcOrd="0" destOrd="0" presId="urn:microsoft.com/office/officeart/2005/8/layout/venn2"/>
    <dgm:cxn modelId="{FA080882-7E2B-4DD4-8A82-ED4D5C8ED2FC}" type="presParOf" srcId="{4F12BFC7-2B83-466F-8032-2BC25D22BB2F}" destId="{61569B35-358D-43F7-A8CB-39E37976D7B6}" srcOrd="0" destOrd="0" presId="urn:microsoft.com/office/officeart/2005/8/layout/venn2"/>
    <dgm:cxn modelId="{89B34925-ED2D-47BA-8BB4-E74C4D238442}" type="presParOf" srcId="{4F12BFC7-2B83-466F-8032-2BC25D22BB2F}" destId="{B4263F33-1150-4600-AA4A-07274699CE56}" srcOrd="1" destOrd="0" presId="urn:microsoft.com/office/officeart/2005/8/layout/venn2"/>
    <dgm:cxn modelId="{EACE89D2-18D0-4DA8-B361-F9ABA627A7BF}" type="presParOf" srcId="{B767105B-ED22-4A5D-82C5-64464ED0EBCC}" destId="{74A97B18-1FDE-48B2-983E-61325F3960D6}" srcOrd="1" destOrd="0" presId="urn:microsoft.com/office/officeart/2005/8/layout/venn2"/>
    <dgm:cxn modelId="{F36E8E83-012E-475A-96D0-7DE820A9AEB9}" type="presParOf" srcId="{74A97B18-1FDE-48B2-983E-61325F3960D6}" destId="{CC9D2A09-335B-466D-8990-897E23A3AC0D}" srcOrd="0" destOrd="0" presId="urn:microsoft.com/office/officeart/2005/8/layout/venn2"/>
    <dgm:cxn modelId="{570F3E72-2CBA-4F6C-BD6B-BD7830409E36}" type="presParOf" srcId="{74A97B18-1FDE-48B2-983E-61325F3960D6}" destId="{A30BB287-0F11-45CB-B003-F71272122BF2}" srcOrd="1" destOrd="0" presId="urn:microsoft.com/office/officeart/2005/8/layout/venn2"/>
    <dgm:cxn modelId="{AD6055F1-C6EB-4623-B5B9-7F8408254896}" type="presParOf" srcId="{B767105B-ED22-4A5D-82C5-64464ED0EBCC}" destId="{2EB60888-0BEB-451F-8D8D-AED2299247B1}" srcOrd="2" destOrd="0" presId="urn:microsoft.com/office/officeart/2005/8/layout/venn2"/>
    <dgm:cxn modelId="{97517E98-54C3-4EA4-976A-A1037991CFD4}" type="presParOf" srcId="{2EB60888-0BEB-451F-8D8D-AED2299247B1}" destId="{D3DDDF18-FC83-48B0-BF70-4A7AF4F03713}" srcOrd="0" destOrd="0" presId="urn:microsoft.com/office/officeart/2005/8/layout/venn2"/>
    <dgm:cxn modelId="{57FD6C8A-5548-4BDE-9695-1683EBB8C107}" type="presParOf" srcId="{2EB60888-0BEB-451F-8D8D-AED2299247B1}" destId="{EACB062A-1229-4EA4-A193-F365F560D2F1}" srcOrd="1" destOrd="0" presId="urn:microsoft.com/office/officeart/2005/8/layout/venn2"/>
    <dgm:cxn modelId="{49D284B2-954A-43D7-A883-ECD1FFCA1F29}" type="presParOf" srcId="{B767105B-ED22-4A5D-82C5-64464ED0EBCC}" destId="{2E094FBE-07BD-45A9-8D0B-0EE09E1C4CC7}" srcOrd="3" destOrd="0" presId="urn:microsoft.com/office/officeart/2005/8/layout/venn2"/>
    <dgm:cxn modelId="{4D8E90B9-2F84-4D05-8AB0-D378688A422F}" type="presParOf" srcId="{2E094FBE-07BD-45A9-8D0B-0EE09E1C4CC7}" destId="{CFADFEDF-43B1-4D9A-B9DB-58076958228B}" srcOrd="0" destOrd="0" presId="urn:microsoft.com/office/officeart/2005/8/layout/venn2"/>
    <dgm:cxn modelId="{97795CF3-06EE-4AFA-9581-58023934F168}" type="presParOf" srcId="{2E094FBE-07BD-45A9-8D0B-0EE09E1C4CC7}" destId="{EC82EAEF-9682-44B6-B8D3-F6342A9B7CE4}" srcOrd="1" destOrd="0" presId="urn:microsoft.com/office/officeart/2005/8/layout/venn2"/>
    <dgm:cxn modelId="{B7F46D8A-BF7F-45B2-B648-433843B895F8}" type="presParOf" srcId="{B767105B-ED22-4A5D-82C5-64464ED0EBCC}" destId="{D24FF6FB-3CAA-4D98-BC11-03BBF183B530}" srcOrd="4" destOrd="0" presId="urn:microsoft.com/office/officeart/2005/8/layout/venn2"/>
    <dgm:cxn modelId="{C0C648F8-852A-45B4-BAB4-4C9CAC651E47}" type="presParOf" srcId="{D24FF6FB-3CAA-4D98-BC11-03BBF183B530}" destId="{0F8E40FB-3ED7-4FDD-8DD3-70CA9AF304D7}" srcOrd="0" destOrd="0" presId="urn:microsoft.com/office/officeart/2005/8/layout/venn2"/>
    <dgm:cxn modelId="{8C0E6DFE-EF12-4E0B-A218-2DB337B04D8C}" type="presParOf" srcId="{D24FF6FB-3CAA-4D98-BC11-03BBF183B530}" destId="{8C2F9F29-D93F-4A01-8419-D7CA575B16EF}" srcOrd="1" destOrd="0" presId="urn:microsoft.com/office/officeart/2005/8/layout/venn2"/>
    <dgm:cxn modelId="{8A726D01-E4F9-4CD4-8C80-899D8C2BC9F3}" type="presParOf" srcId="{B767105B-ED22-4A5D-82C5-64464ED0EBCC}" destId="{EE51B732-F456-43F5-A4B4-F28C4EF3BB0B}" srcOrd="5" destOrd="0" presId="urn:microsoft.com/office/officeart/2005/8/layout/venn2"/>
    <dgm:cxn modelId="{BE7CE126-BBF0-4F97-82C5-EB5B9E30B55D}" type="presParOf" srcId="{EE51B732-F456-43F5-A4B4-F28C4EF3BB0B}" destId="{ED12E324-F69C-45E8-B5E0-32D3A0A14476}" srcOrd="0" destOrd="0" presId="urn:microsoft.com/office/officeart/2005/8/layout/venn2"/>
    <dgm:cxn modelId="{184CBF5D-7295-4CC4-B75F-0E9B80B90AB0}" type="presParOf" srcId="{EE51B732-F456-43F5-A4B4-F28C4EF3BB0B}" destId="{FA88E130-9B0B-4FF1-8FF3-A48B644B2651}" srcOrd="1" destOrd="0" presId="urn:microsoft.com/office/officeart/2005/8/layout/venn2"/>
    <dgm:cxn modelId="{2F665019-58BE-4821-A315-F7356490A407}" type="presParOf" srcId="{B767105B-ED22-4A5D-82C5-64464ED0EBCC}" destId="{1638C608-F321-445B-A044-632626BAFA9A}" srcOrd="6" destOrd="0" presId="urn:microsoft.com/office/officeart/2005/8/layout/venn2"/>
    <dgm:cxn modelId="{F5535ED7-BDC6-4D79-9582-F545562A832D}" type="presParOf" srcId="{1638C608-F321-445B-A044-632626BAFA9A}" destId="{C83CA588-2F11-40B9-A687-AE32BB48F371}" srcOrd="0" destOrd="0" presId="urn:microsoft.com/office/officeart/2005/8/layout/venn2"/>
    <dgm:cxn modelId="{7954B1DE-994B-43B5-89AD-D4D210F7CDD1}" type="presParOf" srcId="{1638C608-F321-445B-A044-632626BAFA9A}" destId="{57C9BE47-3215-4EEE-8BA3-B7C8B5AD7D6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9B35-358D-43F7-A8CB-39E37976D7B6}">
      <dsp:nvSpPr>
        <dsp:cNvPr id="0" name=""/>
        <dsp:cNvSpPr/>
      </dsp:nvSpPr>
      <dsp:spPr>
        <a:xfrm>
          <a:off x="2217485" y="0"/>
          <a:ext cx="6527319" cy="65273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Package</a:t>
          </a:r>
        </a:p>
      </dsp:txBody>
      <dsp:txXfrm>
        <a:off x="4257272" y="326365"/>
        <a:ext cx="2447744" cy="652731"/>
      </dsp:txXfrm>
    </dsp:sp>
    <dsp:sp modelId="{CC9D2A09-335B-466D-8990-897E23A3AC0D}">
      <dsp:nvSpPr>
        <dsp:cNvPr id="0" name=""/>
        <dsp:cNvSpPr/>
      </dsp:nvSpPr>
      <dsp:spPr>
        <a:xfrm>
          <a:off x="2707034" y="979097"/>
          <a:ext cx="5548221" cy="55482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Library</a:t>
          </a:r>
        </a:p>
      </dsp:txBody>
      <dsp:txXfrm>
        <a:off x="4284809" y="1298120"/>
        <a:ext cx="2392670" cy="638045"/>
      </dsp:txXfrm>
    </dsp:sp>
    <dsp:sp modelId="{D3DDDF18-FC83-48B0-BF70-4A7AF4F03713}">
      <dsp:nvSpPr>
        <dsp:cNvPr id="0" name=""/>
        <dsp:cNvSpPr/>
      </dsp:nvSpPr>
      <dsp:spPr>
        <a:xfrm>
          <a:off x="3196583" y="1958195"/>
          <a:ext cx="4569123" cy="45691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Module</a:t>
          </a:r>
        </a:p>
      </dsp:txBody>
      <dsp:txXfrm>
        <a:off x="4298884" y="2273465"/>
        <a:ext cx="2364521" cy="630539"/>
      </dsp:txXfrm>
    </dsp:sp>
    <dsp:sp modelId="{CFADFEDF-43B1-4D9A-B9DB-58076958228B}">
      <dsp:nvSpPr>
        <dsp:cNvPr id="0" name=""/>
        <dsp:cNvSpPr/>
      </dsp:nvSpPr>
      <dsp:spPr>
        <a:xfrm>
          <a:off x="3686132" y="2937293"/>
          <a:ext cx="3590025" cy="35900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</a:t>
          </a:r>
        </a:p>
      </dsp:txBody>
      <dsp:txXfrm>
        <a:off x="4511838" y="3260395"/>
        <a:ext cx="1938613" cy="646204"/>
      </dsp:txXfrm>
    </dsp:sp>
    <dsp:sp modelId="{0F8E40FB-3ED7-4FDD-8DD3-70CA9AF304D7}">
      <dsp:nvSpPr>
        <dsp:cNvPr id="0" name=""/>
        <dsp:cNvSpPr/>
      </dsp:nvSpPr>
      <dsp:spPr>
        <a:xfrm>
          <a:off x="4175681" y="3916391"/>
          <a:ext cx="2610927" cy="26109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Function</a:t>
          </a:r>
        </a:p>
      </dsp:txBody>
      <dsp:txXfrm>
        <a:off x="4632593" y="4242757"/>
        <a:ext cx="1697102" cy="652731"/>
      </dsp:txXfrm>
    </dsp:sp>
    <dsp:sp modelId="{ED12E324-F69C-45E8-B5E0-32D3A0A14476}">
      <dsp:nvSpPr>
        <dsp:cNvPr id="0" name=""/>
        <dsp:cNvSpPr/>
      </dsp:nvSpPr>
      <dsp:spPr>
        <a:xfrm>
          <a:off x="4665230" y="4895489"/>
          <a:ext cx="1631829" cy="16318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Body</a:t>
          </a:r>
        </a:p>
      </dsp:txBody>
      <dsp:txXfrm>
        <a:off x="4926322" y="5139447"/>
        <a:ext cx="1109644" cy="393270"/>
      </dsp:txXfrm>
    </dsp:sp>
    <dsp:sp modelId="{C83CA588-2F11-40B9-A687-AE32BB48F371}">
      <dsp:nvSpPr>
        <dsp:cNvPr id="0" name=""/>
        <dsp:cNvSpPr/>
      </dsp:nvSpPr>
      <dsp:spPr>
        <a:xfrm>
          <a:off x="4991596" y="5548221"/>
          <a:ext cx="979097" cy="9790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</a:t>
          </a:r>
        </a:p>
      </dsp:txBody>
      <dsp:txXfrm>
        <a:off x="5134981" y="5792995"/>
        <a:ext cx="692326" cy="489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https://unity.com/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the-difference-between-pythons-module-package-and-librar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lessons/scripts-modules-packages-and-librari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are Modules, Packages, and Libraries?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4C58-43C7-A18C-289C-BA1E7EB1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Level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DCBC72-0077-42B4-A616-093988CED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849323"/>
              </p:ext>
            </p:extLst>
          </p:nvPr>
        </p:nvGraphicFramePr>
        <p:xfrm>
          <a:off x="2385848" y="178676"/>
          <a:ext cx="10962290" cy="652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A22F-3B8A-DFD2-34AC-6C811F28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370B5-583C-09C1-48F8-5DB9EF5F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0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6E82-F423-88C3-8EE5-A6558A5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structure, let’s do it!😉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950F7-D173-D5F2-9EF3-F8A8624A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57C61-1A99-175A-069C-763BDA98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" descr="Visual Studio Code full logo transparent PNG - StickPNG">
            <a:extLst>
              <a:ext uri="{FF2B5EF4-FFF2-40B4-BE49-F238E27FC236}">
                <a16:creationId xmlns:a16="http://schemas.microsoft.com/office/drawing/2014/main" id="{2337C37C-95E3-2A63-627B-548481E1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41" y="2666531"/>
            <a:ext cx="4676727" cy="239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it Logo PNG vector in SVG, PDF, AI, CDR format">
            <a:extLst>
              <a:ext uri="{FF2B5EF4-FFF2-40B4-BE49-F238E27FC236}">
                <a16:creationId xmlns:a16="http://schemas.microsoft.com/office/drawing/2014/main" id="{2273C08F-71BD-46AA-6E49-86AA207C2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25563" r="10673" b="27494"/>
          <a:stretch/>
        </p:blipFill>
        <p:spPr bwMode="auto">
          <a:xfrm>
            <a:off x="9470573" y="3150725"/>
            <a:ext cx="2721427" cy="119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1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Kindle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Amazon.com: International Version – Kindle Paperwhite (16 GB) – Now with a  6.8&quot; display and adjustable warm light – Without lockscreen Ads :  Everything Else">
            <a:extLst>
              <a:ext uri="{FF2B5EF4-FFF2-40B4-BE49-F238E27FC236}">
                <a16:creationId xmlns:a16="http://schemas.microsoft.com/office/drawing/2014/main" id="{64B8A3AE-582A-0A59-373C-B4EB8C1E4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15" y="1488009"/>
            <a:ext cx="4730230" cy="47302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3"/>
              </a:rPr>
              <a:t>https://www.geeksforgeeks.org/what-is-the-difference-between-pythons-module-package-and-library/</a:t>
            </a:r>
            <a:endParaRPr lang="en-US" sz="2800" i="1" dirty="0"/>
          </a:p>
          <a:p>
            <a:pPr algn="just"/>
            <a:r>
              <a:rPr lang="en-US" sz="2800" i="1" dirty="0">
                <a:hlinkClick r:id="rId4"/>
              </a:rPr>
              <a:t>https://realpython.com/lessons/scripts-modules-packages-and-libraries/</a:t>
            </a:r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  <a:endParaRPr lang="fa-IR" dirty="0"/>
          </a:p>
          <a:p>
            <a:r>
              <a:rPr lang="en-US" dirty="0"/>
              <a:t>Why do we need test? Is it necessary?!</a:t>
            </a:r>
          </a:p>
          <a:p>
            <a:r>
              <a:rPr lang="en-US" dirty="0"/>
              <a:t>How to implement in Python?</a:t>
            </a:r>
            <a:endParaRPr lang="fa-IR" dirty="0"/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scope?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Library</a:t>
            </a:r>
          </a:p>
          <a:p>
            <a:pPr lvl="1"/>
            <a:r>
              <a:rPr lang="en-US" dirty="0"/>
              <a:t>Package</a:t>
            </a:r>
          </a:p>
          <a:p>
            <a:r>
              <a:rPr lang="en-US" dirty="0"/>
              <a:t>Let’s do it with unit test!</a:t>
            </a:r>
            <a:endParaRPr lang="fa-IR" dirty="0"/>
          </a:p>
          <a:p>
            <a:r>
              <a:rPr lang="fa-IR" dirty="0">
                <a:latin typeface="Kalameh" pitchFamily="2" charset="-78"/>
                <a:cs typeface="Kalameh" pitchFamily="2" charset="-78"/>
              </a:rPr>
              <a:t>حضور و غیاب</a:t>
            </a: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F63F65-0D5F-DE3F-F85C-00D06688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testing strategy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B5D8B-CF77-56B3-002B-ABE34FE9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Unit test</a:t>
            </a:r>
          </a:p>
          <a:p>
            <a:pPr lvl="1"/>
            <a:r>
              <a:rPr lang="en-US" dirty="0"/>
              <a:t>Integration test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33B7B-AAE9-7FF3-9B5A-C98EEAD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25022-6C60-695A-32F4-4541FE2E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F04D6C-E782-FCD1-F7D0-641F5ED5EB20}"/>
              </a:ext>
            </a:extLst>
          </p:cNvPr>
          <p:cNvSpPr/>
          <p:nvPr/>
        </p:nvSpPr>
        <p:spPr>
          <a:xfrm>
            <a:off x="2122049" y="4904127"/>
            <a:ext cx="7945820" cy="1313793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Dosis ExtraBold" pitchFamily="2" charset="0"/>
                <a:cs typeface="Kalameh" pitchFamily="2" charset="-78"/>
              </a:rPr>
              <a:t>Can you suggest other strategies?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CCA61-2798-A812-2804-BFA34BA81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3050"/>
            <a:ext cx="5509191" cy="3098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824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scope?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65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42250</TotalTime>
  <Words>290</Words>
  <Application>Microsoft Office PowerPoint</Application>
  <PresentationFormat>Widescreen</PresentationFormat>
  <Paragraphs>87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Calibri</vt:lpstr>
      <vt:lpstr>Corbel</vt:lpstr>
      <vt:lpstr>Courier New</vt:lpstr>
      <vt:lpstr>Dosis ExtraBold</vt:lpstr>
      <vt:lpstr>Kalameh</vt:lpstr>
      <vt:lpstr>Wingdings</vt:lpstr>
      <vt:lpstr>Banded</vt:lpstr>
      <vt:lpstr>What are Modules, Packages, and Libraries?</vt:lpstr>
      <vt:lpstr>Last Lecture</vt:lpstr>
      <vt:lpstr>Today</vt:lpstr>
      <vt:lpstr>Together</vt:lpstr>
      <vt:lpstr>Contact me</vt:lpstr>
      <vt:lpstr>Short Presentations</vt:lpstr>
      <vt:lpstr>Review the Last Lecture </vt:lpstr>
      <vt:lpstr>Different types of testing strategy</vt:lpstr>
      <vt:lpstr>What is scope?</vt:lpstr>
      <vt:lpstr>Scope Level</vt:lpstr>
      <vt:lpstr>Simple structure, let’s do it!😉</vt:lpstr>
      <vt:lpstr>Application of Programming in the Digital Age!</vt:lpstr>
      <vt:lpstr>Amazon Kindle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405</cp:revision>
  <dcterms:created xsi:type="dcterms:W3CDTF">2023-01-30T22:07:53Z</dcterms:created>
  <dcterms:modified xsi:type="dcterms:W3CDTF">2023-05-14T08:52:45Z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