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44"/>
  </p:notesMasterIdLst>
  <p:handoutMasterIdLst>
    <p:handoutMasterId r:id="rId45"/>
  </p:handoutMasterIdLst>
  <p:sldIdLst>
    <p:sldId id="263" r:id="rId5"/>
    <p:sldId id="455" r:id="rId6"/>
    <p:sldId id="509" r:id="rId7"/>
    <p:sldId id="272" r:id="rId8"/>
    <p:sldId id="267" r:id="rId9"/>
    <p:sldId id="522" r:id="rId10"/>
    <p:sldId id="523" r:id="rId11"/>
    <p:sldId id="524" r:id="rId12"/>
    <p:sldId id="525" r:id="rId13"/>
    <p:sldId id="526" r:id="rId14"/>
    <p:sldId id="510" r:id="rId15"/>
    <p:sldId id="511" r:id="rId16"/>
    <p:sldId id="512" r:id="rId17"/>
    <p:sldId id="527" r:id="rId18"/>
    <p:sldId id="543" r:id="rId19"/>
    <p:sldId id="491" r:id="rId20"/>
    <p:sldId id="530" r:id="rId21"/>
    <p:sldId id="531" r:id="rId22"/>
    <p:sldId id="532" r:id="rId23"/>
    <p:sldId id="533" r:id="rId24"/>
    <p:sldId id="534" r:id="rId25"/>
    <p:sldId id="535" r:id="rId26"/>
    <p:sldId id="536" r:id="rId27"/>
    <p:sldId id="537" r:id="rId28"/>
    <p:sldId id="538" r:id="rId29"/>
    <p:sldId id="539" r:id="rId30"/>
    <p:sldId id="540" r:id="rId31"/>
    <p:sldId id="504" r:id="rId32"/>
    <p:sldId id="541" r:id="rId33"/>
    <p:sldId id="542" r:id="rId34"/>
    <p:sldId id="544" r:id="rId35"/>
    <p:sldId id="546" r:id="rId36"/>
    <p:sldId id="545" r:id="rId37"/>
    <p:sldId id="547" r:id="rId38"/>
    <p:sldId id="548" r:id="rId39"/>
    <p:sldId id="549" r:id="rId40"/>
    <p:sldId id="345" r:id="rId41"/>
    <p:sldId id="529" r:id="rId42"/>
    <p:sldId id="26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709"/>
    <a:srgbClr val="1F497D"/>
    <a:srgbClr val="7AB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8" autoAdjust="0"/>
    <p:restoredTop sz="91768" autoAdjust="0"/>
  </p:normalViewPr>
  <p:slideViewPr>
    <p:cSldViewPr snapToGrid="0">
      <p:cViewPr varScale="1">
        <p:scale>
          <a:sx n="61" d="100"/>
          <a:sy n="61" d="100"/>
        </p:scale>
        <p:origin x="864" y="56"/>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123A-5BEA-424D-BE51-C187AF0AABB4}" type="doc">
      <dgm:prSet loTypeId="urn:microsoft.com/office/officeart/2005/8/layout/process5" loCatId="process" qsTypeId="urn:microsoft.com/office/officeart/2005/8/quickstyle/simple4" qsCatId="simple" csTypeId="urn:microsoft.com/office/officeart/2005/8/colors/colorful1" csCatId="colorful" phldr="1"/>
      <dgm:spPr/>
    </dgm:pt>
    <dgm:pt modelId="{F02D7EF4-5FC8-48D9-9ED2-A9F82E61DAB6}">
      <dgm:prSet phldrT="[Text]"/>
      <dgm:spPr/>
      <dgm:t>
        <a:bodyPr/>
        <a:lstStyle/>
        <a:p>
          <a:r>
            <a:rPr lang="en-US" dirty="0"/>
            <a:t>Feed data</a:t>
          </a:r>
        </a:p>
      </dgm:t>
    </dgm:pt>
    <dgm:pt modelId="{1C780AB1-AA1D-4B6B-B05E-BE996E1C144A}" type="parTrans" cxnId="{481D635C-F04D-4B63-B202-0D435E913078}">
      <dgm:prSet/>
      <dgm:spPr/>
      <dgm:t>
        <a:bodyPr/>
        <a:lstStyle/>
        <a:p>
          <a:endParaRPr lang="en-US"/>
        </a:p>
      </dgm:t>
    </dgm:pt>
    <dgm:pt modelId="{7CE9C163-B5A6-4459-B155-E9E228B178DD}" type="sibTrans" cxnId="{481D635C-F04D-4B63-B202-0D435E913078}">
      <dgm:prSet/>
      <dgm:spPr/>
      <dgm:t>
        <a:bodyPr/>
        <a:lstStyle/>
        <a:p>
          <a:endParaRPr lang="en-US"/>
        </a:p>
      </dgm:t>
    </dgm:pt>
    <dgm:pt modelId="{45743446-5CB3-4F4E-AFD4-2DAB313D8D60}">
      <dgm:prSet phldrT="[Text]"/>
      <dgm:spPr/>
      <dgm:t>
        <a:bodyPr/>
        <a:lstStyle/>
        <a:p>
          <a:r>
            <a:rPr lang="en-US" dirty="0"/>
            <a:t>Clean data</a:t>
          </a:r>
        </a:p>
      </dgm:t>
    </dgm:pt>
    <dgm:pt modelId="{58812531-5857-4BD9-AB28-091AE67EA0BA}" type="parTrans" cxnId="{2ECBB5E1-19CB-426F-8875-B8022A4B2D48}">
      <dgm:prSet/>
      <dgm:spPr/>
      <dgm:t>
        <a:bodyPr/>
        <a:lstStyle/>
        <a:p>
          <a:endParaRPr lang="en-US"/>
        </a:p>
      </dgm:t>
    </dgm:pt>
    <dgm:pt modelId="{A58A6190-EABD-4E2B-A60A-3D9EB4E64EEE}" type="sibTrans" cxnId="{2ECBB5E1-19CB-426F-8875-B8022A4B2D48}">
      <dgm:prSet/>
      <dgm:spPr/>
      <dgm:t>
        <a:bodyPr/>
        <a:lstStyle/>
        <a:p>
          <a:endParaRPr lang="en-US"/>
        </a:p>
      </dgm:t>
    </dgm:pt>
    <dgm:pt modelId="{79565CFF-5CA3-4165-BBEA-9F2EE79208C3}">
      <dgm:prSet phldrT="[Text]"/>
      <dgm:spPr/>
      <dgm:t>
        <a:bodyPr/>
        <a:lstStyle/>
        <a:p>
          <a:r>
            <a:rPr lang="en-US" dirty="0"/>
            <a:t>EDA</a:t>
          </a:r>
        </a:p>
      </dgm:t>
    </dgm:pt>
    <dgm:pt modelId="{15B2C125-9ACD-49F6-9D31-02B315AAF10A}" type="parTrans" cxnId="{ACABCE6D-9628-4B79-B90A-969423545ACD}">
      <dgm:prSet/>
      <dgm:spPr/>
      <dgm:t>
        <a:bodyPr/>
        <a:lstStyle/>
        <a:p>
          <a:endParaRPr lang="en-US"/>
        </a:p>
      </dgm:t>
    </dgm:pt>
    <dgm:pt modelId="{22E0D170-CF98-4086-A608-090C9BBE5F8A}" type="sibTrans" cxnId="{ACABCE6D-9628-4B79-B90A-969423545ACD}">
      <dgm:prSet/>
      <dgm:spPr/>
      <dgm:t>
        <a:bodyPr/>
        <a:lstStyle/>
        <a:p>
          <a:endParaRPr lang="en-US"/>
        </a:p>
      </dgm:t>
    </dgm:pt>
    <dgm:pt modelId="{BF5F4E0F-8431-4A02-A4BD-B57B84C351CB}">
      <dgm:prSet phldrT="[Text]" custT="1"/>
      <dgm:spPr/>
      <dgm:t>
        <a:bodyPr/>
        <a:lstStyle/>
        <a:p>
          <a:r>
            <a:rPr lang="en-US" sz="4000" dirty="0"/>
            <a:t>Make </a:t>
          </a:r>
          <a:r>
            <a:rPr lang="en-US" sz="4000" b="1" u="sng" dirty="0"/>
            <a:t>questions</a:t>
          </a:r>
        </a:p>
      </dgm:t>
    </dgm:pt>
    <dgm:pt modelId="{4634BD9F-4478-4277-9798-5347CC951A1D}" type="parTrans" cxnId="{08C4C73A-7E22-400F-BD22-EA65DCADDC01}">
      <dgm:prSet/>
      <dgm:spPr/>
      <dgm:t>
        <a:bodyPr/>
        <a:lstStyle/>
        <a:p>
          <a:endParaRPr lang="en-US"/>
        </a:p>
      </dgm:t>
    </dgm:pt>
    <dgm:pt modelId="{47A885E2-37E0-497A-A85E-95D16CD7812F}" type="sibTrans" cxnId="{08C4C73A-7E22-400F-BD22-EA65DCADDC01}">
      <dgm:prSet/>
      <dgm:spPr/>
      <dgm:t>
        <a:bodyPr/>
        <a:lstStyle/>
        <a:p>
          <a:endParaRPr lang="en-US"/>
        </a:p>
      </dgm:t>
    </dgm:pt>
    <dgm:pt modelId="{77F54ED6-697B-461C-B57A-7EB6533BBAB7}">
      <dgm:prSet phldrT="[Text]"/>
      <dgm:spPr/>
      <dgm:t>
        <a:bodyPr/>
        <a:lstStyle/>
        <a:p>
          <a:r>
            <a:rPr lang="en-US" dirty="0"/>
            <a:t>Extract insights</a:t>
          </a:r>
        </a:p>
      </dgm:t>
    </dgm:pt>
    <dgm:pt modelId="{C8263C01-8DCC-4BD4-A884-64E4EB5DC65F}" type="parTrans" cxnId="{68EA00F3-6BC2-4380-B09C-A14C240AB519}">
      <dgm:prSet/>
      <dgm:spPr/>
      <dgm:t>
        <a:bodyPr/>
        <a:lstStyle/>
        <a:p>
          <a:endParaRPr lang="en-US"/>
        </a:p>
      </dgm:t>
    </dgm:pt>
    <dgm:pt modelId="{D084E8A6-E680-4178-B03B-0B78B60E6F82}" type="sibTrans" cxnId="{68EA00F3-6BC2-4380-B09C-A14C240AB519}">
      <dgm:prSet/>
      <dgm:spPr/>
      <dgm:t>
        <a:bodyPr/>
        <a:lstStyle/>
        <a:p>
          <a:endParaRPr lang="en-US"/>
        </a:p>
      </dgm:t>
    </dgm:pt>
    <dgm:pt modelId="{18284AC4-E4CE-4601-8D85-9122C1243E4B}">
      <dgm:prSet phldrT="[Text]"/>
      <dgm:spPr/>
      <dgm:t>
        <a:bodyPr/>
        <a:lstStyle/>
        <a:p>
          <a:r>
            <a:rPr lang="en-US" dirty="0"/>
            <a:t>Visualize insights</a:t>
          </a:r>
        </a:p>
      </dgm:t>
    </dgm:pt>
    <dgm:pt modelId="{DADDC88A-A5BB-4746-B797-3DA98A7565A6}" type="parTrans" cxnId="{3F9870A7-F01A-4660-BE1B-13B29B358497}">
      <dgm:prSet/>
      <dgm:spPr/>
      <dgm:t>
        <a:bodyPr/>
        <a:lstStyle/>
        <a:p>
          <a:endParaRPr lang="en-US"/>
        </a:p>
      </dgm:t>
    </dgm:pt>
    <dgm:pt modelId="{AD29FA10-96B0-490A-8C6F-3C0529F14C59}" type="sibTrans" cxnId="{3F9870A7-F01A-4660-BE1B-13B29B358497}">
      <dgm:prSet/>
      <dgm:spPr/>
      <dgm:t>
        <a:bodyPr/>
        <a:lstStyle/>
        <a:p>
          <a:endParaRPr lang="en-US"/>
        </a:p>
      </dgm:t>
    </dgm:pt>
    <dgm:pt modelId="{3C0E83C7-FF42-4E4D-A5E0-397E5599EF4F}" type="pres">
      <dgm:prSet presAssocID="{365F123A-5BEA-424D-BE51-C187AF0AABB4}" presName="diagram" presStyleCnt="0">
        <dgm:presLayoutVars>
          <dgm:dir/>
          <dgm:resizeHandles val="exact"/>
        </dgm:presLayoutVars>
      </dgm:prSet>
      <dgm:spPr/>
    </dgm:pt>
    <dgm:pt modelId="{AA789B32-9EAA-4515-9686-801001F70694}" type="pres">
      <dgm:prSet presAssocID="{F02D7EF4-5FC8-48D9-9ED2-A9F82E61DAB6}" presName="node" presStyleLbl="node1" presStyleIdx="0" presStyleCnt="6">
        <dgm:presLayoutVars>
          <dgm:bulletEnabled val="1"/>
        </dgm:presLayoutVars>
      </dgm:prSet>
      <dgm:spPr/>
    </dgm:pt>
    <dgm:pt modelId="{CA8D4360-C407-40F2-A2EA-4A00575A1E9A}" type="pres">
      <dgm:prSet presAssocID="{7CE9C163-B5A6-4459-B155-E9E228B178DD}" presName="sibTrans" presStyleLbl="sibTrans2D1" presStyleIdx="0" presStyleCnt="5"/>
      <dgm:spPr/>
    </dgm:pt>
    <dgm:pt modelId="{5F2DAFF7-E07B-4B29-B08D-521851CC4F62}" type="pres">
      <dgm:prSet presAssocID="{7CE9C163-B5A6-4459-B155-E9E228B178DD}" presName="connectorText" presStyleLbl="sibTrans2D1" presStyleIdx="0" presStyleCnt="5"/>
      <dgm:spPr/>
    </dgm:pt>
    <dgm:pt modelId="{962D443C-33BD-47F8-A82E-878B320051AA}" type="pres">
      <dgm:prSet presAssocID="{45743446-5CB3-4F4E-AFD4-2DAB313D8D60}" presName="node" presStyleLbl="node1" presStyleIdx="1" presStyleCnt="6">
        <dgm:presLayoutVars>
          <dgm:bulletEnabled val="1"/>
        </dgm:presLayoutVars>
      </dgm:prSet>
      <dgm:spPr/>
    </dgm:pt>
    <dgm:pt modelId="{D2FE02C8-42E6-4514-A7E0-2C1D4C851B32}" type="pres">
      <dgm:prSet presAssocID="{A58A6190-EABD-4E2B-A60A-3D9EB4E64EEE}" presName="sibTrans" presStyleLbl="sibTrans2D1" presStyleIdx="1" presStyleCnt="5"/>
      <dgm:spPr/>
    </dgm:pt>
    <dgm:pt modelId="{2FA0D6B4-54B4-4133-9F7C-A22F31C73C5F}" type="pres">
      <dgm:prSet presAssocID="{A58A6190-EABD-4E2B-A60A-3D9EB4E64EEE}" presName="connectorText" presStyleLbl="sibTrans2D1" presStyleIdx="1" presStyleCnt="5"/>
      <dgm:spPr/>
    </dgm:pt>
    <dgm:pt modelId="{FB660AEA-2993-4975-9B00-5A84A4D5FD5E}" type="pres">
      <dgm:prSet presAssocID="{79565CFF-5CA3-4165-BBEA-9F2EE79208C3}" presName="node" presStyleLbl="node1" presStyleIdx="2" presStyleCnt="6">
        <dgm:presLayoutVars>
          <dgm:bulletEnabled val="1"/>
        </dgm:presLayoutVars>
      </dgm:prSet>
      <dgm:spPr/>
    </dgm:pt>
    <dgm:pt modelId="{4B14E7D3-F7E3-4933-9866-A27F83BD5269}" type="pres">
      <dgm:prSet presAssocID="{22E0D170-CF98-4086-A608-090C9BBE5F8A}" presName="sibTrans" presStyleLbl="sibTrans2D1" presStyleIdx="2" presStyleCnt="5"/>
      <dgm:spPr/>
    </dgm:pt>
    <dgm:pt modelId="{A10095FD-046F-4B37-BE6B-57822E912BF6}" type="pres">
      <dgm:prSet presAssocID="{22E0D170-CF98-4086-A608-090C9BBE5F8A}" presName="connectorText" presStyleLbl="sibTrans2D1" presStyleIdx="2" presStyleCnt="5"/>
      <dgm:spPr/>
    </dgm:pt>
    <dgm:pt modelId="{4527F056-0E1C-4CAD-B5EA-2BDCF37A8B36}" type="pres">
      <dgm:prSet presAssocID="{BF5F4E0F-8431-4A02-A4BD-B57B84C351CB}" presName="node" presStyleLbl="node1" presStyleIdx="3" presStyleCnt="6">
        <dgm:presLayoutVars>
          <dgm:bulletEnabled val="1"/>
        </dgm:presLayoutVars>
      </dgm:prSet>
      <dgm:spPr/>
    </dgm:pt>
    <dgm:pt modelId="{8C5C5AF7-CC16-4318-B854-D0726A559E86}" type="pres">
      <dgm:prSet presAssocID="{47A885E2-37E0-497A-A85E-95D16CD7812F}" presName="sibTrans" presStyleLbl="sibTrans2D1" presStyleIdx="3" presStyleCnt="5"/>
      <dgm:spPr/>
    </dgm:pt>
    <dgm:pt modelId="{B4A10E10-AD8C-45D9-A550-6F656A883F3E}" type="pres">
      <dgm:prSet presAssocID="{47A885E2-37E0-497A-A85E-95D16CD7812F}" presName="connectorText" presStyleLbl="sibTrans2D1" presStyleIdx="3" presStyleCnt="5"/>
      <dgm:spPr/>
    </dgm:pt>
    <dgm:pt modelId="{0A52EA86-C0D5-428C-A25E-E1D0A9238664}" type="pres">
      <dgm:prSet presAssocID="{77F54ED6-697B-461C-B57A-7EB6533BBAB7}" presName="node" presStyleLbl="node1" presStyleIdx="4" presStyleCnt="6">
        <dgm:presLayoutVars>
          <dgm:bulletEnabled val="1"/>
        </dgm:presLayoutVars>
      </dgm:prSet>
      <dgm:spPr/>
    </dgm:pt>
    <dgm:pt modelId="{15492890-8430-4132-87FC-C7FC715F2CCA}" type="pres">
      <dgm:prSet presAssocID="{D084E8A6-E680-4178-B03B-0B78B60E6F82}" presName="sibTrans" presStyleLbl="sibTrans2D1" presStyleIdx="4" presStyleCnt="5"/>
      <dgm:spPr/>
    </dgm:pt>
    <dgm:pt modelId="{9C23843D-91CF-490D-ADE0-117FC445354B}" type="pres">
      <dgm:prSet presAssocID="{D084E8A6-E680-4178-B03B-0B78B60E6F82}" presName="connectorText" presStyleLbl="sibTrans2D1" presStyleIdx="4" presStyleCnt="5"/>
      <dgm:spPr/>
    </dgm:pt>
    <dgm:pt modelId="{F27E8128-3633-4FCD-ADDA-5934B89FE5E2}" type="pres">
      <dgm:prSet presAssocID="{18284AC4-E4CE-4601-8D85-9122C1243E4B}" presName="node" presStyleLbl="node1" presStyleIdx="5" presStyleCnt="6">
        <dgm:presLayoutVars>
          <dgm:bulletEnabled val="1"/>
        </dgm:presLayoutVars>
      </dgm:prSet>
      <dgm:spPr/>
    </dgm:pt>
  </dgm:ptLst>
  <dgm:cxnLst>
    <dgm:cxn modelId="{02D2B604-64AC-4254-BB18-77C992D4E7F2}" type="presOf" srcId="{BF5F4E0F-8431-4A02-A4BD-B57B84C351CB}" destId="{4527F056-0E1C-4CAD-B5EA-2BDCF37A8B36}" srcOrd="0" destOrd="0" presId="urn:microsoft.com/office/officeart/2005/8/layout/process5"/>
    <dgm:cxn modelId="{16834907-C613-470C-8CF0-A9C492ECEFB0}" type="presOf" srcId="{45743446-5CB3-4F4E-AFD4-2DAB313D8D60}" destId="{962D443C-33BD-47F8-A82E-878B320051AA}" srcOrd="0" destOrd="0" presId="urn:microsoft.com/office/officeart/2005/8/layout/process5"/>
    <dgm:cxn modelId="{FC8B2909-A80A-42A3-8A91-2FB4926B5937}" type="presOf" srcId="{A58A6190-EABD-4E2B-A60A-3D9EB4E64EEE}" destId="{D2FE02C8-42E6-4514-A7E0-2C1D4C851B32}" srcOrd="0" destOrd="0" presId="urn:microsoft.com/office/officeart/2005/8/layout/process5"/>
    <dgm:cxn modelId="{F302C424-D3F3-42F1-9739-5DE09ED484C0}" type="presOf" srcId="{D084E8A6-E680-4178-B03B-0B78B60E6F82}" destId="{9C23843D-91CF-490D-ADE0-117FC445354B}" srcOrd="1" destOrd="0" presId="urn:microsoft.com/office/officeart/2005/8/layout/process5"/>
    <dgm:cxn modelId="{A4E7B827-0C5C-4283-9343-6DD0B3190094}" type="presOf" srcId="{22E0D170-CF98-4086-A608-090C9BBE5F8A}" destId="{4B14E7D3-F7E3-4933-9866-A27F83BD5269}" srcOrd="0" destOrd="0" presId="urn:microsoft.com/office/officeart/2005/8/layout/process5"/>
    <dgm:cxn modelId="{08C4C73A-7E22-400F-BD22-EA65DCADDC01}" srcId="{365F123A-5BEA-424D-BE51-C187AF0AABB4}" destId="{BF5F4E0F-8431-4A02-A4BD-B57B84C351CB}" srcOrd="3" destOrd="0" parTransId="{4634BD9F-4478-4277-9798-5347CC951A1D}" sibTransId="{47A885E2-37E0-497A-A85E-95D16CD7812F}"/>
    <dgm:cxn modelId="{481D635C-F04D-4B63-B202-0D435E913078}" srcId="{365F123A-5BEA-424D-BE51-C187AF0AABB4}" destId="{F02D7EF4-5FC8-48D9-9ED2-A9F82E61DAB6}" srcOrd="0" destOrd="0" parTransId="{1C780AB1-AA1D-4B6B-B05E-BE996E1C144A}" sibTransId="{7CE9C163-B5A6-4459-B155-E9E228B178DD}"/>
    <dgm:cxn modelId="{A1484847-5728-4786-8092-024F0CADF3C6}" type="presOf" srcId="{79565CFF-5CA3-4165-BBEA-9F2EE79208C3}" destId="{FB660AEA-2993-4975-9B00-5A84A4D5FD5E}" srcOrd="0" destOrd="0" presId="urn:microsoft.com/office/officeart/2005/8/layout/process5"/>
    <dgm:cxn modelId="{24820F68-BF4C-42CF-9F4A-521C0E83D41A}" type="presOf" srcId="{D084E8A6-E680-4178-B03B-0B78B60E6F82}" destId="{15492890-8430-4132-87FC-C7FC715F2CCA}" srcOrd="0" destOrd="0" presId="urn:microsoft.com/office/officeart/2005/8/layout/process5"/>
    <dgm:cxn modelId="{ACABCE6D-9628-4B79-B90A-969423545ACD}" srcId="{365F123A-5BEA-424D-BE51-C187AF0AABB4}" destId="{79565CFF-5CA3-4165-BBEA-9F2EE79208C3}" srcOrd="2" destOrd="0" parTransId="{15B2C125-9ACD-49F6-9D31-02B315AAF10A}" sibTransId="{22E0D170-CF98-4086-A608-090C9BBE5F8A}"/>
    <dgm:cxn modelId="{1F0A2A4E-AD42-45D7-8124-DBB700D7FAFD}" type="presOf" srcId="{77F54ED6-697B-461C-B57A-7EB6533BBAB7}" destId="{0A52EA86-C0D5-428C-A25E-E1D0A9238664}" srcOrd="0" destOrd="0" presId="urn:microsoft.com/office/officeart/2005/8/layout/process5"/>
    <dgm:cxn modelId="{06036974-70C8-421A-9008-1106CAD22992}" type="presOf" srcId="{47A885E2-37E0-497A-A85E-95D16CD7812F}" destId="{8C5C5AF7-CC16-4318-B854-D0726A559E86}" srcOrd="0" destOrd="0" presId="urn:microsoft.com/office/officeart/2005/8/layout/process5"/>
    <dgm:cxn modelId="{FDD68F5A-8363-4726-BFDA-CB1167A3A0F5}" type="presOf" srcId="{A58A6190-EABD-4E2B-A60A-3D9EB4E64EEE}" destId="{2FA0D6B4-54B4-4133-9F7C-A22F31C73C5F}" srcOrd="1" destOrd="0" presId="urn:microsoft.com/office/officeart/2005/8/layout/process5"/>
    <dgm:cxn modelId="{FA326887-92BA-4FE0-97EF-E0240D8409EE}" type="presOf" srcId="{22E0D170-CF98-4086-A608-090C9BBE5F8A}" destId="{A10095FD-046F-4B37-BE6B-57822E912BF6}" srcOrd="1" destOrd="0" presId="urn:microsoft.com/office/officeart/2005/8/layout/process5"/>
    <dgm:cxn modelId="{2658C68E-2E01-457A-9289-1B9E6CC4313F}" type="presOf" srcId="{47A885E2-37E0-497A-A85E-95D16CD7812F}" destId="{B4A10E10-AD8C-45D9-A550-6F656A883F3E}" srcOrd="1" destOrd="0" presId="urn:microsoft.com/office/officeart/2005/8/layout/process5"/>
    <dgm:cxn modelId="{3F9870A7-F01A-4660-BE1B-13B29B358497}" srcId="{365F123A-5BEA-424D-BE51-C187AF0AABB4}" destId="{18284AC4-E4CE-4601-8D85-9122C1243E4B}" srcOrd="5" destOrd="0" parTransId="{DADDC88A-A5BB-4746-B797-3DA98A7565A6}" sibTransId="{AD29FA10-96B0-490A-8C6F-3C0529F14C59}"/>
    <dgm:cxn modelId="{5D8F29AD-0BE8-4EE3-B0B5-78AFEF7D88BF}" type="presOf" srcId="{7CE9C163-B5A6-4459-B155-E9E228B178DD}" destId="{CA8D4360-C407-40F2-A2EA-4A00575A1E9A}" srcOrd="0" destOrd="0" presId="urn:microsoft.com/office/officeart/2005/8/layout/process5"/>
    <dgm:cxn modelId="{E3A599AD-5D83-4CB6-B62F-D2ED8247E6C6}" type="presOf" srcId="{18284AC4-E4CE-4601-8D85-9122C1243E4B}" destId="{F27E8128-3633-4FCD-ADDA-5934B89FE5E2}" srcOrd="0" destOrd="0" presId="urn:microsoft.com/office/officeart/2005/8/layout/process5"/>
    <dgm:cxn modelId="{0A3709C9-337F-4BB4-9DB8-2DB14351D9CC}" type="presOf" srcId="{7CE9C163-B5A6-4459-B155-E9E228B178DD}" destId="{5F2DAFF7-E07B-4B29-B08D-521851CC4F62}" srcOrd="1" destOrd="0" presId="urn:microsoft.com/office/officeart/2005/8/layout/process5"/>
    <dgm:cxn modelId="{979B90DE-5802-42E6-9E21-D8804BE83F9C}" type="presOf" srcId="{F02D7EF4-5FC8-48D9-9ED2-A9F82E61DAB6}" destId="{AA789B32-9EAA-4515-9686-801001F70694}" srcOrd="0" destOrd="0" presId="urn:microsoft.com/office/officeart/2005/8/layout/process5"/>
    <dgm:cxn modelId="{2ECBB5E1-19CB-426F-8875-B8022A4B2D48}" srcId="{365F123A-5BEA-424D-BE51-C187AF0AABB4}" destId="{45743446-5CB3-4F4E-AFD4-2DAB313D8D60}" srcOrd="1" destOrd="0" parTransId="{58812531-5857-4BD9-AB28-091AE67EA0BA}" sibTransId="{A58A6190-EABD-4E2B-A60A-3D9EB4E64EEE}"/>
    <dgm:cxn modelId="{F8103EEF-EA7C-49F7-958E-5B39EA45596B}" type="presOf" srcId="{365F123A-5BEA-424D-BE51-C187AF0AABB4}" destId="{3C0E83C7-FF42-4E4D-A5E0-397E5599EF4F}" srcOrd="0" destOrd="0" presId="urn:microsoft.com/office/officeart/2005/8/layout/process5"/>
    <dgm:cxn modelId="{68EA00F3-6BC2-4380-B09C-A14C240AB519}" srcId="{365F123A-5BEA-424D-BE51-C187AF0AABB4}" destId="{77F54ED6-697B-461C-B57A-7EB6533BBAB7}" srcOrd="4" destOrd="0" parTransId="{C8263C01-8DCC-4BD4-A884-64E4EB5DC65F}" sibTransId="{D084E8A6-E680-4178-B03B-0B78B60E6F82}"/>
    <dgm:cxn modelId="{FB36CF07-A5DA-4782-9C6D-A3CD60002244}" type="presParOf" srcId="{3C0E83C7-FF42-4E4D-A5E0-397E5599EF4F}" destId="{AA789B32-9EAA-4515-9686-801001F70694}" srcOrd="0" destOrd="0" presId="urn:microsoft.com/office/officeart/2005/8/layout/process5"/>
    <dgm:cxn modelId="{DD557904-4F81-4343-9C6B-974631801953}" type="presParOf" srcId="{3C0E83C7-FF42-4E4D-A5E0-397E5599EF4F}" destId="{CA8D4360-C407-40F2-A2EA-4A00575A1E9A}" srcOrd="1" destOrd="0" presId="urn:microsoft.com/office/officeart/2005/8/layout/process5"/>
    <dgm:cxn modelId="{A54F3AB3-863F-4835-B313-466CEBA59B85}" type="presParOf" srcId="{CA8D4360-C407-40F2-A2EA-4A00575A1E9A}" destId="{5F2DAFF7-E07B-4B29-B08D-521851CC4F62}" srcOrd="0" destOrd="0" presId="urn:microsoft.com/office/officeart/2005/8/layout/process5"/>
    <dgm:cxn modelId="{7130B88F-D5E3-4978-9AB8-AF22761BC559}" type="presParOf" srcId="{3C0E83C7-FF42-4E4D-A5E0-397E5599EF4F}" destId="{962D443C-33BD-47F8-A82E-878B320051AA}" srcOrd="2" destOrd="0" presId="urn:microsoft.com/office/officeart/2005/8/layout/process5"/>
    <dgm:cxn modelId="{C17AE0D4-60C3-4818-86E4-AE59C5FBA380}" type="presParOf" srcId="{3C0E83C7-FF42-4E4D-A5E0-397E5599EF4F}" destId="{D2FE02C8-42E6-4514-A7E0-2C1D4C851B32}" srcOrd="3" destOrd="0" presId="urn:microsoft.com/office/officeart/2005/8/layout/process5"/>
    <dgm:cxn modelId="{3207D765-5C3C-4EB9-B5FA-3B0BBAB04F7F}" type="presParOf" srcId="{D2FE02C8-42E6-4514-A7E0-2C1D4C851B32}" destId="{2FA0D6B4-54B4-4133-9F7C-A22F31C73C5F}" srcOrd="0" destOrd="0" presId="urn:microsoft.com/office/officeart/2005/8/layout/process5"/>
    <dgm:cxn modelId="{6BAA028F-2050-4904-A18D-C0B5CEFCEDF7}" type="presParOf" srcId="{3C0E83C7-FF42-4E4D-A5E0-397E5599EF4F}" destId="{FB660AEA-2993-4975-9B00-5A84A4D5FD5E}" srcOrd="4" destOrd="0" presId="urn:microsoft.com/office/officeart/2005/8/layout/process5"/>
    <dgm:cxn modelId="{4AB4DE08-42CB-483C-8D23-385EE009F625}" type="presParOf" srcId="{3C0E83C7-FF42-4E4D-A5E0-397E5599EF4F}" destId="{4B14E7D3-F7E3-4933-9866-A27F83BD5269}" srcOrd="5" destOrd="0" presId="urn:microsoft.com/office/officeart/2005/8/layout/process5"/>
    <dgm:cxn modelId="{7121E672-8BF9-4772-8C8F-182E85601F56}" type="presParOf" srcId="{4B14E7D3-F7E3-4933-9866-A27F83BD5269}" destId="{A10095FD-046F-4B37-BE6B-57822E912BF6}" srcOrd="0" destOrd="0" presId="urn:microsoft.com/office/officeart/2005/8/layout/process5"/>
    <dgm:cxn modelId="{5303258A-38D1-4E44-9F1B-41C076BBF62D}" type="presParOf" srcId="{3C0E83C7-FF42-4E4D-A5E0-397E5599EF4F}" destId="{4527F056-0E1C-4CAD-B5EA-2BDCF37A8B36}" srcOrd="6" destOrd="0" presId="urn:microsoft.com/office/officeart/2005/8/layout/process5"/>
    <dgm:cxn modelId="{D7D57EEC-6492-4193-9331-1E7829743599}" type="presParOf" srcId="{3C0E83C7-FF42-4E4D-A5E0-397E5599EF4F}" destId="{8C5C5AF7-CC16-4318-B854-D0726A559E86}" srcOrd="7" destOrd="0" presId="urn:microsoft.com/office/officeart/2005/8/layout/process5"/>
    <dgm:cxn modelId="{E6C27C82-651D-4B19-BDC2-2937059493A5}" type="presParOf" srcId="{8C5C5AF7-CC16-4318-B854-D0726A559E86}" destId="{B4A10E10-AD8C-45D9-A550-6F656A883F3E}" srcOrd="0" destOrd="0" presId="urn:microsoft.com/office/officeart/2005/8/layout/process5"/>
    <dgm:cxn modelId="{9020977A-FEBB-4C90-98BB-E316C4E26013}" type="presParOf" srcId="{3C0E83C7-FF42-4E4D-A5E0-397E5599EF4F}" destId="{0A52EA86-C0D5-428C-A25E-E1D0A9238664}" srcOrd="8" destOrd="0" presId="urn:microsoft.com/office/officeart/2005/8/layout/process5"/>
    <dgm:cxn modelId="{4F2D00F5-4CD3-458B-9ECB-9559C2393CBA}" type="presParOf" srcId="{3C0E83C7-FF42-4E4D-A5E0-397E5599EF4F}" destId="{15492890-8430-4132-87FC-C7FC715F2CCA}" srcOrd="9" destOrd="0" presId="urn:microsoft.com/office/officeart/2005/8/layout/process5"/>
    <dgm:cxn modelId="{5613F83C-A118-4436-A4D2-07001F1D159A}" type="presParOf" srcId="{15492890-8430-4132-87FC-C7FC715F2CCA}" destId="{9C23843D-91CF-490D-ADE0-117FC445354B}" srcOrd="0" destOrd="0" presId="urn:microsoft.com/office/officeart/2005/8/layout/process5"/>
    <dgm:cxn modelId="{613D68BF-D385-4418-9745-4309DA500597}" type="presParOf" srcId="{3C0E83C7-FF42-4E4D-A5E0-397E5599EF4F}" destId="{F27E8128-3633-4FCD-ADDA-5934B89FE5E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F123A-5BEA-424D-BE51-C187AF0AABB4}" type="doc">
      <dgm:prSet loTypeId="urn:microsoft.com/office/officeart/2005/8/layout/process5" loCatId="process" qsTypeId="urn:microsoft.com/office/officeart/2005/8/quickstyle/simple4" qsCatId="simple" csTypeId="urn:microsoft.com/office/officeart/2005/8/colors/colorful1" csCatId="colorful" phldr="1"/>
      <dgm:spPr/>
    </dgm:pt>
    <dgm:pt modelId="{F02D7EF4-5FC8-48D9-9ED2-A9F82E61DAB6}">
      <dgm:prSet phldrT="[Text]"/>
      <dgm:spPr/>
      <dgm:t>
        <a:bodyPr/>
        <a:lstStyle/>
        <a:p>
          <a:r>
            <a:rPr lang="en-US" dirty="0"/>
            <a:t>Feed data</a:t>
          </a:r>
        </a:p>
      </dgm:t>
    </dgm:pt>
    <dgm:pt modelId="{1C780AB1-AA1D-4B6B-B05E-BE996E1C144A}" type="parTrans" cxnId="{481D635C-F04D-4B63-B202-0D435E913078}">
      <dgm:prSet/>
      <dgm:spPr/>
      <dgm:t>
        <a:bodyPr/>
        <a:lstStyle/>
        <a:p>
          <a:endParaRPr lang="en-US"/>
        </a:p>
      </dgm:t>
    </dgm:pt>
    <dgm:pt modelId="{7CE9C163-B5A6-4459-B155-E9E228B178DD}" type="sibTrans" cxnId="{481D635C-F04D-4B63-B202-0D435E913078}">
      <dgm:prSet/>
      <dgm:spPr/>
      <dgm:t>
        <a:bodyPr/>
        <a:lstStyle/>
        <a:p>
          <a:endParaRPr lang="en-US"/>
        </a:p>
      </dgm:t>
    </dgm:pt>
    <dgm:pt modelId="{45743446-5CB3-4F4E-AFD4-2DAB313D8D60}">
      <dgm:prSet phldrT="[Text]"/>
      <dgm:spPr/>
      <dgm:t>
        <a:bodyPr/>
        <a:lstStyle/>
        <a:p>
          <a:r>
            <a:rPr lang="en-US" dirty="0"/>
            <a:t>Clean data</a:t>
          </a:r>
        </a:p>
      </dgm:t>
    </dgm:pt>
    <dgm:pt modelId="{58812531-5857-4BD9-AB28-091AE67EA0BA}" type="parTrans" cxnId="{2ECBB5E1-19CB-426F-8875-B8022A4B2D48}">
      <dgm:prSet/>
      <dgm:spPr/>
      <dgm:t>
        <a:bodyPr/>
        <a:lstStyle/>
        <a:p>
          <a:endParaRPr lang="en-US"/>
        </a:p>
      </dgm:t>
    </dgm:pt>
    <dgm:pt modelId="{A58A6190-EABD-4E2B-A60A-3D9EB4E64EEE}" type="sibTrans" cxnId="{2ECBB5E1-19CB-426F-8875-B8022A4B2D48}">
      <dgm:prSet/>
      <dgm:spPr/>
      <dgm:t>
        <a:bodyPr/>
        <a:lstStyle/>
        <a:p>
          <a:endParaRPr lang="en-US"/>
        </a:p>
      </dgm:t>
    </dgm:pt>
    <dgm:pt modelId="{79565CFF-5CA3-4165-BBEA-9F2EE79208C3}">
      <dgm:prSet phldrT="[Text]"/>
      <dgm:spPr/>
      <dgm:t>
        <a:bodyPr/>
        <a:lstStyle/>
        <a:p>
          <a:r>
            <a:rPr lang="en-US" dirty="0"/>
            <a:t>EDA</a:t>
          </a:r>
        </a:p>
      </dgm:t>
    </dgm:pt>
    <dgm:pt modelId="{15B2C125-9ACD-49F6-9D31-02B315AAF10A}" type="parTrans" cxnId="{ACABCE6D-9628-4B79-B90A-969423545ACD}">
      <dgm:prSet/>
      <dgm:spPr/>
      <dgm:t>
        <a:bodyPr/>
        <a:lstStyle/>
        <a:p>
          <a:endParaRPr lang="en-US"/>
        </a:p>
      </dgm:t>
    </dgm:pt>
    <dgm:pt modelId="{22E0D170-CF98-4086-A608-090C9BBE5F8A}" type="sibTrans" cxnId="{ACABCE6D-9628-4B79-B90A-969423545ACD}">
      <dgm:prSet/>
      <dgm:spPr/>
      <dgm:t>
        <a:bodyPr/>
        <a:lstStyle/>
        <a:p>
          <a:endParaRPr lang="en-US"/>
        </a:p>
      </dgm:t>
    </dgm:pt>
    <dgm:pt modelId="{BF5F4E0F-8431-4A02-A4BD-B57B84C351CB}">
      <dgm:prSet phldrT="[Text]" custT="1"/>
      <dgm:spPr/>
      <dgm:t>
        <a:bodyPr/>
        <a:lstStyle/>
        <a:p>
          <a:r>
            <a:rPr lang="en-US" sz="4000" dirty="0"/>
            <a:t>Make </a:t>
          </a:r>
          <a:r>
            <a:rPr lang="en-US" sz="4000" b="1" u="sng" dirty="0"/>
            <a:t>questions</a:t>
          </a:r>
        </a:p>
      </dgm:t>
    </dgm:pt>
    <dgm:pt modelId="{4634BD9F-4478-4277-9798-5347CC951A1D}" type="parTrans" cxnId="{08C4C73A-7E22-400F-BD22-EA65DCADDC01}">
      <dgm:prSet/>
      <dgm:spPr/>
      <dgm:t>
        <a:bodyPr/>
        <a:lstStyle/>
        <a:p>
          <a:endParaRPr lang="en-US"/>
        </a:p>
      </dgm:t>
    </dgm:pt>
    <dgm:pt modelId="{47A885E2-37E0-497A-A85E-95D16CD7812F}" type="sibTrans" cxnId="{08C4C73A-7E22-400F-BD22-EA65DCADDC01}">
      <dgm:prSet/>
      <dgm:spPr/>
      <dgm:t>
        <a:bodyPr/>
        <a:lstStyle/>
        <a:p>
          <a:endParaRPr lang="en-US"/>
        </a:p>
      </dgm:t>
    </dgm:pt>
    <dgm:pt modelId="{77F54ED6-697B-461C-B57A-7EB6533BBAB7}">
      <dgm:prSet phldrT="[Text]"/>
      <dgm:spPr/>
      <dgm:t>
        <a:bodyPr/>
        <a:lstStyle/>
        <a:p>
          <a:r>
            <a:rPr lang="en-US" dirty="0"/>
            <a:t>Extract insights</a:t>
          </a:r>
        </a:p>
      </dgm:t>
    </dgm:pt>
    <dgm:pt modelId="{C8263C01-8DCC-4BD4-A884-64E4EB5DC65F}" type="parTrans" cxnId="{68EA00F3-6BC2-4380-B09C-A14C240AB519}">
      <dgm:prSet/>
      <dgm:spPr/>
      <dgm:t>
        <a:bodyPr/>
        <a:lstStyle/>
        <a:p>
          <a:endParaRPr lang="en-US"/>
        </a:p>
      </dgm:t>
    </dgm:pt>
    <dgm:pt modelId="{D084E8A6-E680-4178-B03B-0B78B60E6F82}" type="sibTrans" cxnId="{68EA00F3-6BC2-4380-B09C-A14C240AB519}">
      <dgm:prSet/>
      <dgm:spPr/>
      <dgm:t>
        <a:bodyPr/>
        <a:lstStyle/>
        <a:p>
          <a:endParaRPr lang="en-US"/>
        </a:p>
      </dgm:t>
    </dgm:pt>
    <dgm:pt modelId="{18284AC4-E4CE-4601-8D85-9122C1243E4B}">
      <dgm:prSet phldrT="[Text]"/>
      <dgm:spPr/>
      <dgm:t>
        <a:bodyPr/>
        <a:lstStyle/>
        <a:p>
          <a:r>
            <a:rPr lang="en-US" dirty="0"/>
            <a:t>Visualize insights</a:t>
          </a:r>
        </a:p>
      </dgm:t>
    </dgm:pt>
    <dgm:pt modelId="{DADDC88A-A5BB-4746-B797-3DA98A7565A6}" type="parTrans" cxnId="{3F9870A7-F01A-4660-BE1B-13B29B358497}">
      <dgm:prSet/>
      <dgm:spPr/>
      <dgm:t>
        <a:bodyPr/>
        <a:lstStyle/>
        <a:p>
          <a:endParaRPr lang="en-US"/>
        </a:p>
      </dgm:t>
    </dgm:pt>
    <dgm:pt modelId="{AD29FA10-96B0-490A-8C6F-3C0529F14C59}" type="sibTrans" cxnId="{3F9870A7-F01A-4660-BE1B-13B29B358497}">
      <dgm:prSet/>
      <dgm:spPr/>
      <dgm:t>
        <a:bodyPr/>
        <a:lstStyle/>
        <a:p>
          <a:endParaRPr lang="en-US"/>
        </a:p>
      </dgm:t>
    </dgm:pt>
    <dgm:pt modelId="{3C0E83C7-FF42-4E4D-A5E0-397E5599EF4F}" type="pres">
      <dgm:prSet presAssocID="{365F123A-5BEA-424D-BE51-C187AF0AABB4}" presName="diagram" presStyleCnt="0">
        <dgm:presLayoutVars>
          <dgm:dir/>
          <dgm:resizeHandles val="exact"/>
        </dgm:presLayoutVars>
      </dgm:prSet>
      <dgm:spPr/>
    </dgm:pt>
    <dgm:pt modelId="{AA789B32-9EAA-4515-9686-801001F70694}" type="pres">
      <dgm:prSet presAssocID="{F02D7EF4-5FC8-48D9-9ED2-A9F82E61DAB6}" presName="node" presStyleLbl="node1" presStyleIdx="0" presStyleCnt="6">
        <dgm:presLayoutVars>
          <dgm:bulletEnabled val="1"/>
        </dgm:presLayoutVars>
      </dgm:prSet>
      <dgm:spPr/>
    </dgm:pt>
    <dgm:pt modelId="{CA8D4360-C407-40F2-A2EA-4A00575A1E9A}" type="pres">
      <dgm:prSet presAssocID="{7CE9C163-B5A6-4459-B155-E9E228B178DD}" presName="sibTrans" presStyleLbl="sibTrans2D1" presStyleIdx="0" presStyleCnt="5"/>
      <dgm:spPr/>
    </dgm:pt>
    <dgm:pt modelId="{5F2DAFF7-E07B-4B29-B08D-521851CC4F62}" type="pres">
      <dgm:prSet presAssocID="{7CE9C163-B5A6-4459-B155-E9E228B178DD}" presName="connectorText" presStyleLbl="sibTrans2D1" presStyleIdx="0" presStyleCnt="5"/>
      <dgm:spPr/>
    </dgm:pt>
    <dgm:pt modelId="{962D443C-33BD-47F8-A82E-878B320051AA}" type="pres">
      <dgm:prSet presAssocID="{45743446-5CB3-4F4E-AFD4-2DAB313D8D60}" presName="node" presStyleLbl="node1" presStyleIdx="1" presStyleCnt="6">
        <dgm:presLayoutVars>
          <dgm:bulletEnabled val="1"/>
        </dgm:presLayoutVars>
      </dgm:prSet>
      <dgm:spPr/>
    </dgm:pt>
    <dgm:pt modelId="{D2FE02C8-42E6-4514-A7E0-2C1D4C851B32}" type="pres">
      <dgm:prSet presAssocID="{A58A6190-EABD-4E2B-A60A-3D9EB4E64EEE}" presName="sibTrans" presStyleLbl="sibTrans2D1" presStyleIdx="1" presStyleCnt="5"/>
      <dgm:spPr/>
    </dgm:pt>
    <dgm:pt modelId="{2FA0D6B4-54B4-4133-9F7C-A22F31C73C5F}" type="pres">
      <dgm:prSet presAssocID="{A58A6190-EABD-4E2B-A60A-3D9EB4E64EEE}" presName="connectorText" presStyleLbl="sibTrans2D1" presStyleIdx="1" presStyleCnt="5"/>
      <dgm:spPr/>
    </dgm:pt>
    <dgm:pt modelId="{FB660AEA-2993-4975-9B00-5A84A4D5FD5E}" type="pres">
      <dgm:prSet presAssocID="{79565CFF-5CA3-4165-BBEA-9F2EE79208C3}" presName="node" presStyleLbl="node1" presStyleIdx="2" presStyleCnt="6">
        <dgm:presLayoutVars>
          <dgm:bulletEnabled val="1"/>
        </dgm:presLayoutVars>
      </dgm:prSet>
      <dgm:spPr/>
    </dgm:pt>
    <dgm:pt modelId="{4B14E7D3-F7E3-4933-9866-A27F83BD5269}" type="pres">
      <dgm:prSet presAssocID="{22E0D170-CF98-4086-A608-090C9BBE5F8A}" presName="sibTrans" presStyleLbl="sibTrans2D1" presStyleIdx="2" presStyleCnt="5"/>
      <dgm:spPr/>
    </dgm:pt>
    <dgm:pt modelId="{A10095FD-046F-4B37-BE6B-57822E912BF6}" type="pres">
      <dgm:prSet presAssocID="{22E0D170-CF98-4086-A608-090C9BBE5F8A}" presName="connectorText" presStyleLbl="sibTrans2D1" presStyleIdx="2" presStyleCnt="5"/>
      <dgm:spPr/>
    </dgm:pt>
    <dgm:pt modelId="{4527F056-0E1C-4CAD-B5EA-2BDCF37A8B36}" type="pres">
      <dgm:prSet presAssocID="{BF5F4E0F-8431-4A02-A4BD-B57B84C351CB}" presName="node" presStyleLbl="node1" presStyleIdx="3" presStyleCnt="6">
        <dgm:presLayoutVars>
          <dgm:bulletEnabled val="1"/>
        </dgm:presLayoutVars>
      </dgm:prSet>
      <dgm:spPr/>
    </dgm:pt>
    <dgm:pt modelId="{8C5C5AF7-CC16-4318-B854-D0726A559E86}" type="pres">
      <dgm:prSet presAssocID="{47A885E2-37E0-497A-A85E-95D16CD7812F}" presName="sibTrans" presStyleLbl="sibTrans2D1" presStyleIdx="3" presStyleCnt="5"/>
      <dgm:spPr/>
    </dgm:pt>
    <dgm:pt modelId="{B4A10E10-AD8C-45D9-A550-6F656A883F3E}" type="pres">
      <dgm:prSet presAssocID="{47A885E2-37E0-497A-A85E-95D16CD7812F}" presName="connectorText" presStyleLbl="sibTrans2D1" presStyleIdx="3" presStyleCnt="5"/>
      <dgm:spPr/>
    </dgm:pt>
    <dgm:pt modelId="{0A52EA86-C0D5-428C-A25E-E1D0A9238664}" type="pres">
      <dgm:prSet presAssocID="{77F54ED6-697B-461C-B57A-7EB6533BBAB7}" presName="node" presStyleLbl="node1" presStyleIdx="4" presStyleCnt="6">
        <dgm:presLayoutVars>
          <dgm:bulletEnabled val="1"/>
        </dgm:presLayoutVars>
      </dgm:prSet>
      <dgm:spPr/>
    </dgm:pt>
    <dgm:pt modelId="{15492890-8430-4132-87FC-C7FC715F2CCA}" type="pres">
      <dgm:prSet presAssocID="{D084E8A6-E680-4178-B03B-0B78B60E6F82}" presName="sibTrans" presStyleLbl="sibTrans2D1" presStyleIdx="4" presStyleCnt="5"/>
      <dgm:spPr/>
    </dgm:pt>
    <dgm:pt modelId="{9C23843D-91CF-490D-ADE0-117FC445354B}" type="pres">
      <dgm:prSet presAssocID="{D084E8A6-E680-4178-B03B-0B78B60E6F82}" presName="connectorText" presStyleLbl="sibTrans2D1" presStyleIdx="4" presStyleCnt="5"/>
      <dgm:spPr/>
    </dgm:pt>
    <dgm:pt modelId="{F27E8128-3633-4FCD-ADDA-5934B89FE5E2}" type="pres">
      <dgm:prSet presAssocID="{18284AC4-E4CE-4601-8D85-9122C1243E4B}" presName="node" presStyleLbl="node1" presStyleIdx="5" presStyleCnt="6">
        <dgm:presLayoutVars>
          <dgm:bulletEnabled val="1"/>
        </dgm:presLayoutVars>
      </dgm:prSet>
      <dgm:spPr/>
    </dgm:pt>
  </dgm:ptLst>
  <dgm:cxnLst>
    <dgm:cxn modelId="{02D2B604-64AC-4254-BB18-77C992D4E7F2}" type="presOf" srcId="{BF5F4E0F-8431-4A02-A4BD-B57B84C351CB}" destId="{4527F056-0E1C-4CAD-B5EA-2BDCF37A8B36}" srcOrd="0" destOrd="0" presId="urn:microsoft.com/office/officeart/2005/8/layout/process5"/>
    <dgm:cxn modelId="{16834907-C613-470C-8CF0-A9C492ECEFB0}" type="presOf" srcId="{45743446-5CB3-4F4E-AFD4-2DAB313D8D60}" destId="{962D443C-33BD-47F8-A82E-878B320051AA}" srcOrd="0" destOrd="0" presId="urn:microsoft.com/office/officeart/2005/8/layout/process5"/>
    <dgm:cxn modelId="{FC8B2909-A80A-42A3-8A91-2FB4926B5937}" type="presOf" srcId="{A58A6190-EABD-4E2B-A60A-3D9EB4E64EEE}" destId="{D2FE02C8-42E6-4514-A7E0-2C1D4C851B32}" srcOrd="0" destOrd="0" presId="urn:microsoft.com/office/officeart/2005/8/layout/process5"/>
    <dgm:cxn modelId="{F302C424-D3F3-42F1-9739-5DE09ED484C0}" type="presOf" srcId="{D084E8A6-E680-4178-B03B-0B78B60E6F82}" destId="{9C23843D-91CF-490D-ADE0-117FC445354B}" srcOrd="1" destOrd="0" presId="urn:microsoft.com/office/officeart/2005/8/layout/process5"/>
    <dgm:cxn modelId="{A4E7B827-0C5C-4283-9343-6DD0B3190094}" type="presOf" srcId="{22E0D170-CF98-4086-A608-090C9BBE5F8A}" destId="{4B14E7D3-F7E3-4933-9866-A27F83BD5269}" srcOrd="0" destOrd="0" presId="urn:microsoft.com/office/officeart/2005/8/layout/process5"/>
    <dgm:cxn modelId="{08C4C73A-7E22-400F-BD22-EA65DCADDC01}" srcId="{365F123A-5BEA-424D-BE51-C187AF0AABB4}" destId="{BF5F4E0F-8431-4A02-A4BD-B57B84C351CB}" srcOrd="3" destOrd="0" parTransId="{4634BD9F-4478-4277-9798-5347CC951A1D}" sibTransId="{47A885E2-37E0-497A-A85E-95D16CD7812F}"/>
    <dgm:cxn modelId="{481D635C-F04D-4B63-B202-0D435E913078}" srcId="{365F123A-5BEA-424D-BE51-C187AF0AABB4}" destId="{F02D7EF4-5FC8-48D9-9ED2-A9F82E61DAB6}" srcOrd="0" destOrd="0" parTransId="{1C780AB1-AA1D-4B6B-B05E-BE996E1C144A}" sibTransId="{7CE9C163-B5A6-4459-B155-E9E228B178DD}"/>
    <dgm:cxn modelId="{A1484847-5728-4786-8092-024F0CADF3C6}" type="presOf" srcId="{79565CFF-5CA3-4165-BBEA-9F2EE79208C3}" destId="{FB660AEA-2993-4975-9B00-5A84A4D5FD5E}" srcOrd="0" destOrd="0" presId="urn:microsoft.com/office/officeart/2005/8/layout/process5"/>
    <dgm:cxn modelId="{24820F68-BF4C-42CF-9F4A-521C0E83D41A}" type="presOf" srcId="{D084E8A6-E680-4178-B03B-0B78B60E6F82}" destId="{15492890-8430-4132-87FC-C7FC715F2CCA}" srcOrd="0" destOrd="0" presId="urn:microsoft.com/office/officeart/2005/8/layout/process5"/>
    <dgm:cxn modelId="{ACABCE6D-9628-4B79-B90A-969423545ACD}" srcId="{365F123A-5BEA-424D-BE51-C187AF0AABB4}" destId="{79565CFF-5CA3-4165-BBEA-9F2EE79208C3}" srcOrd="2" destOrd="0" parTransId="{15B2C125-9ACD-49F6-9D31-02B315AAF10A}" sibTransId="{22E0D170-CF98-4086-A608-090C9BBE5F8A}"/>
    <dgm:cxn modelId="{1F0A2A4E-AD42-45D7-8124-DBB700D7FAFD}" type="presOf" srcId="{77F54ED6-697B-461C-B57A-7EB6533BBAB7}" destId="{0A52EA86-C0D5-428C-A25E-E1D0A9238664}" srcOrd="0" destOrd="0" presId="urn:microsoft.com/office/officeart/2005/8/layout/process5"/>
    <dgm:cxn modelId="{06036974-70C8-421A-9008-1106CAD22992}" type="presOf" srcId="{47A885E2-37E0-497A-A85E-95D16CD7812F}" destId="{8C5C5AF7-CC16-4318-B854-D0726A559E86}" srcOrd="0" destOrd="0" presId="urn:microsoft.com/office/officeart/2005/8/layout/process5"/>
    <dgm:cxn modelId="{FDD68F5A-8363-4726-BFDA-CB1167A3A0F5}" type="presOf" srcId="{A58A6190-EABD-4E2B-A60A-3D9EB4E64EEE}" destId="{2FA0D6B4-54B4-4133-9F7C-A22F31C73C5F}" srcOrd="1" destOrd="0" presId="urn:microsoft.com/office/officeart/2005/8/layout/process5"/>
    <dgm:cxn modelId="{FA326887-92BA-4FE0-97EF-E0240D8409EE}" type="presOf" srcId="{22E0D170-CF98-4086-A608-090C9BBE5F8A}" destId="{A10095FD-046F-4B37-BE6B-57822E912BF6}" srcOrd="1" destOrd="0" presId="urn:microsoft.com/office/officeart/2005/8/layout/process5"/>
    <dgm:cxn modelId="{2658C68E-2E01-457A-9289-1B9E6CC4313F}" type="presOf" srcId="{47A885E2-37E0-497A-A85E-95D16CD7812F}" destId="{B4A10E10-AD8C-45D9-A550-6F656A883F3E}" srcOrd="1" destOrd="0" presId="urn:microsoft.com/office/officeart/2005/8/layout/process5"/>
    <dgm:cxn modelId="{3F9870A7-F01A-4660-BE1B-13B29B358497}" srcId="{365F123A-5BEA-424D-BE51-C187AF0AABB4}" destId="{18284AC4-E4CE-4601-8D85-9122C1243E4B}" srcOrd="5" destOrd="0" parTransId="{DADDC88A-A5BB-4746-B797-3DA98A7565A6}" sibTransId="{AD29FA10-96B0-490A-8C6F-3C0529F14C59}"/>
    <dgm:cxn modelId="{5D8F29AD-0BE8-4EE3-B0B5-78AFEF7D88BF}" type="presOf" srcId="{7CE9C163-B5A6-4459-B155-E9E228B178DD}" destId="{CA8D4360-C407-40F2-A2EA-4A00575A1E9A}" srcOrd="0" destOrd="0" presId="urn:microsoft.com/office/officeart/2005/8/layout/process5"/>
    <dgm:cxn modelId="{E3A599AD-5D83-4CB6-B62F-D2ED8247E6C6}" type="presOf" srcId="{18284AC4-E4CE-4601-8D85-9122C1243E4B}" destId="{F27E8128-3633-4FCD-ADDA-5934B89FE5E2}" srcOrd="0" destOrd="0" presId="urn:microsoft.com/office/officeart/2005/8/layout/process5"/>
    <dgm:cxn modelId="{0A3709C9-337F-4BB4-9DB8-2DB14351D9CC}" type="presOf" srcId="{7CE9C163-B5A6-4459-B155-E9E228B178DD}" destId="{5F2DAFF7-E07B-4B29-B08D-521851CC4F62}" srcOrd="1" destOrd="0" presId="urn:microsoft.com/office/officeart/2005/8/layout/process5"/>
    <dgm:cxn modelId="{979B90DE-5802-42E6-9E21-D8804BE83F9C}" type="presOf" srcId="{F02D7EF4-5FC8-48D9-9ED2-A9F82E61DAB6}" destId="{AA789B32-9EAA-4515-9686-801001F70694}" srcOrd="0" destOrd="0" presId="urn:microsoft.com/office/officeart/2005/8/layout/process5"/>
    <dgm:cxn modelId="{2ECBB5E1-19CB-426F-8875-B8022A4B2D48}" srcId="{365F123A-5BEA-424D-BE51-C187AF0AABB4}" destId="{45743446-5CB3-4F4E-AFD4-2DAB313D8D60}" srcOrd="1" destOrd="0" parTransId="{58812531-5857-4BD9-AB28-091AE67EA0BA}" sibTransId="{A58A6190-EABD-4E2B-A60A-3D9EB4E64EEE}"/>
    <dgm:cxn modelId="{F8103EEF-EA7C-49F7-958E-5B39EA45596B}" type="presOf" srcId="{365F123A-5BEA-424D-BE51-C187AF0AABB4}" destId="{3C0E83C7-FF42-4E4D-A5E0-397E5599EF4F}" srcOrd="0" destOrd="0" presId="urn:microsoft.com/office/officeart/2005/8/layout/process5"/>
    <dgm:cxn modelId="{68EA00F3-6BC2-4380-B09C-A14C240AB519}" srcId="{365F123A-5BEA-424D-BE51-C187AF0AABB4}" destId="{77F54ED6-697B-461C-B57A-7EB6533BBAB7}" srcOrd="4" destOrd="0" parTransId="{C8263C01-8DCC-4BD4-A884-64E4EB5DC65F}" sibTransId="{D084E8A6-E680-4178-B03B-0B78B60E6F82}"/>
    <dgm:cxn modelId="{FB36CF07-A5DA-4782-9C6D-A3CD60002244}" type="presParOf" srcId="{3C0E83C7-FF42-4E4D-A5E0-397E5599EF4F}" destId="{AA789B32-9EAA-4515-9686-801001F70694}" srcOrd="0" destOrd="0" presId="urn:microsoft.com/office/officeart/2005/8/layout/process5"/>
    <dgm:cxn modelId="{DD557904-4F81-4343-9C6B-974631801953}" type="presParOf" srcId="{3C0E83C7-FF42-4E4D-A5E0-397E5599EF4F}" destId="{CA8D4360-C407-40F2-A2EA-4A00575A1E9A}" srcOrd="1" destOrd="0" presId="urn:microsoft.com/office/officeart/2005/8/layout/process5"/>
    <dgm:cxn modelId="{A54F3AB3-863F-4835-B313-466CEBA59B85}" type="presParOf" srcId="{CA8D4360-C407-40F2-A2EA-4A00575A1E9A}" destId="{5F2DAFF7-E07B-4B29-B08D-521851CC4F62}" srcOrd="0" destOrd="0" presId="urn:microsoft.com/office/officeart/2005/8/layout/process5"/>
    <dgm:cxn modelId="{7130B88F-D5E3-4978-9AB8-AF22761BC559}" type="presParOf" srcId="{3C0E83C7-FF42-4E4D-A5E0-397E5599EF4F}" destId="{962D443C-33BD-47F8-A82E-878B320051AA}" srcOrd="2" destOrd="0" presId="urn:microsoft.com/office/officeart/2005/8/layout/process5"/>
    <dgm:cxn modelId="{C17AE0D4-60C3-4818-86E4-AE59C5FBA380}" type="presParOf" srcId="{3C0E83C7-FF42-4E4D-A5E0-397E5599EF4F}" destId="{D2FE02C8-42E6-4514-A7E0-2C1D4C851B32}" srcOrd="3" destOrd="0" presId="urn:microsoft.com/office/officeart/2005/8/layout/process5"/>
    <dgm:cxn modelId="{3207D765-5C3C-4EB9-B5FA-3B0BBAB04F7F}" type="presParOf" srcId="{D2FE02C8-42E6-4514-A7E0-2C1D4C851B32}" destId="{2FA0D6B4-54B4-4133-9F7C-A22F31C73C5F}" srcOrd="0" destOrd="0" presId="urn:microsoft.com/office/officeart/2005/8/layout/process5"/>
    <dgm:cxn modelId="{6BAA028F-2050-4904-A18D-C0B5CEFCEDF7}" type="presParOf" srcId="{3C0E83C7-FF42-4E4D-A5E0-397E5599EF4F}" destId="{FB660AEA-2993-4975-9B00-5A84A4D5FD5E}" srcOrd="4" destOrd="0" presId="urn:microsoft.com/office/officeart/2005/8/layout/process5"/>
    <dgm:cxn modelId="{4AB4DE08-42CB-483C-8D23-385EE009F625}" type="presParOf" srcId="{3C0E83C7-FF42-4E4D-A5E0-397E5599EF4F}" destId="{4B14E7D3-F7E3-4933-9866-A27F83BD5269}" srcOrd="5" destOrd="0" presId="urn:microsoft.com/office/officeart/2005/8/layout/process5"/>
    <dgm:cxn modelId="{7121E672-8BF9-4772-8C8F-182E85601F56}" type="presParOf" srcId="{4B14E7D3-F7E3-4933-9866-A27F83BD5269}" destId="{A10095FD-046F-4B37-BE6B-57822E912BF6}" srcOrd="0" destOrd="0" presId="urn:microsoft.com/office/officeart/2005/8/layout/process5"/>
    <dgm:cxn modelId="{5303258A-38D1-4E44-9F1B-41C076BBF62D}" type="presParOf" srcId="{3C0E83C7-FF42-4E4D-A5E0-397E5599EF4F}" destId="{4527F056-0E1C-4CAD-B5EA-2BDCF37A8B36}" srcOrd="6" destOrd="0" presId="urn:microsoft.com/office/officeart/2005/8/layout/process5"/>
    <dgm:cxn modelId="{D7D57EEC-6492-4193-9331-1E7829743599}" type="presParOf" srcId="{3C0E83C7-FF42-4E4D-A5E0-397E5599EF4F}" destId="{8C5C5AF7-CC16-4318-B854-D0726A559E86}" srcOrd="7" destOrd="0" presId="urn:microsoft.com/office/officeart/2005/8/layout/process5"/>
    <dgm:cxn modelId="{E6C27C82-651D-4B19-BDC2-2937059493A5}" type="presParOf" srcId="{8C5C5AF7-CC16-4318-B854-D0726A559E86}" destId="{B4A10E10-AD8C-45D9-A550-6F656A883F3E}" srcOrd="0" destOrd="0" presId="urn:microsoft.com/office/officeart/2005/8/layout/process5"/>
    <dgm:cxn modelId="{9020977A-FEBB-4C90-98BB-E316C4E26013}" type="presParOf" srcId="{3C0E83C7-FF42-4E4D-A5E0-397E5599EF4F}" destId="{0A52EA86-C0D5-428C-A25E-E1D0A9238664}" srcOrd="8" destOrd="0" presId="urn:microsoft.com/office/officeart/2005/8/layout/process5"/>
    <dgm:cxn modelId="{4F2D00F5-4CD3-458B-9ECB-9559C2393CBA}" type="presParOf" srcId="{3C0E83C7-FF42-4E4D-A5E0-397E5599EF4F}" destId="{15492890-8430-4132-87FC-C7FC715F2CCA}" srcOrd="9" destOrd="0" presId="urn:microsoft.com/office/officeart/2005/8/layout/process5"/>
    <dgm:cxn modelId="{5613F83C-A118-4436-A4D2-07001F1D159A}" type="presParOf" srcId="{15492890-8430-4132-87FC-C7FC715F2CCA}" destId="{9C23843D-91CF-490D-ADE0-117FC445354B}" srcOrd="0" destOrd="0" presId="urn:microsoft.com/office/officeart/2005/8/layout/process5"/>
    <dgm:cxn modelId="{613D68BF-D385-4418-9745-4309DA500597}" type="presParOf" srcId="{3C0E83C7-FF42-4E4D-A5E0-397E5599EF4F}" destId="{F27E8128-3633-4FCD-ADDA-5934B89FE5E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89B32-9EAA-4515-9686-801001F70694}">
      <dsp:nvSpPr>
        <dsp:cNvPr id="0" name=""/>
        <dsp:cNvSpPr/>
      </dsp:nvSpPr>
      <dsp:spPr>
        <a:xfrm>
          <a:off x="8599" y="47318"/>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Feed data</a:t>
          </a:r>
        </a:p>
      </dsp:txBody>
      <dsp:txXfrm>
        <a:off x="53765" y="92484"/>
        <a:ext cx="2479816" cy="1451757"/>
      </dsp:txXfrm>
    </dsp:sp>
    <dsp:sp modelId="{CA8D4360-C407-40F2-A2EA-4A00575A1E9A}">
      <dsp:nvSpPr>
        <dsp:cNvPr id="0" name=""/>
        <dsp:cNvSpPr/>
      </dsp:nvSpPr>
      <dsp:spPr>
        <a:xfrm>
          <a:off x="2804920" y="499664"/>
          <a:ext cx="544871" cy="637396"/>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04920" y="627143"/>
        <a:ext cx="381410" cy="382438"/>
      </dsp:txXfrm>
    </dsp:sp>
    <dsp:sp modelId="{962D443C-33BD-47F8-A82E-878B320051AA}">
      <dsp:nvSpPr>
        <dsp:cNvPr id="0" name=""/>
        <dsp:cNvSpPr/>
      </dsp:nvSpPr>
      <dsp:spPr>
        <a:xfrm>
          <a:off x="3606807" y="47318"/>
          <a:ext cx="2570148" cy="1542089"/>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Clean data</a:t>
          </a:r>
        </a:p>
      </dsp:txBody>
      <dsp:txXfrm>
        <a:off x="3651973" y="92484"/>
        <a:ext cx="2479816" cy="1451757"/>
      </dsp:txXfrm>
    </dsp:sp>
    <dsp:sp modelId="{D2FE02C8-42E6-4514-A7E0-2C1D4C851B32}">
      <dsp:nvSpPr>
        <dsp:cNvPr id="0" name=""/>
        <dsp:cNvSpPr/>
      </dsp:nvSpPr>
      <dsp:spPr>
        <a:xfrm>
          <a:off x="6403128" y="499664"/>
          <a:ext cx="544871" cy="637396"/>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03128" y="627143"/>
        <a:ext cx="381410" cy="382438"/>
      </dsp:txXfrm>
    </dsp:sp>
    <dsp:sp modelId="{FB660AEA-2993-4975-9B00-5A84A4D5FD5E}">
      <dsp:nvSpPr>
        <dsp:cNvPr id="0" name=""/>
        <dsp:cNvSpPr/>
      </dsp:nvSpPr>
      <dsp:spPr>
        <a:xfrm>
          <a:off x="7205015" y="47318"/>
          <a:ext cx="2570148" cy="1542089"/>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EDA</a:t>
          </a:r>
        </a:p>
      </dsp:txBody>
      <dsp:txXfrm>
        <a:off x="7250181" y="92484"/>
        <a:ext cx="2479816" cy="1451757"/>
      </dsp:txXfrm>
    </dsp:sp>
    <dsp:sp modelId="{4B14E7D3-F7E3-4933-9866-A27F83BD5269}">
      <dsp:nvSpPr>
        <dsp:cNvPr id="0" name=""/>
        <dsp:cNvSpPr/>
      </dsp:nvSpPr>
      <dsp:spPr>
        <a:xfrm rot="5400000">
          <a:off x="8217653" y="1769318"/>
          <a:ext cx="544871" cy="637396"/>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8298870" y="1815581"/>
        <a:ext cx="382438" cy="381410"/>
      </dsp:txXfrm>
    </dsp:sp>
    <dsp:sp modelId="{4527F056-0E1C-4CAD-B5EA-2BDCF37A8B36}">
      <dsp:nvSpPr>
        <dsp:cNvPr id="0" name=""/>
        <dsp:cNvSpPr/>
      </dsp:nvSpPr>
      <dsp:spPr>
        <a:xfrm>
          <a:off x="7205015" y="2617467"/>
          <a:ext cx="2570148" cy="1542089"/>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Make </a:t>
          </a:r>
          <a:r>
            <a:rPr lang="en-US" sz="4000" b="1" u="sng" kern="1200" dirty="0"/>
            <a:t>questions</a:t>
          </a:r>
        </a:p>
      </dsp:txBody>
      <dsp:txXfrm>
        <a:off x="7250181" y="2662633"/>
        <a:ext cx="2479816" cy="1451757"/>
      </dsp:txXfrm>
    </dsp:sp>
    <dsp:sp modelId="{8C5C5AF7-CC16-4318-B854-D0726A559E86}">
      <dsp:nvSpPr>
        <dsp:cNvPr id="0" name=""/>
        <dsp:cNvSpPr/>
      </dsp:nvSpPr>
      <dsp:spPr>
        <a:xfrm rot="10800000">
          <a:off x="6433970" y="3069813"/>
          <a:ext cx="544871" cy="637396"/>
        </a:xfrm>
        <a:prstGeom prst="rightArrow">
          <a:avLst>
            <a:gd name="adj1" fmla="val 60000"/>
            <a:gd name="adj2" fmla="val 5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6597431" y="3197292"/>
        <a:ext cx="381410" cy="382438"/>
      </dsp:txXfrm>
    </dsp:sp>
    <dsp:sp modelId="{0A52EA86-C0D5-428C-A25E-E1D0A9238664}">
      <dsp:nvSpPr>
        <dsp:cNvPr id="0" name=""/>
        <dsp:cNvSpPr/>
      </dsp:nvSpPr>
      <dsp:spPr>
        <a:xfrm>
          <a:off x="3606807" y="2617467"/>
          <a:ext cx="2570148" cy="1542089"/>
        </a:xfrm>
        <a:prstGeom prst="roundRect">
          <a:avLst>
            <a:gd name="adj" fmla="val 1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Extract insights</a:t>
          </a:r>
        </a:p>
      </dsp:txBody>
      <dsp:txXfrm>
        <a:off x="3651973" y="2662633"/>
        <a:ext cx="2479816" cy="1451757"/>
      </dsp:txXfrm>
    </dsp:sp>
    <dsp:sp modelId="{15492890-8430-4132-87FC-C7FC715F2CCA}">
      <dsp:nvSpPr>
        <dsp:cNvPr id="0" name=""/>
        <dsp:cNvSpPr/>
      </dsp:nvSpPr>
      <dsp:spPr>
        <a:xfrm rot="10800000">
          <a:off x="2835762" y="3069813"/>
          <a:ext cx="544871" cy="637396"/>
        </a:xfrm>
        <a:prstGeom prst="rightArrow">
          <a:avLst>
            <a:gd name="adj1" fmla="val 60000"/>
            <a:gd name="adj2" fmla="val 5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999223" y="3197292"/>
        <a:ext cx="381410" cy="382438"/>
      </dsp:txXfrm>
    </dsp:sp>
    <dsp:sp modelId="{F27E8128-3633-4FCD-ADDA-5934B89FE5E2}">
      <dsp:nvSpPr>
        <dsp:cNvPr id="0" name=""/>
        <dsp:cNvSpPr/>
      </dsp:nvSpPr>
      <dsp:spPr>
        <a:xfrm>
          <a:off x="8599" y="2617467"/>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Visualize insights</a:t>
          </a:r>
        </a:p>
      </dsp:txBody>
      <dsp:txXfrm>
        <a:off x="53765" y="2662633"/>
        <a:ext cx="2479816" cy="1451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89B32-9EAA-4515-9686-801001F70694}">
      <dsp:nvSpPr>
        <dsp:cNvPr id="0" name=""/>
        <dsp:cNvSpPr/>
      </dsp:nvSpPr>
      <dsp:spPr>
        <a:xfrm>
          <a:off x="8599" y="47318"/>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Feed data</a:t>
          </a:r>
        </a:p>
      </dsp:txBody>
      <dsp:txXfrm>
        <a:off x="53765" y="92484"/>
        <a:ext cx="2479816" cy="1451757"/>
      </dsp:txXfrm>
    </dsp:sp>
    <dsp:sp modelId="{CA8D4360-C407-40F2-A2EA-4A00575A1E9A}">
      <dsp:nvSpPr>
        <dsp:cNvPr id="0" name=""/>
        <dsp:cNvSpPr/>
      </dsp:nvSpPr>
      <dsp:spPr>
        <a:xfrm>
          <a:off x="2804920" y="499664"/>
          <a:ext cx="544871" cy="637396"/>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04920" y="627143"/>
        <a:ext cx="381410" cy="382438"/>
      </dsp:txXfrm>
    </dsp:sp>
    <dsp:sp modelId="{962D443C-33BD-47F8-A82E-878B320051AA}">
      <dsp:nvSpPr>
        <dsp:cNvPr id="0" name=""/>
        <dsp:cNvSpPr/>
      </dsp:nvSpPr>
      <dsp:spPr>
        <a:xfrm>
          <a:off x="3606807" y="47318"/>
          <a:ext cx="2570148" cy="1542089"/>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Clean data</a:t>
          </a:r>
        </a:p>
      </dsp:txBody>
      <dsp:txXfrm>
        <a:off x="3651973" y="92484"/>
        <a:ext cx="2479816" cy="1451757"/>
      </dsp:txXfrm>
    </dsp:sp>
    <dsp:sp modelId="{D2FE02C8-42E6-4514-A7E0-2C1D4C851B32}">
      <dsp:nvSpPr>
        <dsp:cNvPr id="0" name=""/>
        <dsp:cNvSpPr/>
      </dsp:nvSpPr>
      <dsp:spPr>
        <a:xfrm>
          <a:off x="6403128" y="499664"/>
          <a:ext cx="544871" cy="637396"/>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03128" y="627143"/>
        <a:ext cx="381410" cy="382438"/>
      </dsp:txXfrm>
    </dsp:sp>
    <dsp:sp modelId="{FB660AEA-2993-4975-9B00-5A84A4D5FD5E}">
      <dsp:nvSpPr>
        <dsp:cNvPr id="0" name=""/>
        <dsp:cNvSpPr/>
      </dsp:nvSpPr>
      <dsp:spPr>
        <a:xfrm>
          <a:off x="7205015" y="47318"/>
          <a:ext cx="2570148" cy="1542089"/>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EDA</a:t>
          </a:r>
        </a:p>
      </dsp:txBody>
      <dsp:txXfrm>
        <a:off x="7250181" y="92484"/>
        <a:ext cx="2479816" cy="1451757"/>
      </dsp:txXfrm>
    </dsp:sp>
    <dsp:sp modelId="{4B14E7D3-F7E3-4933-9866-A27F83BD5269}">
      <dsp:nvSpPr>
        <dsp:cNvPr id="0" name=""/>
        <dsp:cNvSpPr/>
      </dsp:nvSpPr>
      <dsp:spPr>
        <a:xfrm rot="5400000">
          <a:off x="8217653" y="1769318"/>
          <a:ext cx="544871" cy="637396"/>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8298870" y="1815581"/>
        <a:ext cx="382438" cy="381410"/>
      </dsp:txXfrm>
    </dsp:sp>
    <dsp:sp modelId="{4527F056-0E1C-4CAD-B5EA-2BDCF37A8B36}">
      <dsp:nvSpPr>
        <dsp:cNvPr id="0" name=""/>
        <dsp:cNvSpPr/>
      </dsp:nvSpPr>
      <dsp:spPr>
        <a:xfrm>
          <a:off x="7205015" y="2617467"/>
          <a:ext cx="2570148" cy="1542089"/>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Make </a:t>
          </a:r>
          <a:r>
            <a:rPr lang="en-US" sz="4000" b="1" u="sng" kern="1200" dirty="0"/>
            <a:t>questions</a:t>
          </a:r>
        </a:p>
      </dsp:txBody>
      <dsp:txXfrm>
        <a:off x="7250181" y="2662633"/>
        <a:ext cx="2479816" cy="1451757"/>
      </dsp:txXfrm>
    </dsp:sp>
    <dsp:sp modelId="{8C5C5AF7-CC16-4318-B854-D0726A559E86}">
      <dsp:nvSpPr>
        <dsp:cNvPr id="0" name=""/>
        <dsp:cNvSpPr/>
      </dsp:nvSpPr>
      <dsp:spPr>
        <a:xfrm rot="10800000">
          <a:off x="6433970" y="3069813"/>
          <a:ext cx="544871" cy="637396"/>
        </a:xfrm>
        <a:prstGeom prst="rightArrow">
          <a:avLst>
            <a:gd name="adj1" fmla="val 60000"/>
            <a:gd name="adj2" fmla="val 5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6597431" y="3197292"/>
        <a:ext cx="381410" cy="382438"/>
      </dsp:txXfrm>
    </dsp:sp>
    <dsp:sp modelId="{0A52EA86-C0D5-428C-A25E-E1D0A9238664}">
      <dsp:nvSpPr>
        <dsp:cNvPr id="0" name=""/>
        <dsp:cNvSpPr/>
      </dsp:nvSpPr>
      <dsp:spPr>
        <a:xfrm>
          <a:off x="3606807" y="2617467"/>
          <a:ext cx="2570148" cy="1542089"/>
        </a:xfrm>
        <a:prstGeom prst="roundRect">
          <a:avLst>
            <a:gd name="adj" fmla="val 1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Extract insights</a:t>
          </a:r>
        </a:p>
      </dsp:txBody>
      <dsp:txXfrm>
        <a:off x="3651973" y="2662633"/>
        <a:ext cx="2479816" cy="1451757"/>
      </dsp:txXfrm>
    </dsp:sp>
    <dsp:sp modelId="{15492890-8430-4132-87FC-C7FC715F2CCA}">
      <dsp:nvSpPr>
        <dsp:cNvPr id="0" name=""/>
        <dsp:cNvSpPr/>
      </dsp:nvSpPr>
      <dsp:spPr>
        <a:xfrm rot="10800000">
          <a:off x="2835762" y="3069813"/>
          <a:ext cx="544871" cy="637396"/>
        </a:xfrm>
        <a:prstGeom prst="rightArrow">
          <a:avLst>
            <a:gd name="adj1" fmla="val 60000"/>
            <a:gd name="adj2" fmla="val 5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999223" y="3197292"/>
        <a:ext cx="381410" cy="382438"/>
      </dsp:txXfrm>
    </dsp:sp>
    <dsp:sp modelId="{F27E8128-3633-4FCD-ADDA-5934B89FE5E2}">
      <dsp:nvSpPr>
        <dsp:cNvPr id="0" name=""/>
        <dsp:cNvSpPr/>
      </dsp:nvSpPr>
      <dsp:spPr>
        <a:xfrm>
          <a:off x="8599" y="2617467"/>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Visualize insights</a:t>
          </a:r>
        </a:p>
      </dsp:txBody>
      <dsp:txXfrm>
        <a:off x="53765" y="2662633"/>
        <a:ext cx="2479816" cy="14517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69BEE-5C22-49A5-A892-F6E6A4002A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4FB27-DC4B-4A29-B4F3-C665BDE47E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647B97-F030-426D-A9D1-6B39B13C23ED}" type="datetimeFigureOut">
              <a:rPr lang="en-US" smtClean="0"/>
              <a:t>5/27/2023</a:t>
            </a:fld>
            <a:endParaRPr lang="en-US" dirty="0"/>
          </a:p>
        </p:txBody>
      </p:sp>
      <p:sp>
        <p:nvSpPr>
          <p:cNvPr id="4" name="Footer Placeholder 3">
            <a:extLst>
              <a:ext uri="{FF2B5EF4-FFF2-40B4-BE49-F238E27FC236}">
                <a16:creationId xmlns:a16="http://schemas.microsoft.com/office/drawing/2014/main" id="{34A06FDF-174B-49EE-AD51-C827118F0F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CB610B1-614F-48C3-8F2D-C50C182871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2751AA-B992-41E5-A909-E1A2443E23F4}" type="slidenum">
              <a:rPr lang="en-US" smtClean="0"/>
              <a:t>‹#›</a:t>
            </a:fld>
            <a:endParaRPr lang="en-US" dirty="0"/>
          </a:p>
        </p:txBody>
      </p:sp>
    </p:spTree>
    <p:extLst>
      <p:ext uri="{BB962C8B-B14F-4D97-AF65-F5344CB8AC3E}">
        <p14:creationId xmlns:p14="http://schemas.microsoft.com/office/powerpoint/2010/main" val="127616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24CBC-D461-4ECA-A489-D3A30E0FB795}"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351B-2C5D-457B-ABE5-B64DBC7BD410}" type="slidenum">
              <a:rPr lang="en-US" smtClean="0"/>
              <a:t>‹#›</a:t>
            </a:fld>
            <a:endParaRPr lang="en-US" dirty="0"/>
          </a:p>
        </p:txBody>
      </p:sp>
    </p:spTree>
    <p:extLst>
      <p:ext uri="{BB962C8B-B14F-4D97-AF65-F5344CB8AC3E}">
        <p14:creationId xmlns:p14="http://schemas.microsoft.com/office/powerpoint/2010/main" val="20270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1</a:t>
            </a:fld>
            <a:endParaRPr lang="en-US" dirty="0"/>
          </a:p>
        </p:txBody>
      </p:sp>
    </p:spTree>
    <p:extLst>
      <p:ext uri="{BB962C8B-B14F-4D97-AF65-F5344CB8AC3E}">
        <p14:creationId xmlns:p14="http://schemas.microsoft.com/office/powerpoint/2010/main" val="44448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https://www.guru99.com/scipy-tutorial.html</a:t>
            </a:r>
          </a:p>
        </p:txBody>
      </p:sp>
      <p:sp>
        <p:nvSpPr>
          <p:cNvPr id="4" name="Slide Number Placeholder 3"/>
          <p:cNvSpPr>
            <a:spLocks noGrp="1"/>
          </p:cNvSpPr>
          <p:nvPr>
            <p:ph type="sldNum" sz="quarter" idx="5"/>
          </p:nvPr>
        </p:nvSpPr>
        <p:spPr/>
        <p:txBody>
          <a:bodyPr/>
          <a:lstStyle/>
          <a:p>
            <a:fld id="{C051351B-2C5D-457B-ABE5-B64DBC7BD410}" type="slidenum">
              <a:rPr lang="en-US" smtClean="0"/>
              <a:t>33</a:t>
            </a:fld>
            <a:endParaRPr lang="en-US" dirty="0"/>
          </a:p>
        </p:txBody>
      </p:sp>
    </p:spTree>
    <p:extLst>
      <p:ext uri="{BB962C8B-B14F-4D97-AF65-F5344CB8AC3E}">
        <p14:creationId xmlns:p14="http://schemas.microsoft.com/office/powerpoint/2010/main" val="16422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https://www.tutorialspoint.com/how-can-we-use-the-scipy-library-to-solve-a-linear-equation</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34</a:t>
            </a:fld>
            <a:endParaRPr lang="en-US" dirty="0"/>
          </a:p>
        </p:txBody>
      </p:sp>
    </p:spTree>
    <p:extLst>
      <p:ext uri="{BB962C8B-B14F-4D97-AF65-F5344CB8AC3E}">
        <p14:creationId xmlns:p14="http://schemas.microsoft.com/office/powerpoint/2010/main" val="224684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https://www.w3schools.com/python/scipy/scipy_interpolation.php</a:t>
            </a:r>
          </a:p>
        </p:txBody>
      </p:sp>
      <p:sp>
        <p:nvSpPr>
          <p:cNvPr id="4" name="Slide Number Placeholder 3"/>
          <p:cNvSpPr>
            <a:spLocks noGrp="1"/>
          </p:cNvSpPr>
          <p:nvPr>
            <p:ph type="sldNum" sz="quarter" idx="5"/>
          </p:nvPr>
        </p:nvSpPr>
        <p:spPr/>
        <p:txBody>
          <a:bodyPr/>
          <a:lstStyle/>
          <a:p>
            <a:fld id="{C051351B-2C5D-457B-ABE5-B64DBC7BD410}" type="slidenum">
              <a:rPr lang="en-US" smtClean="0"/>
              <a:t>36</a:t>
            </a:fld>
            <a:endParaRPr lang="en-US" dirty="0"/>
          </a:p>
        </p:txBody>
      </p:sp>
    </p:spTree>
    <p:extLst>
      <p:ext uri="{BB962C8B-B14F-4D97-AF65-F5344CB8AC3E}">
        <p14:creationId xmlns:p14="http://schemas.microsoft.com/office/powerpoint/2010/main" val="2512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C051351B-2C5D-457B-ABE5-B64DBC7BD410}" type="slidenum">
              <a:rPr lang="en-US" smtClean="0"/>
              <a:t>39</a:t>
            </a:fld>
            <a:endParaRPr lang="en-US" dirty="0"/>
          </a:p>
        </p:txBody>
      </p:sp>
    </p:spTree>
    <p:extLst>
      <p:ext uri="{BB962C8B-B14F-4D97-AF65-F5344CB8AC3E}">
        <p14:creationId xmlns:p14="http://schemas.microsoft.com/office/powerpoint/2010/main" val="54006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a:t>
            </a:fld>
            <a:endParaRPr lang="en-US" dirty="0"/>
          </a:p>
        </p:txBody>
      </p:sp>
    </p:spTree>
    <p:extLst>
      <p:ext uri="{BB962C8B-B14F-4D97-AF65-F5344CB8AC3E}">
        <p14:creationId xmlns:p14="http://schemas.microsoft.com/office/powerpoint/2010/main" val="31107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3</a:t>
            </a:fld>
            <a:endParaRPr lang="en-US" dirty="0"/>
          </a:p>
        </p:txBody>
      </p:sp>
    </p:spTree>
    <p:extLst>
      <p:ext uri="{BB962C8B-B14F-4D97-AF65-F5344CB8AC3E}">
        <p14:creationId xmlns:p14="http://schemas.microsoft.com/office/powerpoint/2010/main" val="85053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https://www.tutorialspoint.com/matplotlib/matplotlib_pylab_module.htm#</a:t>
            </a:r>
          </a:p>
        </p:txBody>
      </p:sp>
      <p:sp>
        <p:nvSpPr>
          <p:cNvPr id="4" name="Slide Number Placeholder 3"/>
          <p:cNvSpPr>
            <a:spLocks noGrp="1"/>
          </p:cNvSpPr>
          <p:nvPr>
            <p:ph type="sldNum" sz="quarter" idx="5"/>
          </p:nvPr>
        </p:nvSpPr>
        <p:spPr/>
        <p:txBody>
          <a:bodyPr/>
          <a:lstStyle/>
          <a:p>
            <a:fld id="{C051351B-2C5D-457B-ABE5-B64DBC7BD410}" type="slidenum">
              <a:rPr lang="en-US" smtClean="0"/>
              <a:t>14</a:t>
            </a:fld>
            <a:endParaRPr lang="en-US" dirty="0"/>
          </a:p>
        </p:txBody>
      </p:sp>
    </p:spTree>
    <p:extLst>
      <p:ext uri="{BB962C8B-B14F-4D97-AF65-F5344CB8AC3E}">
        <p14:creationId xmlns:p14="http://schemas.microsoft.com/office/powerpoint/2010/main" val="211026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https://www.freecodecamp.org/news/random-number-generator/</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19</a:t>
            </a:fld>
            <a:endParaRPr lang="en-US" dirty="0"/>
          </a:p>
        </p:txBody>
      </p:sp>
    </p:spTree>
    <p:extLst>
      <p:ext uri="{BB962C8B-B14F-4D97-AF65-F5344CB8AC3E}">
        <p14:creationId xmlns:p14="http://schemas.microsoft.com/office/powerpoint/2010/main" val="20694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https://www.scribbr.com/statistics/probability-distributions/</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23</a:t>
            </a:fld>
            <a:endParaRPr lang="en-US" dirty="0"/>
          </a:p>
        </p:txBody>
      </p:sp>
    </p:spTree>
    <p:extLst>
      <p:ext uri="{BB962C8B-B14F-4D97-AF65-F5344CB8AC3E}">
        <p14:creationId xmlns:p14="http://schemas.microsoft.com/office/powerpoint/2010/main" val="239413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https://www.analyticsvidhya.com/blog/2017/09/6-probability-distributions-data-science/</a:t>
            </a:r>
          </a:p>
        </p:txBody>
      </p:sp>
      <p:sp>
        <p:nvSpPr>
          <p:cNvPr id="4" name="Slide Number Placeholder 3"/>
          <p:cNvSpPr>
            <a:spLocks noGrp="1"/>
          </p:cNvSpPr>
          <p:nvPr>
            <p:ph type="sldNum" sz="quarter" idx="5"/>
          </p:nvPr>
        </p:nvSpPr>
        <p:spPr/>
        <p:txBody>
          <a:bodyPr/>
          <a:lstStyle/>
          <a:p>
            <a:fld id="{C051351B-2C5D-457B-ABE5-B64DBC7BD410}" type="slidenum">
              <a:rPr lang="en-US" smtClean="0"/>
              <a:t>24</a:t>
            </a:fld>
            <a:endParaRPr lang="en-US" dirty="0"/>
          </a:p>
        </p:txBody>
      </p:sp>
    </p:spTree>
    <p:extLst>
      <p:ext uri="{BB962C8B-B14F-4D97-AF65-F5344CB8AC3E}">
        <p14:creationId xmlns:p14="http://schemas.microsoft.com/office/powerpoint/2010/main" val="358915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https://www.scribbr.com/frequently-asked-questions/what-is-sampling/</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25</a:t>
            </a:fld>
            <a:endParaRPr lang="en-US" dirty="0"/>
          </a:p>
        </p:txBody>
      </p:sp>
    </p:spTree>
    <p:extLst>
      <p:ext uri="{BB962C8B-B14F-4D97-AF65-F5344CB8AC3E}">
        <p14:creationId xmlns:p14="http://schemas.microsoft.com/office/powerpoint/2010/main" val="249919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https://www.w3schools.com/python/numpy/default.asp</a:t>
            </a:r>
          </a:p>
        </p:txBody>
      </p:sp>
      <p:sp>
        <p:nvSpPr>
          <p:cNvPr id="4" name="Slide Number Placeholder 3"/>
          <p:cNvSpPr>
            <a:spLocks noGrp="1"/>
          </p:cNvSpPr>
          <p:nvPr>
            <p:ph type="sldNum" sz="quarter" idx="5"/>
          </p:nvPr>
        </p:nvSpPr>
        <p:spPr/>
        <p:txBody>
          <a:bodyPr/>
          <a:lstStyle/>
          <a:p>
            <a:fld id="{C051351B-2C5D-457B-ABE5-B64DBC7BD410}" type="slidenum">
              <a:rPr lang="en-US" smtClean="0"/>
              <a:t>31</a:t>
            </a:fld>
            <a:endParaRPr lang="en-US" dirty="0"/>
          </a:p>
        </p:txBody>
      </p:sp>
    </p:spTree>
    <p:extLst>
      <p:ext uri="{BB962C8B-B14F-4D97-AF65-F5344CB8AC3E}">
        <p14:creationId xmlns:p14="http://schemas.microsoft.com/office/powerpoint/2010/main" val="6217877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D48CF-CA04-4783-93AD-979ACAA61BAD}"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
        <p:nvSpPr>
          <p:cNvPr id="9" name="Content Placeholder 8">
            <a:extLst>
              <a:ext uri="{FF2B5EF4-FFF2-40B4-BE49-F238E27FC236}">
                <a16:creationId xmlns:a16="http://schemas.microsoft.com/office/drawing/2014/main" id="{511EF5C4-7447-D8B8-2D2E-B27DBBE2A440}"/>
              </a:ext>
            </a:extLst>
          </p:cNvPr>
          <p:cNvSpPr>
            <a:spLocks noGrp="1"/>
          </p:cNvSpPr>
          <p:nvPr>
            <p:ph sz="quarter" idx="13"/>
          </p:nvPr>
        </p:nvSpPr>
        <p:spPr>
          <a:xfrm>
            <a:off x="5461000" y="530542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62899616-6B50-4D67-3046-952A3669D60C}"/>
              </a:ext>
            </a:extLst>
          </p:cNvPr>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56382" y="77187"/>
            <a:ext cx="1170936" cy="1170936"/>
          </a:xfrm>
          <a:prstGeom prst="rect">
            <a:avLst/>
          </a:prstGeom>
        </p:spPr>
      </p:pic>
    </p:spTree>
    <p:extLst>
      <p:ext uri="{BB962C8B-B14F-4D97-AF65-F5344CB8AC3E}">
        <p14:creationId xmlns:p14="http://schemas.microsoft.com/office/powerpoint/2010/main" val="312329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D8F5E-101B-4FAA-9D82-961F1DB1544E}"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94542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27139F-35B2-43FA-B637-88921C5FFDC1}" type="datetime1">
              <a:rPr lang="en-US" smtClean="0"/>
              <a:t>5/27/2023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1013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32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0B01E3-C0B1-4B9B-89A9-02A94F8923FD}"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36758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D6E31F1-ECC9-4BD6-B025-EF3978C15B30}" type="datetime1">
              <a:rPr lang="en-US" smtClean="0"/>
              <a:t>5/27/2023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79CAC6-A72B-4EF8-B465-34FA47827E7F}" type="slidenum">
              <a:rPr lang="en-US" smtClean="0"/>
              <a:t>‹#›</a:t>
            </a:fld>
            <a:endParaRPr lang="en-US" dirty="0"/>
          </a:p>
        </p:txBody>
      </p:sp>
    </p:spTree>
    <p:extLst>
      <p:ext uri="{BB962C8B-B14F-4D97-AF65-F5344CB8AC3E}">
        <p14:creationId xmlns:p14="http://schemas.microsoft.com/office/powerpoint/2010/main" val="39976060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3E066-FCF7-4D43-8CE1-1C08EC1A1793}"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566016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C8794-11C8-4B79-A4E9-18EDC7F6F0E1}" type="datetime1">
              <a:rPr lang="en-US" smtClean="0"/>
              <a:t>5/27/2023</a:t>
            </a:fld>
            <a:endParaRPr lang="en-US" dirty="0"/>
          </a:p>
        </p:txBody>
      </p:sp>
      <p:sp>
        <p:nvSpPr>
          <p:cNvPr id="8" name="Footer Placeholder 7"/>
          <p:cNvSpPr>
            <a:spLocks noGrp="1"/>
          </p:cNvSpPr>
          <p:nvPr>
            <p:ph type="ftr" sz="quarter" idx="11"/>
          </p:nvPr>
        </p:nvSpPr>
        <p:spPr/>
        <p:txBody>
          <a:bodyPr/>
          <a:lstStyle/>
          <a:p>
            <a:r>
              <a:rPr lang="en-US"/>
              <a:t>Fundamental Programming with Python</a:t>
            </a:r>
            <a:endParaRPr lang="en-US" dirty="0"/>
          </a:p>
        </p:txBody>
      </p:sp>
      <p:sp>
        <p:nvSpPr>
          <p:cNvPr id="9" name="Slide Number Placeholder 8"/>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640652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D5C23-9E41-495D-915A-9AA2F40B498D}" type="datetime1">
              <a:rPr lang="en-US" smtClean="0"/>
              <a:t>5/27/2023</a:t>
            </a:fld>
            <a:endParaRPr lang="en-US" dirty="0"/>
          </a:p>
        </p:txBody>
      </p:sp>
      <p:sp>
        <p:nvSpPr>
          <p:cNvPr id="4" name="Footer Placeholder 3"/>
          <p:cNvSpPr>
            <a:spLocks noGrp="1"/>
          </p:cNvSpPr>
          <p:nvPr>
            <p:ph type="ftr" sz="quarter" idx="11"/>
          </p:nvPr>
        </p:nvSpPr>
        <p:spPr/>
        <p:txBody>
          <a:bodyPr/>
          <a:lstStyle/>
          <a:p>
            <a:r>
              <a:rPr lang="en-US"/>
              <a:t>Fundamental Programming with Python</a:t>
            </a:r>
            <a:endParaRPr lang="en-US" dirty="0"/>
          </a:p>
        </p:txBody>
      </p:sp>
      <p:sp>
        <p:nvSpPr>
          <p:cNvPr id="5" name="Slide Number Placeholder 4"/>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65601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57D3B-5F64-44A5-AA84-66F74DA0B34C}" type="datetime1">
              <a:rPr lang="en-US" smtClean="0"/>
              <a:t>5/27/2023</a:t>
            </a:fld>
            <a:endParaRPr lang="en-US" dirty="0"/>
          </a:p>
        </p:txBody>
      </p:sp>
      <p:sp>
        <p:nvSpPr>
          <p:cNvPr id="3" name="Footer Placeholder 2"/>
          <p:cNvSpPr>
            <a:spLocks noGrp="1"/>
          </p:cNvSpPr>
          <p:nvPr>
            <p:ph type="ftr" sz="quarter" idx="11"/>
          </p:nvPr>
        </p:nvSpPr>
        <p:spPr/>
        <p:txBody>
          <a:bodyPr/>
          <a:lstStyle/>
          <a:p>
            <a:r>
              <a:rPr lang="en-US"/>
              <a:t>Fundamental Programming with Python</a:t>
            </a:r>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FC8FD-3A4C-43CB-AF34-DC8E25AC924B}"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5235077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2EBCC-AAFA-45D8-862F-DAF4C6B28F16}"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373679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DB2D2ED-04BA-4C3B-A1BA-41B691232536}" type="datetime1">
              <a:rPr lang="en-US" smtClean="0"/>
              <a:t>5/27/2023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Fundamental Programming with Python</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79CAC6-A72B-4EF8-B465-34FA47827E7F}" type="slidenum">
              <a:rPr lang="en-US" smtClean="0"/>
              <a:t>‹#›</a:t>
            </a:fld>
            <a:endParaRPr lang="en-US" dirty="0"/>
          </a:p>
        </p:txBody>
      </p:sp>
      <p:pic>
        <p:nvPicPr>
          <p:cNvPr id="9" name="Picture 8">
            <a:extLst>
              <a:ext uri="{FF2B5EF4-FFF2-40B4-BE49-F238E27FC236}">
                <a16:creationId xmlns:a16="http://schemas.microsoft.com/office/drawing/2014/main" id="{0FC90B40-9C1F-03C6-F8E5-3548564FF96E}"/>
              </a:ext>
            </a:extLst>
          </p:cNvPr>
          <p:cNvPicPr>
            <a:picLocks noChangeAspect="1"/>
          </p:cNvPicPr>
          <p:nvPr userDrawn="1"/>
        </p:nvPicPr>
        <p:blipFill>
          <a:blip r:embed="rId13">
            <a:duotone>
              <a:prstClr val="black"/>
              <a:srgbClr val="1F497D">
                <a:tint val="45000"/>
                <a:satMod val="400000"/>
              </a:srgbClr>
            </a:duotone>
            <a:extLst>
              <a:ext uri="{BEBA8EAE-BF5A-486C-A8C5-ECC9F3942E4B}">
                <a14:imgProps xmlns:a14="http://schemas.microsoft.com/office/drawing/2010/main">
                  <a14:imgLayer r:embed="rId14">
                    <a14:imgEffect>
                      <a14:colorTemperature colorTemp="11200"/>
                    </a14:imgEffect>
                  </a14:imgLayer>
                </a14:imgProps>
              </a:ext>
            </a:extLst>
          </a:blip>
          <a:stretch>
            <a:fillRect/>
          </a:stretch>
        </p:blipFill>
        <p:spPr>
          <a:xfrm>
            <a:off x="31330" y="353208"/>
            <a:ext cx="1170936" cy="1170936"/>
          </a:xfrm>
          <a:prstGeom prst="rect">
            <a:avLst/>
          </a:prstGeom>
        </p:spPr>
      </p:pic>
    </p:spTree>
    <p:extLst>
      <p:ext uri="{BB962C8B-B14F-4D97-AF65-F5344CB8AC3E}">
        <p14:creationId xmlns:p14="http://schemas.microsoft.com/office/powerpoint/2010/main" val="34759445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lnSpc>
          <a:spcPct val="85000"/>
        </a:lnSpc>
        <a:spcBef>
          <a:spcPct val="0"/>
        </a:spcBef>
        <a:buNone/>
        <a:defRPr sz="4000" b="1" kern="1200" cap="none"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32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ribbr.com/methodology/types-of-variab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ribbr.com/methodology/population-vs-samp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cribbr.com/methodology/survey-research/" TargetMode="External"/><Relationship Id="rId4" Type="http://schemas.openxmlformats.org/officeDocument/2006/relationships/hyperlink" Target="https://www.scribbr.com/methodology/sampling-method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uru99.com/scipy-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w3schools.com/python/numpy/default.asp" TargetMode="External"/><Relationship Id="rId4" Type="http://schemas.openxmlformats.org/officeDocument/2006/relationships/hyperlink" Target="https://www.geeksforgeeks.org/numpy-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ImanKhaniJazani/" TargetMode="External"/><Relationship Id="rId2" Type="http://schemas.openxmlformats.org/officeDocument/2006/relationships/hyperlink" Target="mailto:ImanKhaniJazani@gmail.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A52790-F46A-843A-C214-9C2BCB1C8A8F}"/>
              </a:ext>
            </a:extLst>
          </p:cNvPr>
          <p:cNvSpPr>
            <a:spLocks noGrp="1"/>
          </p:cNvSpPr>
          <p:nvPr>
            <p:ph type="ctrTitle"/>
          </p:nvPr>
        </p:nvSpPr>
        <p:spPr/>
        <p:txBody>
          <a:bodyPr>
            <a:normAutofit/>
          </a:bodyPr>
          <a:lstStyle/>
          <a:p>
            <a:r>
              <a:rPr lang="en-US" b="1" dirty="0"/>
              <a:t>What is Numerical Calculation</a:t>
            </a:r>
            <a:r>
              <a:rPr lang="en-US" dirty="0"/>
              <a:t>?</a:t>
            </a:r>
            <a:endParaRPr lang="en-US" b="1" dirty="0"/>
          </a:p>
        </p:txBody>
      </p:sp>
      <p:sp>
        <p:nvSpPr>
          <p:cNvPr id="5" name="Subtitle 4">
            <a:extLst>
              <a:ext uri="{FF2B5EF4-FFF2-40B4-BE49-F238E27FC236}">
                <a16:creationId xmlns:a16="http://schemas.microsoft.com/office/drawing/2014/main" id="{154DAC39-00F6-8934-0067-6F99551A2EFD}"/>
              </a:ext>
            </a:extLst>
          </p:cNvPr>
          <p:cNvSpPr>
            <a:spLocks noGrp="1"/>
          </p:cNvSpPr>
          <p:nvPr>
            <p:ph type="subTitle" idx="1"/>
          </p:nvPr>
        </p:nvSpPr>
        <p:spPr>
          <a:xfrm>
            <a:off x="1524000" y="3996250"/>
            <a:ext cx="9144000" cy="2861750"/>
          </a:xfrm>
        </p:spPr>
        <p:txBody>
          <a:bodyPr>
            <a:normAutofit/>
          </a:bodyPr>
          <a:lstStyle/>
          <a:p>
            <a:r>
              <a:rPr lang="en-US" sz="2400" b="1" dirty="0"/>
              <a:t>By:</a:t>
            </a:r>
            <a:r>
              <a:rPr lang="en-US" sz="2400" dirty="0"/>
              <a:t> Iman Khani Jazani</a:t>
            </a:r>
          </a:p>
          <a:p>
            <a:endParaRPr lang="en-US" sz="2400" dirty="0"/>
          </a:p>
          <a:p>
            <a:endParaRPr lang="en-US" sz="2400" dirty="0"/>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i="1" dirty="0">
                <a:latin typeface="-apple-system"/>
              </a:rPr>
              <a:t>AI and Data Specialist, Business Developer | </a:t>
            </a:r>
            <a:r>
              <a:rPr lang="en-US" i="1" dirty="0" err="1">
                <a:latin typeface="-apple-system"/>
              </a:rPr>
              <a:t>AiHum</a:t>
            </a:r>
            <a:endParaRPr lang="fa-IR" i="1" dirty="0">
              <a:latin typeface="-apple-system"/>
            </a:endParaRP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1" dirty="0">
                <a:effectLst/>
                <a:latin typeface="-apple-system"/>
              </a:rPr>
              <a:t>Adjunct Professor | Sharif University of Technology</a:t>
            </a:r>
          </a:p>
          <a:p>
            <a:pPr marL="342900" indent="-342900" algn="l">
              <a:lnSpc>
                <a:spcPct val="100000"/>
              </a:lnSpc>
              <a:spcBef>
                <a:spcPts val="0"/>
              </a:spcBef>
              <a:spcAft>
                <a:spcPts val="0"/>
              </a:spcAft>
              <a:buClrTx/>
              <a:buFont typeface="Courier New" panose="02070309020205020404" pitchFamily="49" charset="0"/>
              <a:buChar char="o"/>
              <a:defRPr/>
            </a:pPr>
            <a:r>
              <a:rPr lang="en-US" b="0" i="1" dirty="0">
                <a:effectLst/>
                <a:latin typeface="-apple-system"/>
              </a:rPr>
              <a:t>Senior Data Scientist, Community builder | Adin</a:t>
            </a:r>
          </a:p>
          <a:p>
            <a:pPr marR="0" lvl="0" algn="l" defTabSz="914400" rtl="0" eaLnBrk="1" fontAlgn="auto" latinLnBrk="0" hangingPunct="1">
              <a:lnSpc>
                <a:spcPct val="100000"/>
              </a:lnSpc>
              <a:spcBef>
                <a:spcPts val="0"/>
              </a:spcBef>
              <a:spcAft>
                <a:spcPts val="0"/>
              </a:spcAft>
              <a:buClrTx/>
              <a:buSzTx/>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1" dirty="0">
              <a:effectLst/>
              <a:latin typeface="-apple-system"/>
            </a:endParaRPr>
          </a:p>
          <a:p>
            <a:endParaRPr lang="en-US" sz="1400" dirty="0"/>
          </a:p>
          <a:p>
            <a:endParaRPr lang="en-US" sz="2400" dirty="0"/>
          </a:p>
        </p:txBody>
      </p:sp>
      <p:sp>
        <p:nvSpPr>
          <p:cNvPr id="6" name="Slide Number Placeholder 5">
            <a:extLst>
              <a:ext uri="{FF2B5EF4-FFF2-40B4-BE49-F238E27FC236}">
                <a16:creationId xmlns:a16="http://schemas.microsoft.com/office/drawing/2014/main" id="{23611016-7412-C785-DD6A-793B22161095}"/>
              </a:ext>
            </a:extLst>
          </p:cNvPr>
          <p:cNvSpPr>
            <a:spLocks noGrp="1"/>
          </p:cNvSpPr>
          <p:nvPr>
            <p:ph type="sldNum" sz="quarter" idx="12"/>
          </p:nvPr>
        </p:nvSpPr>
        <p:spPr/>
        <p:txBody>
          <a:bodyPr/>
          <a:lstStyle/>
          <a:p>
            <a:fld id="{0079CAC6-A72B-4EF8-B465-34FA47827E7F}" type="slidenum">
              <a:rPr lang="en-US" smtClean="0"/>
              <a:t>1</a:t>
            </a:fld>
            <a:endParaRPr lang="en-US" dirty="0"/>
          </a:p>
        </p:txBody>
      </p:sp>
      <p:sp>
        <p:nvSpPr>
          <p:cNvPr id="2" name="Footer Placeholder 1">
            <a:extLst>
              <a:ext uri="{FF2B5EF4-FFF2-40B4-BE49-F238E27FC236}">
                <a16:creationId xmlns:a16="http://schemas.microsoft.com/office/drawing/2014/main" id="{F0D287BD-4C92-C96B-04AC-579912B80D3C}"/>
              </a:ext>
            </a:extLst>
          </p:cNvPr>
          <p:cNvSpPr>
            <a:spLocks noGrp="1"/>
          </p:cNvSpPr>
          <p:nvPr>
            <p:ph type="ftr" sz="quarter" idx="11"/>
          </p:nvPr>
        </p:nvSpPr>
        <p:spPr/>
        <p:txBody>
          <a:bodyPr/>
          <a:lstStyle/>
          <a:p>
            <a:r>
              <a:rPr lang="en-US" dirty="0"/>
              <a:t>Fundamental Programming with Python</a:t>
            </a:r>
          </a:p>
        </p:txBody>
      </p:sp>
    </p:spTree>
    <p:extLst>
      <p:ext uri="{BB962C8B-B14F-4D97-AF65-F5344CB8AC3E}">
        <p14:creationId xmlns:p14="http://schemas.microsoft.com/office/powerpoint/2010/main" val="373367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155A7-52A8-AF8A-3C69-81AD7B9E00DB}"/>
              </a:ext>
            </a:extLst>
          </p:cNvPr>
          <p:cNvSpPr>
            <a:spLocks noGrp="1"/>
          </p:cNvSpPr>
          <p:nvPr>
            <p:ph type="title"/>
          </p:nvPr>
        </p:nvSpPr>
        <p:spPr/>
        <p:txBody>
          <a:bodyPr/>
          <a:lstStyle/>
          <a:p>
            <a:r>
              <a:rPr lang="en-US" dirty="0"/>
              <a:t>Let’s go to matplotlib.org!</a:t>
            </a:r>
          </a:p>
        </p:txBody>
      </p:sp>
      <p:sp>
        <p:nvSpPr>
          <p:cNvPr id="3" name="Footer Placeholder 2">
            <a:extLst>
              <a:ext uri="{FF2B5EF4-FFF2-40B4-BE49-F238E27FC236}">
                <a16:creationId xmlns:a16="http://schemas.microsoft.com/office/drawing/2014/main" id="{D5058DCA-E007-E441-4E2B-92B4BB57BF28}"/>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34FF5A2B-D3AC-13FA-5727-CCC190629020}"/>
              </a:ext>
            </a:extLst>
          </p:cNvPr>
          <p:cNvSpPr>
            <a:spLocks noGrp="1"/>
          </p:cNvSpPr>
          <p:nvPr>
            <p:ph type="sldNum" sz="quarter" idx="12"/>
          </p:nvPr>
        </p:nvSpPr>
        <p:spPr/>
        <p:txBody>
          <a:bodyPr/>
          <a:lstStyle/>
          <a:p>
            <a:fld id="{0079CAC6-A72B-4EF8-B465-34FA47827E7F}" type="slidenum">
              <a:rPr lang="en-US" smtClean="0"/>
              <a:t>10</a:t>
            </a:fld>
            <a:endParaRPr lang="en-US" dirty="0"/>
          </a:p>
        </p:txBody>
      </p:sp>
      <p:pic>
        <p:nvPicPr>
          <p:cNvPr id="8" name="Picture 7">
            <a:extLst>
              <a:ext uri="{FF2B5EF4-FFF2-40B4-BE49-F238E27FC236}">
                <a16:creationId xmlns:a16="http://schemas.microsoft.com/office/drawing/2014/main" id="{870DB2F1-4456-A490-21C8-C2759E5F2792}"/>
              </a:ext>
            </a:extLst>
          </p:cNvPr>
          <p:cNvPicPr>
            <a:picLocks noChangeAspect="1"/>
          </p:cNvPicPr>
          <p:nvPr/>
        </p:nvPicPr>
        <p:blipFill>
          <a:blip r:embed="rId2"/>
          <a:stretch>
            <a:fillRect/>
          </a:stretch>
        </p:blipFill>
        <p:spPr>
          <a:xfrm>
            <a:off x="1455162" y="2011645"/>
            <a:ext cx="9279593" cy="419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2625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087C-D8D3-C7A9-47A3-FF000511054B}"/>
              </a:ext>
            </a:extLst>
          </p:cNvPr>
          <p:cNvSpPr>
            <a:spLocks noGrp="1"/>
          </p:cNvSpPr>
          <p:nvPr>
            <p:ph type="title"/>
          </p:nvPr>
        </p:nvSpPr>
        <p:spPr/>
        <p:txBody>
          <a:bodyPr/>
          <a:lstStyle/>
          <a:p>
            <a:r>
              <a:rPr lang="en-US" dirty="0"/>
              <a:t>DST Procedure</a:t>
            </a:r>
          </a:p>
        </p:txBody>
      </p:sp>
      <p:graphicFrame>
        <p:nvGraphicFramePr>
          <p:cNvPr id="6" name="Content Placeholder 5">
            <a:extLst>
              <a:ext uri="{FF2B5EF4-FFF2-40B4-BE49-F238E27FC236}">
                <a16:creationId xmlns:a16="http://schemas.microsoft.com/office/drawing/2014/main" id="{E7DC9B29-E620-2B17-9334-A95DAE4CFA38}"/>
              </a:ext>
            </a:extLst>
          </p:cNvPr>
          <p:cNvGraphicFramePr>
            <a:graphicFrameLocks noGrp="1"/>
          </p:cNvGraphicFramePr>
          <p:nvPr>
            <p:ph idx="1"/>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613D3FB-7FD6-6734-B4A7-46455A52A3A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ABDAC6BA-1A68-2D05-3456-96A4556B0E8F}"/>
              </a:ext>
            </a:extLst>
          </p:cNvPr>
          <p:cNvSpPr>
            <a:spLocks noGrp="1"/>
          </p:cNvSpPr>
          <p:nvPr>
            <p:ph type="sldNum" sz="quarter" idx="12"/>
          </p:nvPr>
        </p:nvSpPr>
        <p:spPr/>
        <p:txBody>
          <a:bodyPr/>
          <a:lstStyle/>
          <a:p>
            <a:fld id="{0079CAC6-A72B-4EF8-B465-34FA47827E7F}" type="slidenum">
              <a:rPr lang="en-US" smtClean="0"/>
              <a:t>11</a:t>
            </a:fld>
            <a:endParaRPr lang="en-US" dirty="0"/>
          </a:p>
        </p:txBody>
      </p:sp>
    </p:spTree>
    <p:extLst>
      <p:ext uri="{BB962C8B-B14F-4D97-AF65-F5344CB8AC3E}">
        <p14:creationId xmlns:p14="http://schemas.microsoft.com/office/powerpoint/2010/main" val="379065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841-6937-33A8-3942-F29EA6C6786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B8E53344-A2B7-EAA3-09BB-0E8A51CE63B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0C6A6A5-69F8-682F-BFFB-3FE4431BAD98}"/>
              </a:ext>
            </a:extLst>
          </p:cNvPr>
          <p:cNvSpPr>
            <a:spLocks noGrp="1"/>
          </p:cNvSpPr>
          <p:nvPr>
            <p:ph type="sldNum" sz="quarter" idx="12"/>
          </p:nvPr>
        </p:nvSpPr>
        <p:spPr/>
        <p:txBody>
          <a:bodyPr/>
          <a:lstStyle/>
          <a:p>
            <a:fld id="{0079CAC6-A72B-4EF8-B465-34FA47827E7F}" type="slidenum">
              <a:rPr lang="en-US" smtClean="0"/>
              <a:t>12</a:t>
            </a:fld>
            <a:endParaRPr lang="en-US" dirty="0"/>
          </a:p>
        </p:txBody>
      </p:sp>
      <p:pic>
        <p:nvPicPr>
          <p:cNvPr id="11" name="Content Placeholder 10">
            <a:extLst>
              <a:ext uri="{FF2B5EF4-FFF2-40B4-BE49-F238E27FC236}">
                <a16:creationId xmlns:a16="http://schemas.microsoft.com/office/drawing/2014/main" id="{31C80F44-E04E-DC30-7832-6B1500D913E2}"/>
              </a:ext>
            </a:extLst>
          </p:cNvPr>
          <p:cNvPicPr>
            <a:picLocks noGrp="1" noChangeAspect="1"/>
          </p:cNvPicPr>
          <p:nvPr>
            <p:ph idx="1"/>
          </p:nvPr>
        </p:nvPicPr>
        <p:blipFill>
          <a:blip r:embed="rId2"/>
          <a:stretch>
            <a:fillRect/>
          </a:stretch>
        </p:blipFill>
        <p:spPr>
          <a:xfrm>
            <a:off x="1281942" y="499971"/>
            <a:ext cx="10414325" cy="5858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CE44D871-866E-D069-7C91-DE8EDFAE2675}"/>
              </a:ext>
            </a:extLst>
          </p:cNvPr>
          <p:cNvSpPr txBox="1"/>
          <p:nvPr/>
        </p:nvSpPr>
        <p:spPr>
          <a:xfrm>
            <a:off x="0" y="1792936"/>
            <a:ext cx="2701159"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dirty="0"/>
              <a:t>Different Charts!</a:t>
            </a:r>
          </a:p>
        </p:txBody>
      </p:sp>
    </p:spTree>
    <p:extLst>
      <p:ext uri="{BB962C8B-B14F-4D97-AF65-F5344CB8AC3E}">
        <p14:creationId xmlns:p14="http://schemas.microsoft.com/office/powerpoint/2010/main" val="337513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155A7-52A8-AF8A-3C69-81AD7B9E00DB}"/>
              </a:ext>
            </a:extLst>
          </p:cNvPr>
          <p:cNvSpPr>
            <a:spLocks noGrp="1"/>
          </p:cNvSpPr>
          <p:nvPr>
            <p:ph type="title"/>
          </p:nvPr>
        </p:nvSpPr>
        <p:spPr/>
        <p:txBody>
          <a:bodyPr/>
          <a:lstStyle/>
          <a:p>
            <a:r>
              <a:rPr lang="en-US" dirty="0"/>
              <a:t>Let’s go to matplotlib.org!</a:t>
            </a:r>
          </a:p>
        </p:txBody>
      </p:sp>
      <p:sp>
        <p:nvSpPr>
          <p:cNvPr id="3" name="Footer Placeholder 2">
            <a:extLst>
              <a:ext uri="{FF2B5EF4-FFF2-40B4-BE49-F238E27FC236}">
                <a16:creationId xmlns:a16="http://schemas.microsoft.com/office/drawing/2014/main" id="{D5058DCA-E007-E441-4E2B-92B4BB57BF28}"/>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34FF5A2B-D3AC-13FA-5727-CCC190629020}"/>
              </a:ext>
            </a:extLst>
          </p:cNvPr>
          <p:cNvSpPr>
            <a:spLocks noGrp="1"/>
          </p:cNvSpPr>
          <p:nvPr>
            <p:ph type="sldNum" sz="quarter" idx="12"/>
          </p:nvPr>
        </p:nvSpPr>
        <p:spPr/>
        <p:txBody>
          <a:bodyPr/>
          <a:lstStyle/>
          <a:p>
            <a:fld id="{0079CAC6-A72B-4EF8-B465-34FA47827E7F}" type="slidenum">
              <a:rPr lang="en-US" smtClean="0"/>
              <a:t>13</a:t>
            </a:fld>
            <a:endParaRPr lang="en-US" dirty="0"/>
          </a:p>
        </p:txBody>
      </p:sp>
      <p:pic>
        <p:nvPicPr>
          <p:cNvPr id="8" name="Picture 7">
            <a:extLst>
              <a:ext uri="{FF2B5EF4-FFF2-40B4-BE49-F238E27FC236}">
                <a16:creationId xmlns:a16="http://schemas.microsoft.com/office/drawing/2014/main" id="{870DB2F1-4456-A490-21C8-C2759E5F2792}"/>
              </a:ext>
            </a:extLst>
          </p:cNvPr>
          <p:cNvPicPr>
            <a:picLocks noChangeAspect="1"/>
          </p:cNvPicPr>
          <p:nvPr/>
        </p:nvPicPr>
        <p:blipFill>
          <a:blip r:embed="rId2"/>
          <a:stretch>
            <a:fillRect/>
          </a:stretch>
        </p:blipFill>
        <p:spPr>
          <a:xfrm>
            <a:off x="1455162" y="2011645"/>
            <a:ext cx="9279593" cy="419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2516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32B8-615C-4AE8-71C6-575DFA7ABC5F}"/>
              </a:ext>
            </a:extLst>
          </p:cNvPr>
          <p:cNvSpPr>
            <a:spLocks noGrp="1"/>
          </p:cNvSpPr>
          <p:nvPr>
            <p:ph type="title"/>
          </p:nvPr>
        </p:nvSpPr>
        <p:spPr/>
        <p:txBody>
          <a:bodyPr/>
          <a:lstStyle/>
          <a:p>
            <a:r>
              <a:rPr lang="en-US" dirty="0" err="1"/>
              <a:t>PyLab</a:t>
            </a:r>
            <a:endParaRPr lang="en-US" dirty="0"/>
          </a:p>
        </p:txBody>
      </p:sp>
      <p:pic>
        <p:nvPicPr>
          <p:cNvPr id="7" name="Content Placeholder 6">
            <a:extLst>
              <a:ext uri="{FF2B5EF4-FFF2-40B4-BE49-F238E27FC236}">
                <a16:creationId xmlns:a16="http://schemas.microsoft.com/office/drawing/2014/main" id="{4490D878-017B-0008-3CD0-B479AC25DA5F}"/>
              </a:ext>
            </a:extLst>
          </p:cNvPr>
          <p:cNvPicPr>
            <a:picLocks noGrp="1" noChangeAspect="1"/>
          </p:cNvPicPr>
          <p:nvPr>
            <p:ph idx="1"/>
          </p:nvPr>
        </p:nvPicPr>
        <p:blipFill>
          <a:blip r:embed="rId3"/>
          <a:stretch>
            <a:fillRect/>
          </a:stretch>
        </p:blipFill>
        <p:spPr>
          <a:xfrm>
            <a:off x="1152509" y="1517376"/>
            <a:ext cx="9884900" cy="4494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D3A6BD28-CDE2-0E3D-6BCD-631C79C037E9}"/>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FA22651A-47EB-952B-5CC6-F71C231584DD}"/>
              </a:ext>
            </a:extLst>
          </p:cNvPr>
          <p:cNvSpPr>
            <a:spLocks noGrp="1"/>
          </p:cNvSpPr>
          <p:nvPr>
            <p:ph type="sldNum" sz="quarter" idx="12"/>
          </p:nvPr>
        </p:nvSpPr>
        <p:spPr/>
        <p:txBody>
          <a:bodyPr/>
          <a:lstStyle/>
          <a:p>
            <a:fld id="{0079CAC6-A72B-4EF8-B465-34FA47827E7F}" type="slidenum">
              <a:rPr lang="en-US" smtClean="0"/>
              <a:t>14</a:t>
            </a:fld>
            <a:endParaRPr lang="en-US" dirty="0"/>
          </a:p>
        </p:txBody>
      </p:sp>
    </p:spTree>
    <p:extLst>
      <p:ext uri="{BB962C8B-B14F-4D97-AF65-F5344CB8AC3E}">
        <p14:creationId xmlns:p14="http://schemas.microsoft.com/office/powerpoint/2010/main" val="189944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1BB5-51D4-B4E4-212A-2D6028AD81B8}"/>
              </a:ext>
            </a:extLst>
          </p:cNvPr>
          <p:cNvSpPr>
            <a:spLocks noGrp="1"/>
          </p:cNvSpPr>
          <p:nvPr>
            <p:ph type="title"/>
          </p:nvPr>
        </p:nvSpPr>
        <p:spPr/>
        <p:txBody>
          <a:bodyPr/>
          <a:lstStyle/>
          <a:p>
            <a:r>
              <a:rPr lang="en-US" dirty="0"/>
              <a:t>Thanks to Prof. </a:t>
            </a:r>
            <a:r>
              <a:rPr lang="en-US" dirty="0" err="1"/>
              <a:t>Shahshahani</a:t>
            </a:r>
            <a:r>
              <a:rPr lang="en-US" dirty="0"/>
              <a:t> for his talk in the meeting about Math!</a:t>
            </a:r>
          </a:p>
        </p:txBody>
      </p:sp>
      <p:sp>
        <p:nvSpPr>
          <p:cNvPr id="4" name="Footer Placeholder 3">
            <a:extLst>
              <a:ext uri="{FF2B5EF4-FFF2-40B4-BE49-F238E27FC236}">
                <a16:creationId xmlns:a16="http://schemas.microsoft.com/office/drawing/2014/main" id="{7FC67C93-D7C5-E161-19C8-AC9348C0439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C2A8F93-1C53-96B2-DE93-C0ED04E89CFD}"/>
              </a:ext>
            </a:extLst>
          </p:cNvPr>
          <p:cNvSpPr>
            <a:spLocks noGrp="1"/>
          </p:cNvSpPr>
          <p:nvPr>
            <p:ph type="sldNum" sz="quarter" idx="12"/>
          </p:nvPr>
        </p:nvSpPr>
        <p:spPr/>
        <p:txBody>
          <a:bodyPr/>
          <a:lstStyle/>
          <a:p>
            <a:fld id="{0079CAC6-A72B-4EF8-B465-34FA47827E7F}" type="slidenum">
              <a:rPr lang="en-US" smtClean="0"/>
              <a:t>15</a:t>
            </a:fld>
            <a:endParaRPr lang="en-US" dirty="0"/>
          </a:p>
        </p:txBody>
      </p:sp>
      <p:pic>
        <p:nvPicPr>
          <p:cNvPr id="4098" name="Picture 2" descr="Siavash Shashahani">
            <a:extLst>
              <a:ext uri="{FF2B5EF4-FFF2-40B4-BE49-F238E27FC236}">
                <a16:creationId xmlns:a16="http://schemas.microsoft.com/office/drawing/2014/main" id="{FB4C8049-8353-2E4E-4482-7B59A1EC0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9834" y="1949366"/>
            <a:ext cx="6072817" cy="4473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5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Random Number Generation</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16</a:t>
            </a:fld>
            <a:endParaRPr lang="en-US" dirty="0"/>
          </a:p>
        </p:txBody>
      </p:sp>
    </p:spTree>
    <p:extLst>
      <p:ext uri="{BB962C8B-B14F-4D97-AF65-F5344CB8AC3E}">
        <p14:creationId xmlns:p14="http://schemas.microsoft.com/office/powerpoint/2010/main" val="72216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C030-2AE7-95DA-97D9-BD8495C9066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7940150-C779-862F-CA21-E50C157C4D40}"/>
              </a:ext>
            </a:extLst>
          </p:cNvPr>
          <p:cNvSpPr>
            <a:spLocks noGrp="1"/>
          </p:cNvSpPr>
          <p:nvPr>
            <p:ph idx="1"/>
          </p:nvPr>
        </p:nvSpPr>
        <p:spPr/>
        <p:txBody>
          <a:bodyPr>
            <a:normAutofit fontScale="92500" lnSpcReduction="10000"/>
          </a:bodyPr>
          <a:lstStyle/>
          <a:p>
            <a:pPr algn="just"/>
            <a:r>
              <a:rPr lang="en-US" b="0" i="0" dirty="0">
                <a:effectLst/>
                <a:latin typeface="Lato" panose="020F0502020204030203" pitchFamily="34" charset="0"/>
              </a:rPr>
              <a:t>People have been using </a:t>
            </a:r>
            <a:r>
              <a:rPr lang="en-US" b="1" i="0" dirty="0">
                <a:effectLst/>
                <a:latin typeface="Lato" panose="020F0502020204030203" pitchFamily="34" charset="0"/>
              </a:rPr>
              <a:t>random</a:t>
            </a:r>
            <a:r>
              <a:rPr lang="en-US" b="0" i="0" dirty="0">
                <a:effectLst/>
                <a:latin typeface="Lato" panose="020F0502020204030203" pitchFamily="34" charset="0"/>
              </a:rPr>
              <a:t> </a:t>
            </a:r>
            <a:r>
              <a:rPr lang="en-US" b="1" i="0" dirty="0">
                <a:effectLst/>
                <a:latin typeface="Lato" panose="020F0502020204030203" pitchFamily="34" charset="0"/>
              </a:rPr>
              <a:t>numbers</a:t>
            </a:r>
            <a:r>
              <a:rPr lang="en-US" b="0" i="0" dirty="0">
                <a:effectLst/>
                <a:latin typeface="Lato" panose="020F0502020204030203" pitchFamily="34" charset="0"/>
              </a:rPr>
              <a:t> for millennia, so the concept isn't new. From the lottery in ancient Babylon, to roulette tables in Monte Carlo, to dice games in Vegas, the goal is to leave the end result up to random chance.</a:t>
            </a:r>
          </a:p>
          <a:p>
            <a:pPr algn="just"/>
            <a:endParaRPr lang="en-US" dirty="0">
              <a:latin typeface="Lato" panose="020F0502020204030203" pitchFamily="34" charset="0"/>
            </a:endParaRPr>
          </a:p>
          <a:p>
            <a:pPr algn="just"/>
            <a:r>
              <a:rPr lang="en-US" b="0" i="0" dirty="0">
                <a:effectLst/>
                <a:latin typeface="Lato" panose="020F0502020204030203" pitchFamily="34" charset="0"/>
              </a:rPr>
              <a:t>Generating large quantities of random numbers requires great deal of time and work. Thanks to human ingenuity, we have more powerful tools and methods at our disposal.</a:t>
            </a:r>
            <a:endParaRPr lang="en-US" dirty="0"/>
          </a:p>
        </p:txBody>
      </p:sp>
      <p:sp>
        <p:nvSpPr>
          <p:cNvPr id="4" name="Footer Placeholder 3">
            <a:extLst>
              <a:ext uri="{FF2B5EF4-FFF2-40B4-BE49-F238E27FC236}">
                <a16:creationId xmlns:a16="http://schemas.microsoft.com/office/drawing/2014/main" id="{8B151F90-DB45-9C92-ED7C-8C5A28A5B2EA}"/>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C5EBF35-5E61-C4D2-379C-AA57DD8CE7EF}"/>
              </a:ext>
            </a:extLst>
          </p:cNvPr>
          <p:cNvSpPr>
            <a:spLocks noGrp="1"/>
          </p:cNvSpPr>
          <p:nvPr>
            <p:ph type="sldNum" sz="quarter" idx="12"/>
          </p:nvPr>
        </p:nvSpPr>
        <p:spPr/>
        <p:txBody>
          <a:bodyPr/>
          <a:lstStyle/>
          <a:p>
            <a:fld id="{0079CAC6-A72B-4EF8-B465-34FA47827E7F}" type="slidenum">
              <a:rPr lang="en-US" smtClean="0"/>
              <a:t>17</a:t>
            </a:fld>
            <a:endParaRPr lang="en-US" dirty="0"/>
          </a:p>
        </p:txBody>
      </p:sp>
    </p:spTree>
    <p:extLst>
      <p:ext uri="{BB962C8B-B14F-4D97-AF65-F5344CB8AC3E}">
        <p14:creationId xmlns:p14="http://schemas.microsoft.com/office/powerpoint/2010/main" val="211432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7EF2-BB28-86A3-E79E-AAD5D2ADCB94}"/>
              </a:ext>
            </a:extLst>
          </p:cNvPr>
          <p:cNvSpPr>
            <a:spLocks noGrp="1"/>
          </p:cNvSpPr>
          <p:nvPr>
            <p:ph type="title"/>
          </p:nvPr>
        </p:nvSpPr>
        <p:spPr/>
        <p:txBody>
          <a:bodyPr/>
          <a:lstStyle/>
          <a:p>
            <a:r>
              <a:rPr lang="en-US" dirty="0"/>
              <a:t>True Random Number Generator</a:t>
            </a:r>
          </a:p>
        </p:txBody>
      </p:sp>
      <p:sp>
        <p:nvSpPr>
          <p:cNvPr id="3" name="Content Placeholder 2">
            <a:extLst>
              <a:ext uri="{FF2B5EF4-FFF2-40B4-BE49-F238E27FC236}">
                <a16:creationId xmlns:a16="http://schemas.microsoft.com/office/drawing/2014/main" id="{7326DBF2-B04B-3822-E3DB-CDDFFB826B7B}"/>
              </a:ext>
            </a:extLst>
          </p:cNvPr>
          <p:cNvSpPr>
            <a:spLocks noGrp="1"/>
          </p:cNvSpPr>
          <p:nvPr>
            <p:ph idx="1"/>
          </p:nvPr>
        </p:nvSpPr>
        <p:spPr/>
        <p:txBody>
          <a:bodyPr/>
          <a:lstStyle/>
          <a:p>
            <a:pPr algn="just"/>
            <a:r>
              <a:rPr lang="en-US" b="0" i="0" dirty="0">
                <a:effectLst/>
                <a:latin typeface="Google Sans"/>
              </a:rPr>
              <a:t>A true random number generator (TRNG), also known as a hardware random number generator (HRNG), does not use a computer algorithm. Instead, it uses an external unpredictable physical variable such as radioactive decay of isotopes or airwave static to generate random numbers.</a:t>
            </a:r>
          </a:p>
          <a:p>
            <a:pPr algn="just"/>
            <a:endParaRPr lang="en-US" dirty="0"/>
          </a:p>
        </p:txBody>
      </p:sp>
      <p:sp>
        <p:nvSpPr>
          <p:cNvPr id="4" name="Footer Placeholder 3">
            <a:extLst>
              <a:ext uri="{FF2B5EF4-FFF2-40B4-BE49-F238E27FC236}">
                <a16:creationId xmlns:a16="http://schemas.microsoft.com/office/drawing/2014/main" id="{359EFE49-ACDC-C7FC-B18A-86346FB0A5A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B10FE2D-9B01-4A06-D802-2627B32E7195}"/>
              </a:ext>
            </a:extLst>
          </p:cNvPr>
          <p:cNvSpPr>
            <a:spLocks noGrp="1"/>
          </p:cNvSpPr>
          <p:nvPr>
            <p:ph type="sldNum" sz="quarter" idx="12"/>
          </p:nvPr>
        </p:nvSpPr>
        <p:spPr/>
        <p:txBody>
          <a:bodyPr/>
          <a:lstStyle/>
          <a:p>
            <a:fld id="{0079CAC6-A72B-4EF8-B465-34FA47827E7F}" type="slidenum">
              <a:rPr lang="en-US" smtClean="0"/>
              <a:t>18</a:t>
            </a:fld>
            <a:endParaRPr lang="en-US" dirty="0"/>
          </a:p>
        </p:txBody>
      </p:sp>
      <p:pic>
        <p:nvPicPr>
          <p:cNvPr id="1026" name="Picture 2" descr="image-145-opt">
            <a:extLst>
              <a:ext uri="{FF2B5EF4-FFF2-40B4-BE49-F238E27FC236}">
                <a16:creationId xmlns:a16="http://schemas.microsoft.com/office/drawing/2014/main" id="{3690E6E0-6045-287F-5B27-0BE8A6890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442" y="4356241"/>
            <a:ext cx="3992618" cy="224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9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BFE8-9028-962C-5E5B-06BE2115FE8E}"/>
              </a:ext>
            </a:extLst>
          </p:cNvPr>
          <p:cNvSpPr>
            <a:spLocks noGrp="1"/>
          </p:cNvSpPr>
          <p:nvPr>
            <p:ph type="title"/>
          </p:nvPr>
        </p:nvSpPr>
        <p:spPr/>
        <p:txBody>
          <a:bodyPr/>
          <a:lstStyle/>
          <a:p>
            <a:r>
              <a:rPr lang="en-US" dirty="0"/>
              <a:t>Pseudo-Random Number</a:t>
            </a:r>
          </a:p>
        </p:txBody>
      </p:sp>
      <p:sp>
        <p:nvSpPr>
          <p:cNvPr id="3" name="Content Placeholder 2">
            <a:extLst>
              <a:ext uri="{FF2B5EF4-FFF2-40B4-BE49-F238E27FC236}">
                <a16:creationId xmlns:a16="http://schemas.microsoft.com/office/drawing/2014/main" id="{4DC1B9CA-90CC-F0D6-3E00-3C97BCB356A1}"/>
              </a:ext>
            </a:extLst>
          </p:cNvPr>
          <p:cNvSpPr>
            <a:spLocks noGrp="1"/>
          </p:cNvSpPr>
          <p:nvPr>
            <p:ph idx="1"/>
          </p:nvPr>
        </p:nvSpPr>
        <p:spPr/>
        <p:txBody>
          <a:bodyPr>
            <a:normAutofit lnSpcReduction="10000"/>
          </a:bodyPr>
          <a:lstStyle/>
          <a:p>
            <a:pPr algn="just" fontAlgn="base"/>
            <a:r>
              <a:rPr lang="en-US" b="0" i="0" dirty="0">
                <a:effectLst/>
                <a:latin typeface="Lato" panose="020F0502020204030203" pitchFamily="34" charset="0"/>
              </a:rPr>
              <a:t>As an alternative to "true" random numbers, the </a:t>
            </a:r>
            <a:r>
              <a:rPr lang="en-US" b="1" i="0" dirty="0">
                <a:effectLst/>
                <a:latin typeface="inherit"/>
              </a:rPr>
              <a:t>second method</a:t>
            </a:r>
            <a:r>
              <a:rPr lang="en-US" b="0" i="0" dirty="0">
                <a:effectLst/>
                <a:latin typeface="Lato" panose="020F0502020204030203" pitchFamily="34" charset="0"/>
              </a:rPr>
              <a:t> of generating random numbers involves computational algorithms that can produce apparently random results.</a:t>
            </a:r>
          </a:p>
          <a:p>
            <a:pPr algn="just" fontAlgn="base"/>
            <a:r>
              <a:rPr lang="en-US" b="0" i="0" dirty="0">
                <a:effectLst/>
                <a:latin typeface="Lato" panose="020F0502020204030203" pitchFamily="34" charset="0"/>
              </a:rPr>
              <a:t>Why apparently random? Because the end results obtained are in fact completely determined by an initial value also known as the </a:t>
            </a:r>
            <a:r>
              <a:rPr lang="en-US" b="1" i="0" dirty="0">
                <a:effectLst/>
                <a:latin typeface="inherit"/>
              </a:rPr>
              <a:t>seed</a:t>
            </a:r>
            <a:r>
              <a:rPr lang="en-US" b="0" i="0" dirty="0">
                <a:effectLst/>
                <a:latin typeface="Lato" panose="020F0502020204030203" pitchFamily="34" charset="0"/>
              </a:rPr>
              <a:t> value or </a:t>
            </a:r>
            <a:r>
              <a:rPr lang="en-US" b="1" i="0" dirty="0">
                <a:effectLst/>
                <a:latin typeface="inherit"/>
              </a:rPr>
              <a:t>key</a:t>
            </a:r>
            <a:r>
              <a:rPr lang="en-US" b="0" i="0" dirty="0">
                <a:effectLst/>
                <a:latin typeface="Lato" panose="020F0502020204030203" pitchFamily="34" charset="0"/>
              </a:rPr>
              <a:t>. Therefore, if you knew the key value and how the algorithm works, you could reproduce these seemingly random results.</a:t>
            </a:r>
          </a:p>
          <a:p>
            <a:pPr algn="just"/>
            <a:endParaRPr lang="en-US" dirty="0"/>
          </a:p>
        </p:txBody>
      </p:sp>
      <p:sp>
        <p:nvSpPr>
          <p:cNvPr id="4" name="Footer Placeholder 3">
            <a:extLst>
              <a:ext uri="{FF2B5EF4-FFF2-40B4-BE49-F238E27FC236}">
                <a16:creationId xmlns:a16="http://schemas.microsoft.com/office/drawing/2014/main" id="{17795235-C052-0F36-034D-84F977BF218F}"/>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9614BDC-2855-5C7F-17AD-B0F0C5C1DBA8}"/>
              </a:ext>
            </a:extLst>
          </p:cNvPr>
          <p:cNvSpPr>
            <a:spLocks noGrp="1"/>
          </p:cNvSpPr>
          <p:nvPr>
            <p:ph type="sldNum" sz="quarter" idx="12"/>
          </p:nvPr>
        </p:nvSpPr>
        <p:spPr/>
        <p:txBody>
          <a:bodyPr/>
          <a:lstStyle/>
          <a:p>
            <a:fld id="{0079CAC6-A72B-4EF8-B465-34FA47827E7F}" type="slidenum">
              <a:rPr lang="en-US" smtClean="0"/>
              <a:t>19</a:t>
            </a:fld>
            <a:endParaRPr lang="en-US" dirty="0"/>
          </a:p>
        </p:txBody>
      </p:sp>
    </p:spTree>
    <p:extLst>
      <p:ext uri="{BB962C8B-B14F-4D97-AF65-F5344CB8AC3E}">
        <p14:creationId xmlns:p14="http://schemas.microsoft.com/office/powerpoint/2010/main" val="150847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73B-6C72-C6E9-38EE-574B6DD11391}"/>
              </a:ext>
            </a:extLst>
          </p:cNvPr>
          <p:cNvSpPr>
            <a:spLocks noGrp="1"/>
          </p:cNvSpPr>
          <p:nvPr>
            <p:ph type="title"/>
          </p:nvPr>
        </p:nvSpPr>
        <p:spPr/>
        <p:txBody>
          <a:bodyPr/>
          <a:lstStyle/>
          <a:p>
            <a:r>
              <a:rPr lang="en-US" dirty="0"/>
              <a:t>Last Lecture</a:t>
            </a:r>
          </a:p>
        </p:txBody>
      </p:sp>
      <p:sp>
        <p:nvSpPr>
          <p:cNvPr id="3" name="Content Placeholder 2">
            <a:extLst>
              <a:ext uri="{FF2B5EF4-FFF2-40B4-BE49-F238E27FC236}">
                <a16:creationId xmlns:a16="http://schemas.microsoft.com/office/drawing/2014/main" id="{8F365F2D-194E-E711-907C-908961A12084}"/>
              </a:ext>
            </a:extLst>
          </p:cNvPr>
          <p:cNvSpPr>
            <a:spLocks noGrp="1"/>
          </p:cNvSpPr>
          <p:nvPr>
            <p:ph idx="1"/>
          </p:nvPr>
        </p:nvSpPr>
        <p:spPr/>
        <p:txBody>
          <a:bodyPr>
            <a:normAutofit/>
          </a:bodyPr>
          <a:lstStyle/>
          <a:p>
            <a:r>
              <a:rPr lang="en-US" dirty="0"/>
              <a:t>Short Presentations </a:t>
            </a:r>
          </a:p>
          <a:p>
            <a:r>
              <a:rPr lang="en-US" dirty="0"/>
              <a:t>Review the last lecture</a:t>
            </a:r>
            <a:endParaRPr lang="fa-IR" dirty="0"/>
          </a:p>
          <a:p>
            <a:r>
              <a:rPr lang="en-US" dirty="0"/>
              <a:t>Data story telling</a:t>
            </a:r>
          </a:p>
          <a:p>
            <a:r>
              <a:rPr lang="en-US" dirty="0"/>
              <a:t>Visualization in Python!</a:t>
            </a:r>
          </a:p>
          <a:p>
            <a:r>
              <a:rPr lang="en-US" dirty="0">
                <a:solidFill>
                  <a:schemeClr val="accent6"/>
                </a:solidFill>
              </a:rPr>
              <a:t>Application of Programming in the Digital Age!</a:t>
            </a:r>
          </a:p>
        </p:txBody>
      </p:sp>
      <p:sp>
        <p:nvSpPr>
          <p:cNvPr id="4" name="Slide Number Placeholder 3">
            <a:extLst>
              <a:ext uri="{FF2B5EF4-FFF2-40B4-BE49-F238E27FC236}">
                <a16:creationId xmlns:a16="http://schemas.microsoft.com/office/drawing/2014/main" id="{2556300D-25DE-4DCB-83C2-F8447A300882}"/>
              </a:ext>
            </a:extLst>
          </p:cNvPr>
          <p:cNvSpPr>
            <a:spLocks noGrp="1"/>
          </p:cNvSpPr>
          <p:nvPr>
            <p:ph type="sldNum" sz="quarter" idx="12"/>
          </p:nvPr>
        </p:nvSpPr>
        <p:spPr/>
        <p:txBody>
          <a:bodyPr/>
          <a:lstStyle/>
          <a:p>
            <a:fld id="{0079CAC6-A72B-4EF8-B465-34FA47827E7F}" type="slidenum">
              <a:rPr lang="en-US" smtClean="0"/>
              <a:t>2</a:t>
            </a:fld>
            <a:endParaRPr lang="en-US" dirty="0"/>
          </a:p>
        </p:txBody>
      </p:sp>
      <p:sp>
        <p:nvSpPr>
          <p:cNvPr id="5" name="Footer Placeholder 4">
            <a:extLst>
              <a:ext uri="{FF2B5EF4-FFF2-40B4-BE49-F238E27FC236}">
                <a16:creationId xmlns:a16="http://schemas.microsoft.com/office/drawing/2014/main" id="{C698F15F-8CBD-19A6-FD8E-9F54F23195D9}"/>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222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BEF-F77B-2620-BE99-F84A2DAFCEDC}"/>
              </a:ext>
            </a:extLst>
          </p:cNvPr>
          <p:cNvSpPr>
            <a:spLocks noGrp="1"/>
          </p:cNvSpPr>
          <p:nvPr>
            <p:ph type="title"/>
          </p:nvPr>
        </p:nvSpPr>
        <p:spPr/>
        <p:txBody>
          <a:bodyPr/>
          <a:lstStyle/>
          <a:p>
            <a:r>
              <a:rPr lang="en-US" dirty="0"/>
              <a:t>Pseudo-Random number generator algorithm</a:t>
            </a:r>
          </a:p>
        </p:txBody>
      </p:sp>
      <p:sp>
        <p:nvSpPr>
          <p:cNvPr id="3" name="Content Placeholder 2">
            <a:extLst>
              <a:ext uri="{FF2B5EF4-FFF2-40B4-BE49-F238E27FC236}">
                <a16:creationId xmlns:a16="http://schemas.microsoft.com/office/drawing/2014/main" id="{798B0BBD-FE6E-CDAF-6D35-AE082E26F106}"/>
              </a:ext>
            </a:extLst>
          </p:cNvPr>
          <p:cNvSpPr>
            <a:spLocks noGrp="1"/>
          </p:cNvSpPr>
          <p:nvPr>
            <p:ph idx="1"/>
          </p:nvPr>
        </p:nvSpPr>
        <p:spPr/>
        <p:txBody>
          <a:bodyPr/>
          <a:lstStyle/>
          <a:p>
            <a:pPr algn="just" fontAlgn="base">
              <a:buFont typeface="+mj-lt"/>
              <a:buAutoNum type="arabicPeriod"/>
            </a:pPr>
            <a:r>
              <a:rPr lang="en-US" b="1" i="0" dirty="0">
                <a:effectLst/>
                <a:latin typeface="inherit"/>
              </a:rPr>
              <a:t>Accept</a:t>
            </a:r>
            <a:r>
              <a:rPr lang="en-US" b="0" i="0" dirty="0">
                <a:effectLst/>
                <a:latin typeface="inherit"/>
              </a:rPr>
              <a:t> some initial input number, that is a seed or key.</a:t>
            </a:r>
          </a:p>
          <a:p>
            <a:pPr algn="just" fontAlgn="base">
              <a:buFont typeface="+mj-lt"/>
              <a:buAutoNum type="arabicPeriod"/>
            </a:pPr>
            <a:r>
              <a:rPr lang="en-US" b="1" i="0" dirty="0">
                <a:effectLst/>
                <a:latin typeface="inherit"/>
              </a:rPr>
              <a:t>Apply</a:t>
            </a:r>
            <a:r>
              <a:rPr lang="en-US" b="0" i="0" dirty="0">
                <a:effectLst/>
                <a:latin typeface="inherit"/>
              </a:rPr>
              <a:t> that seed in a sequence of mathematical operations to generate the result. That result is the random number.</a:t>
            </a:r>
          </a:p>
          <a:p>
            <a:pPr algn="just" fontAlgn="base">
              <a:buFont typeface="+mj-lt"/>
              <a:buAutoNum type="arabicPeriod"/>
            </a:pPr>
            <a:r>
              <a:rPr lang="en-US" b="1" i="0" dirty="0">
                <a:effectLst/>
                <a:latin typeface="inherit"/>
              </a:rPr>
              <a:t>Use</a:t>
            </a:r>
            <a:r>
              <a:rPr lang="en-US" b="0" i="0" dirty="0">
                <a:effectLst/>
                <a:latin typeface="inherit"/>
              </a:rPr>
              <a:t> that resulting random number as the seed for the next iteration.</a:t>
            </a:r>
          </a:p>
          <a:p>
            <a:pPr algn="just" fontAlgn="base">
              <a:buFont typeface="+mj-lt"/>
              <a:buAutoNum type="arabicPeriod"/>
            </a:pPr>
            <a:r>
              <a:rPr lang="en-US" b="1" i="0" dirty="0">
                <a:effectLst/>
                <a:latin typeface="inherit"/>
              </a:rPr>
              <a:t>Repeat</a:t>
            </a:r>
            <a:r>
              <a:rPr lang="en-US" b="0" i="0" dirty="0">
                <a:effectLst/>
                <a:latin typeface="inherit"/>
              </a:rPr>
              <a:t> the process to emulate randomness.</a:t>
            </a:r>
          </a:p>
          <a:p>
            <a:pPr algn="just"/>
            <a:endParaRPr lang="en-US" dirty="0"/>
          </a:p>
        </p:txBody>
      </p:sp>
      <p:sp>
        <p:nvSpPr>
          <p:cNvPr id="4" name="Footer Placeholder 3">
            <a:extLst>
              <a:ext uri="{FF2B5EF4-FFF2-40B4-BE49-F238E27FC236}">
                <a16:creationId xmlns:a16="http://schemas.microsoft.com/office/drawing/2014/main" id="{C2BE89FF-179F-288E-5967-F93D55C176EE}"/>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778064C5-0ECD-97AB-E7C8-5DA5B659369B}"/>
              </a:ext>
            </a:extLst>
          </p:cNvPr>
          <p:cNvSpPr>
            <a:spLocks noGrp="1"/>
          </p:cNvSpPr>
          <p:nvPr>
            <p:ph type="sldNum" sz="quarter" idx="12"/>
          </p:nvPr>
        </p:nvSpPr>
        <p:spPr/>
        <p:txBody>
          <a:bodyPr/>
          <a:lstStyle/>
          <a:p>
            <a:fld id="{0079CAC6-A72B-4EF8-B465-34FA47827E7F}" type="slidenum">
              <a:rPr lang="en-US" smtClean="0"/>
              <a:t>20</a:t>
            </a:fld>
            <a:endParaRPr lang="en-US" dirty="0"/>
          </a:p>
        </p:txBody>
      </p:sp>
    </p:spTree>
    <p:extLst>
      <p:ext uri="{BB962C8B-B14F-4D97-AF65-F5344CB8AC3E}">
        <p14:creationId xmlns:p14="http://schemas.microsoft.com/office/powerpoint/2010/main" val="34824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4404-9F7F-0229-0767-42F39296C111}"/>
              </a:ext>
            </a:extLst>
          </p:cNvPr>
          <p:cNvSpPr>
            <a:spLocks noGrp="1"/>
          </p:cNvSpPr>
          <p:nvPr>
            <p:ph type="title"/>
          </p:nvPr>
        </p:nvSpPr>
        <p:spPr/>
        <p:txBody>
          <a:bodyPr/>
          <a:lstStyle/>
          <a:p>
            <a:r>
              <a:rPr lang="en-US" dirty="0"/>
              <a:t>Let’s go to Python!</a:t>
            </a:r>
          </a:p>
        </p:txBody>
      </p:sp>
      <p:pic>
        <p:nvPicPr>
          <p:cNvPr id="7" name="Content Placeholder 6">
            <a:extLst>
              <a:ext uri="{FF2B5EF4-FFF2-40B4-BE49-F238E27FC236}">
                <a16:creationId xmlns:a16="http://schemas.microsoft.com/office/drawing/2014/main" id="{704C15C3-6B1E-DA70-92E7-F1C233E0C318}"/>
              </a:ext>
            </a:extLst>
          </p:cNvPr>
          <p:cNvPicPr>
            <a:picLocks noGrp="1" noChangeAspect="1"/>
          </p:cNvPicPr>
          <p:nvPr>
            <p:ph idx="1"/>
          </p:nvPr>
        </p:nvPicPr>
        <p:blipFill>
          <a:blip r:embed="rId2"/>
          <a:stretch>
            <a:fillRect/>
          </a:stretch>
        </p:blipFill>
        <p:spPr>
          <a:xfrm>
            <a:off x="949228" y="1666183"/>
            <a:ext cx="10479716" cy="4883424"/>
          </a:xfrm>
        </p:spPr>
      </p:pic>
      <p:sp>
        <p:nvSpPr>
          <p:cNvPr id="4" name="Footer Placeholder 3">
            <a:extLst>
              <a:ext uri="{FF2B5EF4-FFF2-40B4-BE49-F238E27FC236}">
                <a16:creationId xmlns:a16="http://schemas.microsoft.com/office/drawing/2014/main" id="{E6920467-EA0C-C842-6A47-A85DC2F1E9F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21AAA1E4-BAB3-2F9E-71B0-D0CB3E211EE4}"/>
              </a:ext>
            </a:extLst>
          </p:cNvPr>
          <p:cNvSpPr>
            <a:spLocks noGrp="1"/>
          </p:cNvSpPr>
          <p:nvPr>
            <p:ph type="sldNum" sz="quarter" idx="12"/>
          </p:nvPr>
        </p:nvSpPr>
        <p:spPr/>
        <p:txBody>
          <a:bodyPr/>
          <a:lstStyle/>
          <a:p>
            <a:fld id="{0079CAC6-A72B-4EF8-B465-34FA47827E7F}" type="slidenum">
              <a:rPr lang="en-US" smtClean="0"/>
              <a:t>21</a:t>
            </a:fld>
            <a:endParaRPr lang="en-US" dirty="0"/>
          </a:p>
        </p:txBody>
      </p:sp>
    </p:spTree>
    <p:extLst>
      <p:ext uri="{BB962C8B-B14F-4D97-AF65-F5344CB8AC3E}">
        <p14:creationId xmlns:p14="http://schemas.microsoft.com/office/powerpoint/2010/main" val="412444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Sampling from Distribution</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22</a:t>
            </a:fld>
            <a:endParaRPr lang="en-US" dirty="0"/>
          </a:p>
        </p:txBody>
      </p:sp>
    </p:spTree>
    <p:extLst>
      <p:ext uri="{BB962C8B-B14F-4D97-AF65-F5344CB8AC3E}">
        <p14:creationId xmlns:p14="http://schemas.microsoft.com/office/powerpoint/2010/main" val="66461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7E57-62D1-B738-A04E-E964C17F75F7}"/>
              </a:ext>
            </a:extLst>
          </p:cNvPr>
          <p:cNvSpPr>
            <a:spLocks noGrp="1"/>
          </p:cNvSpPr>
          <p:nvPr>
            <p:ph type="title"/>
          </p:nvPr>
        </p:nvSpPr>
        <p:spPr/>
        <p:txBody>
          <a:bodyPr/>
          <a:lstStyle/>
          <a:p>
            <a:r>
              <a:rPr lang="en-US" dirty="0"/>
              <a:t>What is distribution?</a:t>
            </a:r>
          </a:p>
        </p:txBody>
      </p:sp>
      <p:sp>
        <p:nvSpPr>
          <p:cNvPr id="3" name="Content Placeholder 2">
            <a:extLst>
              <a:ext uri="{FF2B5EF4-FFF2-40B4-BE49-F238E27FC236}">
                <a16:creationId xmlns:a16="http://schemas.microsoft.com/office/drawing/2014/main" id="{0350DFBD-CF7F-47A2-1104-D545AB3BA466}"/>
              </a:ext>
            </a:extLst>
          </p:cNvPr>
          <p:cNvSpPr>
            <a:spLocks noGrp="1"/>
          </p:cNvSpPr>
          <p:nvPr>
            <p:ph idx="1"/>
          </p:nvPr>
        </p:nvSpPr>
        <p:spPr/>
        <p:txBody>
          <a:bodyPr/>
          <a:lstStyle/>
          <a:p>
            <a:pPr marL="0" indent="0" algn="just">
              <a:buNone/>
            </a:pPr>
            <a:r>
              <a:rPr lang="en-US" b="0" i="0" dirty="0">
                <a:effectLst/>
                <a:latin typeface="Inter"/>
              </a:rPr>
              <a:t>A </a:t>
            </a:r>
            <a:r>
              <a:rPr lang="en-US" b="1" i="0" dirty="0">
                <a:effectLst/>
                <a:latin typeface="Inter"/>
              </a:rPr>
              <a:t>probability distribution</a:t>
            </a:r>
            <a:r>
              <a:rPr lang="en-US" b="0" i="0" dirty="0">
                <a:effectLst/>
                <a:latin typeface="Inter"/>
              </a:rPr>
              <a:t> is a mathematical function that describes the probability of different possible values of a </a:t>
            </a:r>
            <a:r>
              <a:rPr lang="en-US" b="0" i="0" u="none" strike="noStrike" dirty="0">
                <a:effectLst/>
                <a:latin typeface="Inter"/>
                <a:hlinkClick r:id="rId3">
                  <a:extLst>
                    <a:ext uri="{A12FA001-AC4F-418D-AE19-62706E023703}">
                      <ahyp:hlinkClr xmlns:ahyp="http://schemas.microsoft.com/office/drawing/2018/hyperlinkcolor" val="tx"/>
                    </a:ext>
                  </a:extLst>
                </a:hlinkClick>
              </a:rPr>
              <a:t>variable</a:t>
            </a:r>
            <a:r>
              <a:rPr lang="en-US" b="0" i="0" dirty="0">
                <a:effectLst/>
                <a:latin typeface="Inter"/>
              </a:rPr>
              <a:t>. Probability distributions are often depicted using graphs or probability tables.</a:t>
            </a:r>
            <a:endParaRPr lang="en-US" dirty="0"/>
          </a:p>
        </p:txBody>
      </p:sp>
      <p:sp>
        <p:nvSpPr>
          <p:cNvPr id="4" name="Footer Placeholder 3">
            <a:extLst>
              <a:ext uri="{FF2B5EF4-FFF2-40B4-BE49-F238E27FC236}">
                <a16:creationId xmlns:a16="http://schemas.microsoft.com/office/drawing/2014/main" id="{6E36B274-72F4-10CA-FCEB-D984E25732B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FDD5A054-4AF7-EEB3-3D59-9F697E35694C}"/>
              </a:ext>
            </a:extLst>
          </p:cNvPr>
          <p:cNvSpPr>
            <a:spLocks noGrp="1"/>
          </p:cNvSpPr>
          <p:nvPr>
            <p:ph type="sldNum" sz="quarter" idx="12"/>
          </p:nvPr>
        </p:nvSpPr>
        <p:spPr/>
        <p:txBody>
          <a:bodyPr/>
          <a:lstStyle/>
          <a:p>
            <a:fld id="{0079CAC6-A72B-4EF8-B465-34FA47827E7F}" type="slidenum">
              <a:rPr lang="en-US" smtClean="0"/>
              <a:t>23</a:t>
            </a:fld>
            <a:endParaRPr lang="en-US" dirty="0"/>
          </a:p>
        </p:txBody>
      </p:sp>
      <p:pic>
        <p:nvPicPr>
          <p:cNvPr id="7" name="Picture 6">
            <a:extLst>
              <a:ext uri="{FF2B5EF4-FFF2-40B4-BE49-F238E27FC236}">
                <a16:creationId xmlns:a16="http://schemas.microsoft.com/office/drawing/2014/main" id="{31569D17-6A64-DEF8-772D-D77444C75F6B}"/>
              </a:ext>
            </a:extLst>
          </p:cNvPr>
          <p:cNvPicPr>
            <a:picLocks noChangeAspect="1"/>
          </p:cNvPicPr>
          <p:nvPr/>
        </p:nvPicPr>
        <p:blipFill>
          <a:blip r:embed="rId4"/>
          <a:stretch>
            <a:fillRect/>
          </a:stretch>
        </p:blipFill>
        <p:spPr>
          <a:xfrm>
            <a:off x="2807111" y="3930809"/>
            <a:ext cx="6737886" cy="2611485"/>
          </a:xfrm>
          <a:prstGeom prst="rect">
            <a:avLst/>
          </a:prstGeom>
        </p:spPr>
      </p:pic>
    </p:spTree>
    <p:extLst>
      <p:ext uri="{BB962C8B-B14F-4D97-AF65-F5344CB8AC3E}">
        <p14:creationId xmlns:p14="http://schemas.microsoft.com/office/powerpoint/2010/main" val="168196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967-EDC2-3C98-FCD3-E8ADA6DE8607}"/>
              </a:ext>
            </a:extLst>
          </p:cNvPr>
          <p:cNvSpPr>
            <a:spLocks noGrp="1"/>
          </p:cNvSpPr>
          <p:nvPr>
            <p:ph type="title"/>
          </p:nvPr>
        </p:nvSpPr>
        <p:spPr/>
        <p:txBody>
          <a:bodyPr/>
          <a:lstStyle/>
          <a:p>
            <a:r>
              <a:rPr lang="en-US" dirty="0"/>
              <a:t>Different types of distribution</a:t>
            </a:r>
          </a:p>
        </p:txBody>
      </p:sp>
      <p:sp>
        <p:nvSpPr>
          <p:cNvPr id="3" name="Content Placeholder 2">
            <a:extLst>
              <a:ext uri="{FF2B5EF4-FFF2-40B4-BE49-F238E27FC236}">
                <a16:creationId xmlns:a16="http://schemas.microsoft.com/office/drawing/2014/main" id="{D632F63B-3023-0DD9-53EC-AEA329B3805C}"/>
              </a:ext>
            </a:extLst>
          </p:cNvPr>
          <p:cNvSpPr>
            <a:spLocks noGrp="1"/>
          </p:cNvSpPr>
          <p:nvPr>
            <p:ph idx="1"/>
          </p:nvPr>
        </p:nvSpPr>
        <p:spPr/>
        <p:txBody>
          <a:bodyPr/>
          <a:lstStyle/>
          <a:p>
            <a:pPr algn="just">
              <a:buFont typeface="Arial" panose="020B0604020202020204" pitchFamily="34" charset="0"/>
              <a:buChar char="•"/>
            </a:pPr>
            <a:r>
              <a:rPr lang="en-US" b="0" i="0" dirty="0">
                <a:effectLst/>
                <a:latin typeface="Lato" panose="020F0502020204030203" pitchFamily="34" charset="0"/>
              </a:rPr>
              <a:t>Bernoulli Distribution</a:t>
            </a:r>
          </a:p>
          <a:p>
            <a:pPr algn="just">
              <a:buFont typeface="Arial" panose="020B0604020202020204" pitchFamily="34" charset="0"/>
              <a:buChar char="•"/>
            </a:pPr>
            <a:r>
              <a:rPr lang="en-US" b="0" i="0" dirty="0">
                <a:effectLst/>
                <a:latin typeface="Lato" panose="020F0502020204030203" pitchFamily="34" charset="0"/>
              </a:rPr>
              <a:t>Uniform Distribution</a:t>
            </a:r>
          </a:p>
          <a:p>
            <a:pPr algn="just">
              <a:buFont typeface="Arial" panose="020B0604020202020204" pitchFamily="34" charset="0"/>
              <a:buChar char="•"/>
            </a:pPr>
            <a:r>
              <a:rPr lang="en-US" b="0" i="0" dirty="0">
                <a:effectLst/>
                <a:latin typeface="Lato" panose="020F0502020204030203" pitchFamily="34" charset="0"/>
              </a:rPr>
              <a:t>Binomial Distribution</a:t>
            </a:r>
          </a:p>
          <a:p>
            <a:pPr algn="just">
              <a:buFont typeface="Arial" panose="020B0604020202020204" pitchFamily="34" charset="0"/>
              <a:buChar char="•"/>
            </a:pPr>
            <a:r>
              <a:rPr lang="en-US" b="0" i="0" dirty="0">
                <a:effectLst/>
                <a:latin typeface="Lato" panose="020F0502020204030203" pitchFamily="34" charset="0"/>
              </a:rPr>
              <a:t>Normal or Gaussian Distribution</a:t>
            </a:r>
          </a:p>
          <a:p>
            <a:pPr algn="just">
              <a:buFont typeface="Arial" panose="020B0604020202020204" pitchFamily="34" charset="0"/>
              <a:buChar char="•"/>
            </a:pPr>
            <a:r>
              <a:rPr lang="en-US" b="0" i="0" dirty="0">
                <a:effectLst/>
                <a:latin typeface="Lato" panose="020F0502020204030203" pitchFamily="34" charset="0"/>
              </a:rPr>
              <a:t>Exponential Distribution</a:t>
            </a:r>
          </a:p>
          <a:p>
            <a:pPr algn="just">
              <a:buFont typeface="Arial" panose="020B0604020202020204" pitchFamily="34" charset="0"/>
              <a:buChar char="•"/>
            </a:pPr>
            <a:r>
              <a:rPr lang="en-US" b="0" i="0" dirty="0">
                <a:effectLst/>
                <a:latin typeface="Lato" panose="020F0502020204030203" pitchFamily="34" charset="0"/>
              </a:rPr>
              <a:t>Poisson Distribution</a:t>
            </a:r>
          </a:p>
          <a:p>
            <a:endParaRPr lang="en-US" dirty="0"/>
          </a:p>
        </p:txBody>
      </p:sp>
      <p:sp>
        <p:nvSpPr>
          <p:cNvPr id="4" name="Footer Placeholder 3">
            <a:extLst>
              <a:ext uri="{FF2B5EF4-FFF2-40B4-BE49-F238E27FC236}">
                <a16:creationId xmlns:a16="http://schemas.microsoft.com/office/drawing/2014/main" id="{8BD79F0F-674B-8562-4C69-75CC5A35F1E9}"/>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EA8C1F3-0871-A65C-8429-3B02D64DF001}"/>
              </a:ext>
            </a:extLst>
          </p:cNvPr>
          <p:cNvSpPr>
            <a:spLocks noGrp="1"/>
          </p:cNvSpPr>
          <p:nvPr>
            <p:ph type="sldNum" sz="quarter" idx="12"/>
          </p:nvPr>
        </p:nvSpPr>
        <p:spPr/>
        <p:txBody>
          <a:bodyPr/>
          <a:lstStyle/>
          <a:p>
            <a:fld id="{0079CAC6-A72B-4EF8-B465-34FA47827E7F}" type="slidenum">
              <a:rPr lang="en-US" smtClean="0"/>
              <a:t>24</a:t>
            </a:fld>
            <a:endParaRPr lang="en-US" dirty="0"/>
          </a:p>
        </p:txBody>
      </p:sp>
    </p:spTree>
    <p:extLst>
      <p:ext uri="{BB962C8B-B14F-4D97-AF65-F5344CB8AC3E}">
        <p14:creationId xmlns:p14="http://schemas.microsoft.com/office/powerpoint/2010/main" val="200305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2BFC-6B73-6B09-144D-C53420BA6332}"/>
              </a:ext>
            </a:extLst>
          </p:cNvPr>
          <p:cNvSpPr>
            <a:spLocks noGrp="1"/>
          </p:cNvSpPr>
          <p:nvPr>
            <p:ph type="title"/>
          </p:nvPr>
        </p:nvSpPr>
        <p:spPr/>
        <p:txBody>
          <a:bodyPr/>
          <a:lstStyle/>
          <a:p>
            <a:r>
              <a:rPr lang="en-US" dirty="0"/>
              <a:t>What is sampling?</a:t>
            </a:r>
          </a:p>
        </p:txBody>
      </p:sp>
      <p:sp>
        <p:nvSpPr>
          <p:cNvPr id="3" name="Content Placeholder 2">
            <a:extLst>
              <a:ext uri="{FF2B5EF4-FFF2-40B4-BE49-F238E27FC236}">
                <a16:creationId xmlns:a16="http://schemas.microsoft.com/office/drawing/2014/main" id="{8BF3A058-3025-D35F-6CDA-49F34197B5A8}"/>
              </a:ext>
            </a:extLst>
          </p:cNvPr>
          <p:cNvSpPr>
            <a:spLocks noGrp="1"/>
          </p:cNvSpPr>
          <p:nvPr>
            <p:ph idx="1"/>
          </p:nvPr>
        </p:nvSpPr>
        <p:spPr/>
        <p:txBody>
          <a:bodyPr/>
          <a:lstStyle/>
          <a:p>
            <a:pPr algn="just"/>
            <a:r>
              <a:rPr lang="en-US" b="0" i="0" dirty="0">
                <a:effectLst/>
                <a:latin typeface="Inter"/>
              </a:rPr>
              <a:t>A </a:t>
            </a:r>
            <a:r>
              <a:rPr lang="en-US" b="1" i="0" dirty="0">
                <a:effectLst/>
                <a:latin typeface="Inter"/>
              </a:rPr>
              <a:t>sample</a:t>
            </a:r>
            <a:r>
              <a:rPr lang="en-US" b="0" i="0" dirty="0">
                <a:effectLst/>
                <a:latin typeface="Inter"/>
              </a:rPr>
              <a:t> is a subset of individuals from a larger </a:t>
            </a:r>
            <a:r>
              <a:rPr lang="en-US" b="0" i="0" u="none" strike="noStrike" dirty="0">
                <a:effectLst/>
                <a:latin typeface="Inter"/>
                <a:hlinkClick r:id="rId3">
                  <a:extLst>
                    <a:ext uri="{A12FA001-AC4F-418D-AE19-62706E023703}">
                      <ahyp:hlinkClr xmlns:ahyp="http://schemas.microsoft.com/office/drawing/2018/hyperlinkcolor" val="tx"/>
                    </a:ext>
                  </a:extLst>
                </a:hlinkClick>
              </a:rPr>
              <a:t>population</a:t>
            </a:r>
            <a:r>
              <a:rPr lang="en-US" b="0" i="0" dirty="0">
                <a:effectLst/>
                <a:latin typeface="Inter"/>
              </a:rPr>
              <a:t>.</a:t>
            </a:r>
            <a:r>
              <a:rPr lang="en-US" b="1" i="0" u="none" strike="noStrike" dirty="0">
                <a:effectLst/>
                <a:latin typeface="Inter"/>
                <a:hlinkClick r:id="rId4">
                  <a:extLst>
                    <a:ext uri="{A12FA001-AC4F-418D-AE19-62706E023703}">
                      <ahyp:hlinkClr xmlns:ahyp="http://schemas.microsoft.com/office/drawing/2018/hyperlinkcolor" val="tx"/>
                    </a:ext>
                  </a:extLst>
                </a:hlinkClick>
              </a:rPr>
              <a:t> Sampling</a:t>
            </a:r>
            <a:r>
              <a:rPr lang="en-US" b="0" i="0" dirty="0">
                <a:effectLst/>
                <a:latin typeface="Inter"/>
              </a:rPr>
              <a:t> means selecting the group that you will actually collect data from in your research. For example, if you are researching the opinions of students in your university, you could </a:t>
            </a:r>
            <a:r>
              <a:rPr lang="en-US" b="0" i="0" u="none" strike="noStrike" dirty="0">
                <a:effectLst/>
                <a:latin typeface="Inter"/>
                <a:hlinkClick r:id="rId5">
                  <a:extLst>
                    <a:ext uri="{A12FA001-AC4F-418D-AE19-62706E023703}">
                      <ahyp:hlinkClr xmlns:ahyp="http://schemas.microsoft.com/office/drawing/2018/hyperlinkcolor" val="tx"/>
                    </a:ext>
                  </a:extLst>
                </a:hlinkClick>
              </a:rPr>
              <a:t>survey</a:t>
            </a:r>
            <a:r>
              <a:rPr lang="en-US" b="0" i="0" dirty="0">
                <a:effectLst/>
                <a:latin typeface="Inter"/>
              </a:rPr>
              <a:t> a sample of 100 students.</a:t>
            </a:r>
            <a:endParaRPr lang="en-US" dirty="0"/>
          </a:p>
        </p:txBody>
      </p:sp>
      <p:sp>
        <p:nvSpPr>
          <p:cNvPr id="4" name="Footer Placeholder 3">
            <a:extLst>
              <a:ext uri="{FF2B5EF4-FFF2-40B4-BE49-F238E27FC236}">
                <a16:creationId xmlns:a16="http://schemas.microsoft.com/office/drawing/2014/main" id="{5C430079-CB28-082F-CA46-139FDC6382A8}"/>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D51E8183-5F96-CEA9-93BD-2F6C85A70776}"/>
              </a:ext>
            </a:extLst>
          </p:cNvPr>
          <p:cNvSpPr>
            <a:spLocks noGrp="1"/>
          </p:cNvSpPr>
          <p:nvPr>
            <p:ph type="sldNum" sz="quarter" idx="12"/>
          </p:nvPr>
        </p:nvSpPr>
        <p:spPr/>
        <p:txBody>
          <a:bodyPr/>
          <a:lstStyle/>
          <a:p>
            <a:fld id="{0079CAC6-A72B-4EF8-B465-34FA47827E7F}" type="slidenum">
              <a:rPr lang="en-US" smtClean="0"/>
              <a:t>25</a:t>
            </a:fld>
            <a:endParaRPr lang="en-US" dirty="0"/>
          </a:p>
        </p:txBody>
      </p:sp>
    </p:spTree>
    <p:extLst>
      <p:ext uri="{BB962C8B-B14F-4D97-AF65-F5344CB8AC3E}">
        <p14:creationId xmlns:p14="http://schemas.microsoft.com/office/powerpoint/2010/main" val="13709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A84-C9F5-7A2C-FF11-867A648B74E3}"/>
              </a:ext>
            </a:extLst>
          </p:cNvPr>
          <p:cNvSpPr>
            <a:spLocks noGrp="1"/>
          </p:cNvSpPr>
          <p:nvPr>
            <p:ph type="title"/>
          </p:nvPr>
        </p:nvSpPr>
        <p:spPr/>
        <p:txBody>
          <a:bodyPr/>
          <a:lstStyle/>
          <a:p>
            <a:r>
              <a:rPr lang="en-US" dirty="0"/>
              <a:t>What is a sample in </a:t>
            </a:r>
            <a:r>
              <a:rPr lang="en-US" b="0" i="0" dirty="0">
                <a:effectLst/>
                <a:latin typeface="Lato" panose="020F0502020204030203" pitchFamily="34" charset="0"/>
              </a:rPr>
              <a:t>Bernoulli distribution?</a:t>
            </a:r>
            <a:r>
              <a:rPr lang="en-US" dirty="0"/>
              <a:t> </a:t>
            </a:r>
          </a:p>
        </p:txBody>
      </p:sp>
      <p:sp>
        <p:nvSpPr>
          <p:cNvPr id="3" name="Content Placeholder 2">
            <a:extLst>
              <a:ext uri="{FF2B5EF4-FFF2-40B4-BE49-F238E27FC236}">
                <a16:creationId xmlns:a16="http://schemas.microsoft.com/office/drawing/2014/main" id="{B0A09D37-C850-BD46-8CB6-335871795FA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55EB853-F95B-5912-E937-FD6581B8547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8D1EFB4-222B-71EC-0048-A1BA26B17D95}"/>
              </a:ext>
            </a:extLst>
          </p:cNvPr>
          <p:cNvSpPr>
            <a:spLocks noGrp="1"/>
          </p:cNvSpPr>
          <p:nvPr>
            <p:ph type="sldNum" sz="quarter" idx="12"/>
          </p:nvPr>
        </p:nvSpPr>
        <p:spPr/>
        <p:txBody>
          <a:bodyPr/>
          <a:lstStyle/>
          <a:p>
            <a:fld id="{0079CAC6-A72B-4EF8-B465-34FA47827E7F}" type="slidenum">
              <a:rPr lang="en-US" smtClean="0"/>
              <a:t>26</a:t>
            </a:fld>
            <a:endParaRPr lang="en-US" dirty="0"/>
          </a:p>
        </p:txBody>
      </p:sp>
    </p:spTree>
    <p:extLst>
      <p:ext uri="{BB962C8B-B14F-4D97-AF65-F5344CB8AC3E}">
        <p14:creationId xmlns:p14="http://schemas.microsoft.com/office/powerpoint/2010/main" val="2118250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31BD-1CDB-CECA-183E-62AAE0791083}"/>
              </a:ext>
            </a:extLst>
          </p:cNvPr>
          <p:cNvSpPr>
            <a:spLocks noGrp="1"/>
          </p:cNvSpPr>
          <p:nvPr>
            <p:ph type="title"/>
          </p:nvPr>
        </p:nvSpPr>
        <p:spPr/>
        <p:txBody>
          <a:bodyPr/>
          <a:lstStyle/>
          <a:p>
            <a:r>
              <a:rPr lang="en-US" dirty="0"/>
              <a:t>Sampling with Python? Let’s go!</a:t>
            </a:r>
          </a:p>
        </p:txBody>
      </p:sp>
      <p:pic>
        <p:nvPicPr>
          <p:cNvPr id="7" name="Content Placeholder 6">
            <a:extLst>
              <a:ext uri="{FF2B5EF4-FFF2-40B4-BE49-F238E27FC236}">
                <a16:creationId xmlns:a16="http://schemas.microsoft.com/office/drawing/2014/main" id="{7837EBB1-70B1-AB89-7C5A-724493F44CAD}"/>
              </a:ext>
            </a:extLst>
          </p:cNvPr>
          <p:cNvPicPr>
            <a:picLocks noGrp="1" noChangeAspect="1"/>
          </p:cNvPicPr>
          <p:nvPr>
            <p:ph idx="1"/>
          </p:nvPr>
        </p:nvPicPr>
        <p:blipFill>
          <a:blip r:embed="rId2"/>
          <a:stretch>
            <a:fillRect/>
          </a:stretch>
        </p:blipFill>
        <p:spPr>
          <a:xfrm>
            <a:off x="1396162" y="2011363"/>
            <a:ext cx="9398088" cy="4206875"/>
          </a:xfrm>
        </p:spPr>
      </p:pic>
      <p:sp>
        <p:nvSpPr>
          <p:cNvPr id="4" name="Footer Placeholder 3">
            <a:extLst>
              <a:ext uri="{FF2B5EF4-FFF2-40B4-BE49-F238E27FC236}">
                <a16:creationId xmlns:a16="http://schemas.microsoft.com/office/drawing/2014/main" id="{E5240447-C63D-26C4-2BA1-B63856760E14}"/>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E17B64BD-BCD8-29A7-FABD-F32247EC487A}"/>
              </a:ext>
            </a:extLst>
          </p:cNvPr>
          <p:cNvSpPr>
            <a:spLocks noGrp="1"/>
          </p:cNvSpPr>
          <p:nvPr>
            <p:ph type="sldNum" sz="quarter" idx="12"/>
          </p:nvPr>
        </p:nvSpPr>
        <p:spPr/>
        <p:txBody>
          <a:bodyPr/>
          <a:lstStyle/>
          <a:p>
            <a:fld id="{0079CAC6-A72B-4EF8-B465-34FA47827E7F}" type="slidenum">
              <a:rPr lang="en-US" smtClean="0"/>
              <a:t>27</a:t>
            </a:fld>
            <a:endParaRPr lang="en-US" dirty="0"/>
          </a:p>
        </p:txBody>
      </p:sp>
    </p:spTree>
    <p:extLst>
      <p:ext uri="{BB962C8B-B14F-4D97-AF65-F5344CB8AC3E}">
        <p14:creationId xmlns:p14="http://schemas.microsoft.com/office/powerpoint/2010/main" val="394705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Introduction to linear algebra with </a:t>
            </a:r>
            <a:r>
              <a:rPr lang="en-US" dirty="0" err="1"/>
              <a:t>Numpy</a:t>
            </a:r>
            <a:endParaRPr lang="en-US" dirty="0"/>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28</a:t>
            </a:fld>
            <a:endParaRPr lang="en-US" dirty="0"/>
          </a:p>
        </p:txBody>
      </p:sp>
    </p:spTree>
    <p:extLst>
      <p:ext uri="{BB962C8B-B14F-4D97-AF65-F5344CB8AC3E}">
        <p14:creationId xmlns:p14="http://schemas.microsoft.com/office/powerpoint/2010/main" val="23009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A84-C9F5-7A2C-FF11-867A648B74E3}"/>
              </a:ext>
            </a:extLst>
          </p:cNvPr>
          <p:cNvSpPr>
            <a:spLocks noGrp="1"/>
          </p:cNvSpPr>
          <p:nvPr>
            <p:ph type="title"/>
          </p:nvPr>
        </p:nvSpPr>
        <p:spPr/>
        <p:txBody>
          <a:bodyPr/>
          <a:lstStyle/>
          <a:p>
            <a:r>
              <a:rPr lang="en-US" dirty="0"/>
              <a:t>What is vector? matrix? tensor?</a:t>
            </a:r>
          </a:p>
        </p:txBody>
      </p:sp>
      <p:sp>
        <p:nvSpPr>
          <p:cNvPr id="4" name="Footer Placeholder 3">
            <a:extLst>
              <a:ext uri="{FF2B5EF4-FFF2-40B4-BE49-F238E27FC236}">
                <a16:creationId xmlns:a16="http://schemas.microsoft.com/office/drawing/2014/main" id="{355EB853-F95B-5912-E937-FD6581B8547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8D1EFB4-222B-71EC-0048-A1BA26B17D95}"/>
              </a:ext>
            </a:extLst>
          </p:cNvPr>
          <p:cNvSpPr>
            <a:spLocks noGrp="1"/>
          </p:cNvSpPr>
          <p:nvPr>
            <p:ph type="sldNum" sz="quarter" idx="12"/>
          </p:nvPr>
        </p:nvSpPr>
        <p:spPr/>
        <p:txBody>
          <a:bodyPr/>
          <a:lstStyle/>
          <a:p>
            <a:fld id="{0079CAC6-A72B-4EF8-B465-34FA47827E7F}" type="slidenum">
              <a:rPr lang="en-US" smtClean="0"/>
              <a:t>29</a:t>
            </a:fld>
            <a:endParaRPr lang="en-US" dirty="0"/>
          </a:p>
        </p:txBody>
      </p:sp>
      <p:pic>
        <p:nvPicPr>
          <p:cNvPr id="2052" name="Picture 4" descr="What are tensors? - Data Science, AI and ML - Discussion Forum | Board  Infinity">
            <a:extLst>
              <a:ext uri="{FF2B5EF4-FFF2-40B4-BE49-F238E27FC236}">
                <a16:creationId xmlns:a16="http://schemas.microsoft.com/office/drawing/2014/main" id="{3DDADDA1-3F34-E572-3DB8-24A14EF06E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325" y="2071256"/>
            <a:ext cx="9783763" cy="408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0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73B-6C72-C6E9-38EE-574B6DD11391}"/>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8F365F2D-194E-E711-907C-908961A12084}"/>
              </a:ext>
            </a:extLst>
          </p:cNvPr>
          <p:cNvSpPr>
            <a:spLocks noGrp="1"/>
          </p:cNvSpPr>
          <p:nvPr>
            <p:ph idx="1"/>
          </p:nvPr>
        </p:nvSpPr>
        <p:spPr/>
        <p:txBody>
          <a:bodyPr>
            <a:normAutofit/>
          </a:bodyPr>
          <a:lstStyle/>
          <a:p>
            <a:r>
              <a:rPr lang="en-US" dirty="0"/>
              <a:t>Short Presentations </a:t>
            </a:r>
          </a:p>
          <a:p>
            <a:r>
              <a:rPr lang="en-US" dirty="0"/>
              <a:t>Random number generation</a:t>
            </a:r>
          </a:p>
          <a:p>
            <a:r>
              <a:rPr lang="en-US" dirty="0"/>
              <a:t>Sampling from distribution</a:t>
            </a:r>
          </a:p>
          <a:p>
            <a:r>
              <a:rPr lang="en-US" dirty="0"/>
              <a:t>Introduction to linear algebra with </a:t>
            </a:r>
            <a:r>
              <a:rPr lang="en-US" dirty="0" err="1"/>
              <a:t>Numpy</a:t>
            </a:r>
            <a:endParaRPr lang="en-US" dirty="0"/>
          </a:p>
          <a:p>
            <a:r>
              <a:rPr lang="en-US" dirty="0"/>
              <a:t>Introduction to SciPy</a:t>
            </a:r>
            <a:endParaRPr lang="fa-IR" dirty="0"/>
          </a:p>
          <a:p>
            <a:r>
              <a:rPr lang="en-US" dirty="0">
                <a:solidFill>
                  <a:schemeClr val="accent6"/>
                </a:solidFill>
              </a:rPr>
              <a:t>Application of Programming in the Digital Age!</a:t>
            </a:r>
          </a:p>
        </p:txBody>
      </p:sp>
      <p:sp>
        <p:nvSpPr>
          <p:cNvPr id="4" name="Slide Number Placeholder 3">
            <a:extLst>
              <a:ext uri="{FF2B5EF4-FFF2-40B4-BE49-F238E27FC236}">
                <a16:creationId xmlns:a16="http://schemas.microsoft.com/office/drawing/2014/main" id="{2556300D-25DE-4DCB-83C2-F8447A300882}"/>
              </a:ext>
            </a:extLst>
          </p:cNvPr>
          <p:cNvSpPr>
            <a:spLocks noGrp="1"/>
          </p:cNvSpPr>
          <p:nvPr>
            <p:ph type="sldNum" sz="quarter" idx="12"/>
          </p:nvPr>
        </p:nvSpPr>
        <p:spPr/>
        <p:txBody>
          <a:bodyPr/>
          <a:lstStyle/>
          <a:p>
            <a:fld id="{0079CAC6-A72B-4EF8-B465-34FA47827E7F}" type="slidenum">
              <a:rPr lang="en-US" smtClean="0"/>
              <a:t>3</a:t>
            </a:fld>
            <a:endParaRPr lang="en-US" dirty="0"/>
          </a:p>
        </p:txBody>
      </p:sp>
      <p:sp>
        <p:nvSpPr>
          <p:cNvPr id="5" name="Footer Placeholder 4">
            <a:extLst>
              <a:ext uri="{FF2B5EF4-FFF2-40B4-BE49-F238E27FC236}">
                <a16:creationId xmlns:a16="http://schemas.microsoft.com/office/drawing/2014/main" id="{C698F15F-8CBD-19A6-FD8E-9F54F23195D9}"/>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942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C283-68C5-24A3-BE3E-BE232DD87CEB}"/>
              </a:ext>
            </a:extLst>
          </p:cNvPr>
          <p:cNvSpPr>
            <a:spLocks noGrp="1"/>
          </p:cNvSpPr>
          <p:nvPr>
            <p:ph type="title"/>
          </p:nvPr>
        </p:nvSpPr>
        <p:spPr/>
        <p:txBody>
          <a:bodyPr/>
          <a:lstStyle/>
          <a:p>
            <a:r>
              <a:rPr lang="en-US" dirty="0"/>
              <a:t>Let’s go to implement in python and time complexity!</a:t>
            </a:r>
          </a:p>
        </p:txBody>
      </p:sp>
      <p:sp>
        <p:nvSpPr>
          <p:cNvPr id="3" name="Content Placeholder 2">
            <a:extLst>
              <a:ext uri="{FF2B5EF4-FFF2-40B4-BE49-F238E27FC236}">
                <a16:creationId xmlns:a16="http://schemas.microsoft.com/office/drawing/2014/main" id="{7B18EA2A-0585-7112-27EA-655302E9289E}"/>
              </a:ext>
            </a:extLst>
          </p:cNvPr>
          <p:cNvSpPr>
            <a:spLocks noGrp="1"/>
          </p:cNvSpPr>
          <p:nvPr>
            <p:ph idx="1"/>
          </p:nvPr>
        </p:nvSpPr>
        <p:spPr/>
        <p:txBody>
          <a:bodyPr/>
          <a:lstStyle/>
          <a:p>
            <a:r>
              <a:rPr lang="en-US" dirty="0"/>
              <a:t>scalar * vector</a:t>
            </a:r>
          </a:p>
          <a:p>
            <a:r>
              <a:rPr lang="en-US" dirty="0"/>
              <a:t>vector + vector</a:t>
            </a:r>
          </a:p>
          <a:p>
            <a:r>
              <a:rPr lang="en-US" dirty="0"/>
              <a:t>matrix + matrix</a:t>
            </a:r>
          </a:p>
          <a:p>
            <a:r>
              <a:rPr lang="en-US" dirty="0"/>
              <a:t>matrix * matrix</a:t>
            </a:r>
          </a:p>
        </p:txBody>
      </p:sp>
      <p:sp>
        <p:nvSpPr>
          <p:cNvPr id="4" name="Footer Placeholder 3">
            <a:extLst>
              <a:ext uri="{FF2B5EF4-FFF2-40B4-BE49-F238E27FC236}">
                <a16:creationId xmlns:a16="http://schemas.microsoft.com/office/drawing/2014/main" id="{CE497961-E41B-64B2-A533-4DE439574EB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2CCC941E-3C72-F099-2A56-75D73406A4C8}"/>
              </a:ext>
            </a:extLst>
          </p:cNvPr>
          <p:cNvSpPr>
            <a:spLocks noGrp="1"/>
          </p:cNvSpPr>
          <p:nvPr>
            <p:ph type="sldNum" sz="quarter" idx="12"/>
          </p:nvPr>
        </p:nvSpPr>
        <p:spPr/>
        <p:txBody>
          <a:bodyPr/>
          <a:lstStyle/>
          <a:p>
            <a:fld id="{0079CAC6-A72B-4EF8-B465-34FA47827E7F}" type="slidenum">
              <a:rPr lang="en-US" smtClean="0"/>
              <a:t>30</a:t>
            </a:fld>
            <a:endParaRPr lang="en-US" dirty="0"/>
          </a:p>
        </p:txBody>
      </p:sp>
      <p:pic>
        <p:nvPicPr>
          <p:cNvPr id="3074" name="Picture 2" descr="Big-O Notation Explained - Daniel Miessler">
            <a:extLst>
              <a:ext uri="{FF2B5EF4-FFF2-40B4-BE49-F238E27FC236}">
                <a16:creationId xmlns:a16="http://schemas.microsoft.com/office/drawing/2014/main" id="{5A06E3CD-EF99-B790-6CB3-296DBC441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748" y="1555531"/>
            <a:ext cx="6895957" cy="43285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2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9ABA-A731-2A4D-1783-3AFA198BF377}"/>
              </a:ext>
            </a:extLst>
          </p:cNvPr>
          <p:cNvSpPr>
            <a:spLocks noGrp="1"/>
          </p:cNvSpPr>
          <p:nvPr>
            <p:ph type="title"/>
          </p:nvPr>
        </p:nvSpPr>
        <p:spPr/>
        <p:txBody>
          <a:bodyPr/>
          <a:lstStyle/>
          <a:p>
            <a:r>
              <a:rPr lang="en-US" dirty="0"/>
              <a:t>Let’s go to </a:t>
            </a:r>
            <a:r>
              <a:rPr lang="en-US" dirty="0" err="1"/>
              <a:t>Numpy</a:t>
            </a:r>
            <a:endParaRPr lang="en-US" dirty="0"/>
          </a:p>
        </p:txBody>
      </p:sp>
      <p:pic>
        <p:nvPicPr>
          <p:cNvPr id="7" name="Content Placeholder 6">
            <a:extLst>
              <a:ext uri="{FF2B5EF4-FFF2-40B4-BE49-F238E27FC236}">
                <a16:creationId xmlns:a16="http://schemas.microsoft.com/office/drawing/2014/main" id="{9E44E2A5-1CC6-D6AF-4125-71BDEDFB527A}"/>
              </a:ext>
            </a:extLst>
          </p:cNvPr>
          <p:cNvPicPr>
            <a:picLocks noGrp="1" noChangeAspect="1"/>
          </p:cNvPicPr>
          <p:nvPr>
            <p:ph idx="1"/>
          </p:nvPr>
        </p:nvPicPr>
        <p:blipFill>
          <a:blip r:embed="rId3"/>
          <a:stretch>
            <a:fillRect/>
          </a:stretch>
        </p:blipFill>
        <p:spPr>
          <a:xfrm>
            <a:off x="1216696" y="1608084"/>
            <a:ext cx="9915363" cy="4641686"/>
          </a:xfrm>
        </p:spPr>
      </p:pic>
      <p:sp>
        <p:nvSpPr>
          <p:cNvPr id="4" name="Footer Placeholder 3">
            <a:extLst>
              <a:ext uri="{FF2B5EF4-FFF2-40B4-BE49-F238E27FC236}">
                <a16:creationId xmlns:a16="http://schemas.microsoft.com/office/drawing/2014/main" id="{E319FB43-34CF-01BB-2A99-29661EC4D5CC}"/>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29A72D8-82C5-97AB-8F39-3EAA8AB5F08E}"/>
              </a:ext>
            </a:extLst>
          </p:cNvPr>
          <p:cNvSpPr>
            <a:spLocks noGrp="1"/>
          </p:cNvSpPr>
          <p:nvPr>
            <p:ph type="sldNum" sz="quarter" idx="12"/>
          </p:nvPr>
        </p:nvSpPr>
        <p:spPr/>
        <p:txBody>
          <a:bodyPr/>
          <a:lstStyle/>
          <a:p>
            <a:fld id="{0079CAC6-A72B-4EF8-B465-34FA47827E7F}" type="slidenum">
              <a:rPr lang="en-US" smtClean="0"/>
              <a:t>31</a:t>
            </a:fld>
            <a:endParaRPr lang="en-US" dirty="0"/>
          </a:p>
        </p:txBody>
      </p:sp>
    </p:spTree>
    <p:extLst>
      <p:ext uri="{BB962C8B-B14F-4D97-AF65-F5344CB8AC3E}">
        <p14:creationId xmlns:p14="http://schemas.microsoft.com/office/powerpoint/2010/main" val="1901411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Introduction to SciPy</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32</a:t>
            </a:fld>
            <a:endParaRPr lang="en-US" dirty="0"/>
          </a:p>
        </p:txBody>
      </p:sp>
    </p:spTree>
    <p:extLst>
      <p:ext uri="{BB962C8B-B14F-4D97-AF65-F5344CB8AC3E}">
        <p14:creationId xmlns:p14="http://schemas.microsoft.com/office/powerpoint/2010/main" val="29756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5D88-7142-DF95-ACD1-8258D26FD9C7}"/>
              </a:ext>
            </a:extLst>
          </p:cNvPr>
          <p:cNvSpPr>
            <a:spLocks noGrp="1"/>
          </p:cNvSpPr>
          <p:nvPr>
            <p:ph type="title"/>
          </p:nvPr>
        </p:nvSpPr>
        <p:spPr/>
        <p:txBody>
          <a:bodyPr/>
          <a:lstStyle/>
          <a:p>
            <a:r>
              <a:rPr lang="en-US" dirty="0"/>
              <a:t>Let’s go!</a:t>
            </a:r>
          </a:p>
        </p:txBody>
      </p:sp>
      <p:pic>
        <p:nvPicPr>
          <p:cNvPr id="7" name="Content Placeholder 6">
            <a:extLst>
              <a:ext uri="{FF2B5EF4-FFF2-40B4-BE49-F238E27FC236}">
                <a16:creationId xmlns:a16="http://schemas.microsoft.com/office/drawing/2014/main" id="{189AED66-ADF6-2ADF-80DC-B11BBFABA9B0}"/>
              </a:ext>
            </a:extLst>
          </p:cNvPr>
          <p:cNvPicPr>
            <a:picLocks noGrp="1" noChangeAspect="1"/>
          </p:cNvPicPr>
          <p:nvPr>
            <p:ph idx="1"/>
          </p:nvPr>
        </p:nvPicPr>
        <p:blipFill>
          <a:blip r:embed="rId3"/>
          <a:stretch>
            <a:fillRect/>
          </a:stretch>
        </p:blipFill>
        <p:spPr>
          <a:xfrm>
            <a:off x="1409455" y="1587063"/>
            <a:ext cx="8912321" cy="46311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Footer Placeholder 3">
            <a:extLst>
              <a:ext uri="{FF2B5EF4-FFF2-40B4-BE49-F238E27FC236}">
                <a16:creationId xmlns:a16="http://schemas.microsoft.com/office/drawing/2014/main" id="{E1F6189F-2882-09F4-72E4-E17CA9DFFFE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AE56A77-9C89-9692-98A3-0EE953041E05}"/>
              </a:ext>
            </a:extLst>
          </p:cNvPr>
          <p:cNvSpPr>
            <a:spLocks noGrp="1"/>
          </p:cNvSpPr>
          <p:nvPr>
            <p:ph type="sldNum" sz="quarter" idx="12"/>
          </p:nvPr>
        </p:nvSpPr>
        <p:spPr/>
        <p:txBody>
          <a:bodyPr/>
          <a:lstStyle/>
          <a:p>
            <a:fld id="{0079CAC6-A72B-4EF8-B465-34FA47827E7F}" type="slidenum">
              <a:rPr lang="en-US" smtClean="0"/>
              <a:t>33</a:t>
            </a:fld>
            <a:endParaRPr lang="en-US" dirty="0"/>
          </a:p>
        </p:txBody>
      </p:sp>
    </p:spTree>
    <p:extLst>
      <p:ext uri="{BB962C8B-B14F-4D97-AF65-F5344CB8AC3E}">
        <p14:creationId xmlns:p14="http://schemas.microsoft.com/office/powerpoint/2010/main" val="3378135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18AE-C898-B259-AC3A-B8B8D0C545F1}"/>
              </a:ext>
            </a:extLst>
          </p:cNvPr>
          <p:cNvSpPr>
            <a:spLocks noGrp="1"/>
          </p:cNvSpPr>
          <p:nvPr>
            <p:ph type="title"/>
          </p:nvPr>
        </p:nvSpPr>
        <p:spPr/>
        <p:txBody>
          <a:bodyPr/>
          <a:lstStyle/>
          <a:p>
            <a:r>
              <a:rPr lang="en-US" dirty="0"/>
              <a:t>Solve linear equation</a:t>
            </a:r>
          </a:p>
        </p:txBody>
      </p:sp>
      <p:pic>
        <p:nvPicPr>
          <p:cNvPr id="7" name="Content Placeholder 6">
            <a:extLst>
              <a:ext uri="{FF2B5EF4-FFF2-40B4-BE49-F238E27FC236}">
                <a16:creationId xmlns:a16="http://schemas.microsoft.com/office/drawing/2014/main" id="{F9AAA6DC-7C37-D821-022D-191D84277CD6}"/>
              </a:ext>
            </a:extLst>
          </p:cNvPr>
          <p:cNvPicPr>
            <a:picLocks noGrp="1" noChangeAspect="1"/>
          </p:cNvPicPr>
          <p:nvPr>
            <p:ph idx="1"/>
          </p:nvPr>
        </p:nvPicPr>
        <p:blipFill>
          <a:blip r:embed="rId3"/>
          <a:stretch>
            <a:fillRect/>
          </a:stretch>
        </p:blipFill>
        <p:spPr>
          <a:xfrm>
            <a:off x="4878016" y="1324303"/>
            <a:ext cx="6108983" cy="4914955"/>
          </a:xfrm>
        </p:spPr>
      </p:pic>
      <p:sp>
        <p:nvSpPr>
          <p:cNvPr id="4" name="Footer Placeholder 3">
            <a:extLst>
              <a:ext uri="{FF2B5EF4-FFF2-40B4-BE49-F238E27FC236}">
                <a16:creationId xmlns:a16="http://schemas.microsoft.com/office/drawing/2014/main" id="{0962B440-DABD-D943-C770-9BBD63E5D65C}"/>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9D470B3-C71A-820A-3B70-21983C1B3AA4}"/>
              </a:ext>
            </a:extLst>
          </p:cNvPr>
          <p:cNvSpPr>
            <a:spLocks noGrp="1"/>
          </p:cNvSpPr>
          <p:nvPr>
            <p:ph type="sldNum" sz="quarter" idx="12"/>
          </p:nvPr>
        </p:nvSpPr>
        <p:spPr/>
        <p:txBody>
          <a:bodyPr/>
          <a:lstStyle/>
          <a:p>
            <a:fld id="{0079CAC6-A72B-4EF8-B465-34FA47827E7F}" type="slidenum">
              <a:rPr lang="en-US" smtClean="0"/>
              <a:t>34</a:t>
            </a:fld>
            <a:endParaRPr lang="en-US" dirty="0"/>
          </a:p>
        </p:txBody>
      </p:sp>
    </p:spTree>
    <p:extLst>
      <p:ext uri="{BB962C8B-B14F-4D97-AF65-F5344CB8AC3E}">
        <p14:creationId xmlns:p14="http://schemas.microsoft.com/office/powerpoint/2010/main" val="85426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4925-4EC7-FE38-A37B-68A9E495DCEF}"/>
              </a:ext>
            </a:extLst>
          </p:cNvPr>
          <p:cNvSpPr>
            <a:spLocks noGrp="1"/>
          </p:cNvSpPr>
          <p:nvPr>
            <p:ph type="title"/>
          </p:nvPr>
        </p:nvSpPr>
        <p:spPr/>
        <p:txBody>
          <a:bodyPr/>
          <a:lstStyle/>
          <a:p>
            <a:r>
              <a:rPr lang="en-US" dirty="0"/>
              <a:t>What is interpolation? </a:t>
            </a:r>
          </a:p>
        </p:txBody>
      </p:sp>
      <p:pic>
        <p:nvPicPr>
          <p:cNvPr id="7" name="Content Placeholder 6">
            <a:extLst>
              <a:ext uri="{FF2B5EF4-FFF2-40B4-BE49-F238E27FC236}">
                <a16:creationId xmlns:a16="http://schemas.microsoft.com/office/drawing/2014/main" id="{454F8E31-FEBF-E973-BD3C-D372BE3A3F7F}"/>
              </a:ext>
            </a:extLst>
          </p:cNvPr>
          <p:cNvPicPr>
            <a:picLocks noGrp="1" noChangeAspect="1"/>
          </p:cNvPicPr>
          <p:nvPr>
            <p:ph idx="1"/>
          </p:nvPr>
        </p:nvPicPr>
        <p:blipFill>
          <a:blip r:embed="rId2"/>
          <a:stretch>
            <a:fillRect/>
          </a:stretch>
        </p:blipFill>
        <p:spPr>
          <a:xfrm>
            <a:off x="935332" y="1968318"/>
            <a:ext cx="10051667" cy="4279153"/>
          </a:xfrm>
        </p:spPr>
      </p:pic>
      <p:sp>
        <p:nvSpPr>
          <p:cNvPr id="4" name="Footer Placeholder 3">
            <a:extLst>
              <a:ext uri="{FF2B5EF4-FFF2-40B4-BE49-F238E27FC236}">
                <a16:creationId xmlns:a16="http://schemas.microsoft.com/office/drawing/2014/main" id="{21CE18A0-79CF-0F08-5369-DA3C28CC2802}"/>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1F4EC5E-165A-014F-5305-1905613B2CED}"/>
              </a:ext>
            </a:extLst>
          </p:cNvPr>
          <p:cNvSpPr>
            <a:spLocks noGrp="1"/>
          </p:cNvSpPr>
          <p:nvPr>
            <p:ph type="sldNum" sz="quarter" idx="12"/>
          </p:nvPr>
        </p:nvSpPr>
        <p:spPr/>
        <p:txBody>
          <a:bodyPr/>
          <a:lstStyle/>
          <a:p>
            <a:fld id="{0079CAC6-A72B-4EF8-B465-34FA47827E7F}" type="slidenum">
              <a:rPr lang="en-US" smtClean="0"/>
              <a:t>35</a:t>
            </a:fld>
            <a:endParaRPr lang="en-US" dirty="0"/>
          </a:p>
        </p:txBody>
      </p:sp>
    </p:spTree>
    <p:extLst>
      <p:ext uri="{BB962C8B-B14F-4D97-AF65-F5344CB8AC3E}">
        <p14:creationId xmlns:p14="http://schemas.microsoft.com/office/powerpoint/2010/main" val="150641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576B-F0D2-7497-0C2D-23E7A6CF3767}"/>
              </a:ext>
            </a:extLst>
          </p:cNvPr>
          <p:cNvSpPr>
            <a:spLocks noGrp="1"/>
          </p:cNvSpPr>
          <p:nvPr>
            <p:ph type="title"/>
          </p:nvPr>
        </p:nvSpPr>
        <p:spPr/>
        <p:txBody>
          <a:bodyPr/>
          <a:lstStyle/>
          <a:p>
            <a:r>
              <a:rPr lang="en-US" dirty="0"/>
              <a:t>Interpolation with SciPy</a:t>
            </a:r>
          </a:p>
        </p:txBody>
      </p:sp>
      <p:pic>
        <p:nvPicPr>
          <p:cNvPr id="7" name="Content Placeholder 6">
            <a:extLst>
              <a:ext uri="{FF2B5EF4-FFF2-40B4-BE49-F238E27FC236}">
                <a16:creationId xmlns:a16="http://schemas.microsoft.com/office/drawing/2014/main" id="{3E41DCA9-4CD7-AF06-1B3A-8A329831AAAF}"/>
              </a:ext>
            </a:extLst>
          </p:cNvPr>
          <p:cNvPicPr>
            <a:picLocks noGrp="1" noChangeAspect="1"/>
          </p:cNvPicPr>
          <p:nvPr>
            <p:ph idx="1"/>
          </p:nvPr>
        </p:nvPicPr>
        <p:blipFill>
          <a:blip r:embed="rId3"/>
          <a:stretch>
            <a:fillRect/>
          </a:stretch>
        </p:blipFill>
        <p:spPr>
          <a:xfrm>
            <a:off x="1203325" y="2529583"/>
            <a:ext cx="9783763" cy="3170434"/>
          </a:xfrm>
        </p:spPr>
      </p:pic>
      <p:sp>
        <p:nvSpPr>
          <p:cNvPr id="4" name="Footer Placeholder 3">
            <a:extLst>
              <a:ext uri="{FF2B5EF4-FFF2-40B4-BE49-F238E27FC236}">
                <a16:creationId xmlns:a16="http://schemas.microsoft.com/office/drawing/2014/main" id="{98C2E03D-9A55-9CCA-0026-C3DCF67F83B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5F5FCA03-008A-BDD8-8682-A82BF739F490}"/>
              </a:ext>
            </a:extLst>
          </p:cNvPr>
          <p:cNvSpPr>
            <a:spLocks noGrp="1"/>
          </p:cNvSpPr>
          <p:nvPr>
            <p:ph type="sldNum" sz="quarter" idx="12"/>
          </p:nvPr>
        </p:nvSpPr>
        <p:spPr/>
        <p:txBody>
          <a:bodyPr/>
          <a:lstStyle/>
          <a:p>
            <a:fld id="{0079CAC6-A72B-4EF8-B465-34FA47827E7F}" type="slidenum">
              <a:rPr lang="en-US" smtClean="0"/>
              <a:t>36</a:t>
            </a:fld>
            <a:endParaRPr lang="en-US" dirty="0"/>
          </a:p>
        </p:txBody>
      </p:sp>
    </p:spTree>
    <p:extLst>
      <p:ext uri="{BB962C8B-B14F-4D97-AF65-F5344CB8AC3E}">
        <p14:creationId xmlns:p14="http://schemas.microsoft.com/office/powerpoint/2010/main" val="3695789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FC432-A453-870C-34F6-F5AB1E824DD3}"/>
              </a:ext>
            </a:extLst>
          </p:cNvPr>
          <p:cNvSpPr>
            <a:spLocks noGrp="1"/>
          </p:cNvSpPr>
          <p:nvPr>
            <p:ph type="title"/>
          </p:nvPr>
        </p:nvSpPr>
        <p:spPr/>
        <p:txBody>
          <a:bodyPr/>
          <a:lstStyle/>
          <a:p>
            <a:r>
              <a:rPr lang="en-US" dirty="0"/>
              <a:t>Application of Programming in the Digital Age!</a:t>
            </a:r>
            <a:endParaRPr lang="fa-IR" dirty="0"/>
          </a:p>
        </p:txBody>
      </p:sp>
      <p:sp>
        <p:nvSpPr>
          <p:cNvPr id="4" name="Slide Number Placeholder 3">
            <a:extLst>
              <a:ext uri="{FF2B5EF4-FFF2-40B4-BE49-F238E27FC236}">
                <a16:creationId xmlns:a16="http://schemas.microsoft.com/office/drawing/2014/main" id="{872D2B23-7846-DE1D-E096-383132454A1B}"/>
              </a:ext>
            </a:extLst>
          </p:cNvPr>
          <p:cNvSpPr>
            <a:spLocks noGrp="1"/>
          </p:cNvSpPr>
          <p:nvPr>
            <p:ph type="sldNum" sz="quarter" idx="12"/>
          </p:nvPr>
        </p:nvSpPr>
        <p:spPr/>
        <p:txBody>
          <a:bodyPr/>
          <a:lstStyle/>
          <a:p>
            <a:fld id="{0079CAC6-A72B-4EF8-B465-34FA47827E7F}" type="slidenum">
              <a:rPr lang="en-US" smtClean="0"/>
              <a:t>37</a:t>
            </a:fld>
            <a:endParaRPr lang="en-US" dirty="0"/>
          </a:p>
        </p:txBody>
      </p:sp>
      <p:sp>
        <p:nvSpPr>
          <p:cNvPr id="2" name="Footer Placeholder 1">
            <a:extLst>
              <a:ext uri="{FF2B5EF4-FFF2-40B4-BE49-F238E27FC236}">
                <a16:creationId xmlns:a16="http://schemas.microsoft.com/office/drawing/2014/main" id="{88F3A02B-EBDE-A1C4-048E-E606628F0D93}"/>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2564189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7F1-E7A6-DCA8-040F-20A121BE579F}"/>
              </a:ext>
            </a:extLst>
          </p:cNvPr>
          <p:cNvSpPr>
            <a:spLocks noGrp="1"/>
          </p:cNvSpPr>
          <p:nvPr>
            <p:ph type="title"/>
          </p:nvPr>
        </p:nvSpPr>
        <p:spPr/>
        <p:txBody>
          <a:bodyPr/>
          <a:lstStyle/>
          <a:p>
            <a:r>
              <a:rPr lang="en-US" dirty="0"/>
              <a:t>Is it ethical!?</a:t>
            </a:r>
          </a:p>
        </p:txBody>
      </p:sp>
      <p:sp>
        <p:nvSpPr>
          <p:cNvPr id="4" name="Footer Placeholder 3">
            <a:extLst>
              <a:ext uri="{FF2B5EF4-FFF2-40B4-BE49-F238E27FC236}">
                <a16:creationId xmlns:a16="http://schemas.microsoft.com/office/drawing/2014/main" id="{FFB62B75-C3E7-3D54-3767-A92C346BAF68}"/>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1A30A91-55BE-E7A2-3D4D-8E6283A04DA8}"/>
              </a:ext>
            </a:extLst>
          </p:cNvPr>
          <p:cNvSpPr>
            <a:spLocks noGrp="1"/>
          </p:cNvSpPr>
          <p:nvPr>
            <p:ph type="sldNum" sz="quarter" idx="12"/>
          </p:nvPr>
        </p:nvSpPr>
        <p:spPr/>
        <p:txBody>
          <a:bodyPr/>
          <a:lstStyle/>
          <a:p>
            <a:fld id="{0079CAC6-A72B-4EF8-B465-34FA47827E7F}" type="slidenum">
              <a:rPr lang="en-US" smtClean="0"/>
              <a:t>38</a:t>
            </a:fld>
            <a:endParaRPr lang="en-US" dirty="0"/>
          </a:p>
        </p:txBody>
      </p:sp>
      <p:pic>
        <p:nvPicPr>
          <p:cNvPr id="5122" name="Picture 2" descr="State of surveillance | WORLD">
            <a:extLst>
              <a:ext uri="{FF2B5EF4-FFF2-40B4-BE49-F238E27FC236}">
                <a16:creationId xmlns:a16="http://schemas.microsoft.com/office/drawing/2014/main" id="{283581F6-B5C6-B293-EFBF-6BCEF062F7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111" y="1502979"/>
            <a:ext cx="7548439" cy="4715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B1427A-2A3B-484E-2C31-C641341C7E11}"/>
              </a:ext>
            </a:extLst>
          </p:cNvPr>
          <p:cNvSpPr txBox="1"/>
          <p:nvPr/>
        </p:nvSpPr>
        <p:spPr>
          <a:xfrm>
            <a:off x="0" y="3258207"/>
            <a:ext cx="2743200" cy="707886"/>
          </a:xfrm>
          <a:prstGeom prst="rect">
            <a:avLst/>
          </a:prstGeom>
          <a:solidFill>
            <a:schemeClr val="accent2"/>
          </a:solidFill>
        </p:spPr>
        <p:txBody>
          <a:bodyPr wrap="square" rtlCol="0">
            <a:spAutoFit/>
          </a:bodyPr>
          <a:lstStyle/>
          <a:p>
            <a:pPr algn="ctr"/>
            <a:r>
              <a:rPr lang="en-US" sz="4000" b="1" dirty="0"/>
              <a:t>Monitoring</a:t>
            </a:r>
          </a:p>
        </p:txBody>
      </p:sp>
    </p:spTree>
    <p:extLst>
      <p:ext uri="{BB962C8B-B14F-4D97-AF65-F5344CB8AC3E}">
        <p14:creationId xmlns:p14="http://schemas.microsoft.com/office/powerpoint/2010/main" val="3979784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B2D1-ED4F-3F7E-6680-17E47645F005}"/>
              </a:ext>
            </a:extLst>
          </p:cNvPr>
          <p:cNvSpPr>
            <a:spLocks noGrp="1"/>
          </p:cNvSpPr>
          <p:nvPr>
            <p:ph type="title"/>
          </p:nvPr>
        </p:nvSpPr>
        <p:spPr/>
        <p:txBody>
          <a:bodyPr/>
          <a:lstStyle/>
          <a:p>
            <a:r>
              <a:rPr lang="en-US" dirty="0"/>
              <a:t>Lecture Resources</a:t>
            </a:r>
          </a:p>
        </p:txBody>
      </p:sp>
      <p:sp>
        <p:nvSpPr>
          <p:cNvPr id="3" name="Content Placeholder 2">
            <a:extLst>
              <a:ext uri="{FF2B5EF4-FFF2-40B4-BE49-F238E27FC236}">
                <a16:creationId xmlns:a16="http://schemas.microsoft.com/office/drawing/2014/main" id="{048171A8-7BC9-A1CC-24DE-D1A363BFCAAB}"/>
              </a:ext>
            </a:extLst>
          </p:cNvPr>
          <p:cNvSpPr>
            <a:spLocks noGrp="1"/>
          </p:cNvSpPr>
          <p:nvPr>
            <p:ph idx="1"/>
          </p:nvPr>
        </p:nvSpPr>
        <p:spPr/>
        <p:txBody>
          <a:bodyPr>
            <a:normAutofit/>
          </a:bodyPr>
          <a:lstStyle/>
          <a:p>
            <a:pPr algn="just"/>
            <a:r>
              <a:rPr lang="en-US" sz="2800" i="1" dirty="0">
                <a:hlinkClick r:id="rId3"/>
              </a:rPr>
              <a:t>https://www.guru99.com/scipy-tutorial.html</a:t>
            </a:r>
            <a:endParaRPr lang="en-US" sz="2800" i="1" dirty="0"/>
          </a:p>
          <a:p>
            <a:pPr algn="just"/>
            <a:r>
              <a:rPr lang="en-US" sz="2800" i="1" dirty="0">
                <a:hlinkClick r:id="rId4"/>
              </a:rPr>
              <a:t>https://www.geeksforgeeks.org/numpy-tutorial/</a:t>
            </a:r>
            <a:endParaRPr lang="en-US" sz="2800" i="1" dirty="0"/>
          </a:p>
          <a:p>
            <a:pPr algn="just"/>
            <a:r>
              <a:rPr lang="en-US" sz="2800" i="1" dirty="0">
                <a:hlinkClick r:id="rId5"/>
              </a:rPr>
              <a:t>https://www.w3schools.com/python/numpy/default.asp</a:t>
            </a:r>
            <a:endParaRPr lang="en-US" sz="2800" i="1" dirty="0"/>
          </a:p>
          <a:p>
            <a:pPr algn="just"/>
            <a:endParaRPr lang="en-US" sz="2800" i="1" dirty="0"/>
          </a:p>
        </p:txBody>
      </p:sp>
      <p:sp>
        <p:nvSpPr>
          <p:cNvPr id="4" name="Slide Number Placeholder 3">
            <a:extLst>
              <a:ext uri="{FF2B5EF4-FFF2-40B4-BE49-F238E27FC236}">
                <a16:creationId xmlns:a16="http://schemas.microsoft.com/office/drawing/2014/main" id="{1A07D2F6-E8B4-DCE8-6D7F-E8A49CF5128B}"/>
              </a:ext>
            </a:extLst>
          </p:cNvPr>
          <p:cNvSpPr>
            <a:spLocks noGrp="1"/>
          </p:cNvSpPr>
          <p:nvPr>
            <p:ph type="sldNum" sz="quarter" idx="12"/>
          </p:nvPr>
        </p:nvSpPr>
        <p:spPr/>
        <p:txBody>
          <a:bodyPr/>
          <a:lstStyle/>
          <a:p>
            <a:fld id="{0079CAC6-A72B-4EF8-B465-34FA47827E7F}" type="slidenum">
              <a:rPr lang="en-US" smtClean="0"/>
              <a:t>39</a:t>
            </a:fld>
            <a:endParaRPr lang="en-US" dirty="0"/>
          </a:p>
        </p:txBody>
      </p:sp>
      <p:sp>
        <p:nvSpPr>
          <p:cNvPr id="5" name="Footer Placeholder 4">
            <a:extLst>
              <a:ext uri="{FF2B5EF4-FFF2-40B4-BE49-F238E27FC236}">
                <a16:creationId xmlns:a16="http://schemas.microsoft.com/office/drawing/2014/main" id="{F7926C1C-F8F8-36AC-3F81-B1B9194574F2}"/>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2335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7BF9-93E3-307D-03D4-E63181C84F1C}"/>
              </a:ext>
            </a:extLst>
          </p:cNvPr>
          <p:cNvSpPr>
            <a:spLocks noGrp="1"/>
          </p:cNvSpPr>
          <p:nvPr>
            <p:ph type="title"/>
          </p:nvPr>
        </p:nvSpPr>
        <p:spPr/>
        <p:txBody>
          <a:bodyPr/>
          <a:lstStyle/>
          <a:p>
            <a:r>
              <a:rPr lang="en-US" dirty="0"/>
              <a:t>Together</a:t>
            </a:r>
          </a:p>
        </p:txBody>
      </p:sp>
      <p:sp>
        <p:nvSpPr>
          <p:cNvPr id="3" name="Content Placeholder 2">
            <a:extLst>
              <a:ext uri="{FF2B5EF4-FFF2-40B4-BE49-F238E27FC236}">
                <a16:creationId xmlns:a16="http://schemas.microsoft.com/office/drawing/2014/main" id="{A8B0ACF0-C99B-8FC1-911B-53228D0342B9}"/>
              </a:ext>
            </a:extLst>
          </p:cNvPr>
          <p:cNvSpPr>
            <a:spLocks noGrp="1"/>
          </p:cNvSpPr>
          <p:nvPr>
            <p:ph idx="1"/>
          </p:nvPr>
        </p:nvSpPr>
        <p:spPr/>
        <p:txBody>
          <a:bodyPr>
            <a:normAutofit/>
          </a:bodyPr>
          <a:lstStyle/>
          <a:p>
            <a:pPr marL="0" indent="0" algn="ctr">
              <a:buNone/>
            </a:pPr>
            <a:endParaRPr lang="en-US" sz="5400" dirty="0"/>
          </a:p>
          <a:p>
            <a:pPr marL="0" indent="0" algn="ctr">
              <a:buNone/>
            </a:pPr>
            <a:r>
              <a:rPr lang="en-US" sz="5400" dirty="0"/>
              <a:t>Send your feedback about the class whenever you want!</a:t>
            </a:r>
          </a:p>
        </p:txBody>
      </p:sp>
      <p:sp>
        <p:nvSpPr>
          <p:cNvPr id="4" name="Slide Number Placeholder 3">
            <a:extLst>
              <a:ext uri="{FF2B5EF4-FFF2-40B4-BE49-F238E27FC236}">
                <a16:creationId xmlns:a16="http://schemas.microsoft.com/office/drawing/2014/main" id="{10BBBDA3-FF62-55E1-0184-D829C952C0AB}"/>
              </a:ext>
            </a:extLst>
          </p:cNvPr>
          <p:cNvSpPr>
            <a:spLocks noGrp="1"/>
          </p:cNvSpPr>
          <p:nvPr>
            <p:ph type="sldNum" sz="quarter" idx="12"/>
          </p:nvPr>
        </p:nvSpPr>
        <p:spPr/>
        <p:txBody>
          <a:bodyPr/>
          <a:lstStyle/>
          <a:p>
            <a:fld id="{0079CAC6-A72B-4EF8-B465-34FA47827E7F}" type="slidenum">
              <a:rPr lang="en-US" smtClean="0"/>
              <a:t>4</a:t>
            </a:fld>
            <a:endParaRPr lang="en-US" dirty="0"/>
          </a:p>
        </p:txBody>
      </p:sp>
      <p:sp>
        <p:nvSpPr>
          <p:cNvPr id="5" name="Footer Placeholder 4">
            <a:extLst>
              <a:ext uri="{FF2B5EF4-FFF2-40B4-BE49-F238E27FC236}">
                <a16:creationId xmlns:a16="http://schemas.microsoft.com/office/drawing/2014/main" id="{F203BBF5-9EBB-38CE-9793-3F7C4BCC8E7E}"/>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84273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A482-6D39-FDCD-3606-DCAA53276CC3}"/>
              </a:ext>
            </a:extLst>
          </p:cNvPr>
          <p:cNvSpPr>
            <a:spLocks noGrp="1"/>
          </p:cNvSpPr>
          <p:nvPr>
            <p:ph type="title"/>
          </p:nvPr>
        </p:nvSpPr>
        <p:spPr/>
        <p:txBody>
          <a:bodyPr/>
          <a:lstStyle/>
          <a:p>
            <a:r>
              <a:rPr lang="en-US" dirty="0"/>
              <a:t>Contact me</a:t>
            </a:r>
          </a:p>
        </p:txBody>
      </p:sp>
      <p:sp>
        <p:nvSpPr>
          <p:cNvPr id="3" name="Content Placeholder 2">
            <a:extLst>
              <a:ext uri="{FF2B5EF4-FFF2-40B4-BE49-F238E27FC236}">
                <a16:creationId xmlns:a16="http://schemas.microsoft.com/office/drawing/2014/main" id="{9F663518-C6BE-8815-A0F7-D20CF30967FF}"/>
              </a:ext>
            </a:extLst>
          </p:cNvPr>
          <p:cNvSpPr>
            <a:spLocks noGrp="1"/>
          </p:cNvSpPr>
          <p:nvPr>
            <p:ph idx="1"/>
          </p:nvPr>
        </p:nvSpPr>
        <p:spPr>
          <a:xfrm>
            <a:off x="1202919" y="2011680"/>
            <a:ext cx="10402272" cy="4206240"/>
          </a:xfrm>
        </p:spPr>
        <p:txBody>
          <a:bodyPr/>
          <a:lstStyle/>
          <a:p>
            <a:r>
              <a:rPr lang="en-US" dirty="0"/>
              <a:t>Gmail: </a:t>
            </a:r>
            <a:r>
              <a:rPr lang="en-US" dirty="0">
                <a:solidFill>
                  <a:schemeClr val="accent6">
                    <a:lumMod val="40000"/>
                    <a:lumOff val="60000"/>
                  </a:schemeClr>
                </a:solidFill>
                <a:hlinkClick r:id="rId2">
                  <a:extLst>
                    <a:ext uri="{A12FA001-AC4F-418D-AE19-62706E023703}">
                      <ahyp:hlinkClr xmlns:ahyp="http://schemas.microsoft.com/office/drawing/2018/hyperlinkcolor" val="tx"/>
                    </a:ext>
                  </a:extLst>
                </a:hlinkClick>
              </a:rPr>
              <a:t>ImanKhaniJazani@gmail.com</a:t>
            </a:r>
            <a:endParaRPr lang="en-US" dirty="0">
              <a:solidFill>
                <a:schemeClr val="accent6">
                  <a:lumMod val="40000"/>
                  <a:lumOff val="60000"/>
                </a:schemeClr>
              </a:solidFill>
            </a:endParaRPr>
          </a:p>
          <a:p>
            <a:r>
              <a:rPr lang="en-US" dirty="0"/>
              <a:t>LinkedIn: </a:t>
            </a:r>
            <a:r>
              <a:rPr lang="en-US" dirty="0">
                <a:solidFill>
                  <a:schemeClr val="accent6">
                    <a:lumMod val="40000"/>
                    <a:lumOff val="60000"/>
                  </a:schemeClr>
                </a:solidFill>
                <a:hlinkClick r:id="rId3">
                  <a:extLst>
                    <a:ext uri="{A12FA001-AC4F-418D-AE19-62706E023703}">
                      <ahyp:hlinkClr xmlns:ahyp="http://schemas.microsoft.com/office/drawing/2018/hyperlinkcolor" val="tx"/>
                    </a:ext>
                  </a:extLst>
                </a:hlinkClick>
              </a:rPr>
              <a:t>https://www.linkedin.com/in/ImanKhaniJazani/</a:t>
            </a:r>
            <a:endParaRPr lang="en-US" dirty="0">
              <a:solidFill>
                <a:schemeClr val="accent6">
                  <a:lumMod val="40000"/>
                  <a:lumOff val="60000"/>
                </a:schemeClr>
              </a:solidFill>
            </a:endParaRPr>
          </a:p>
          <a:p>
            <a:r>
              <a:rPr lang="en-US" dirty="0"/>
              <a:t>Telegram: </a:t>
            </a:r>
            <a:r>
              <a:rPr lang="en-US" dirty="0">
                <a:solidFill>
                  <a:schemeClr val="accent6">
                    <a:lumMod val="40000"/>
                    <a:lumOff val="60000"/>
                  </a:schemeClr>
                </a:solidFill>
              </a:rPr>
              <a:t>@IKJ1992</a:t>
            </a:r>
          </a:p>
        </p:txBody>
      </p:sp>
      <p:sp>
        <p:nvSpPr>
          <p:cNvPr id="4" name="Slide Number Placeholder 3">
            <a:extLst>
              <a:ext uri="{FF2B5EF4-FFF2-40B4-BE49-F238E27FC236}">
                <a16:creationId xmlns:a16="http://schemas.microsoft.com/office/drawing/2014/main" id="{EABEEF49-AEF6-FF69-5817-FBEDB3EC8B16}"/>
              </a:ext>
            </a:extLst>
          </p:cNvPr>
          <p:cNvSpPr>
            <a:spLocks noGrp="1"/>
          </p:cNvSpPr>
          <p:nvPr>
            <p:ph type="sldNum" sz="quarter" idx="12"/>
          </p:nvPr>
        </p:nvSpPr>
        <p:spPr/>
        <p:txBody>
          <a:bodyPr/>
          <a:lstStyle/>
          <a:p>
            <a:fld id="{0079CAC6-A72B-4EF8-B465-34FA47827E7F}" type="slidenum">
              <a:rPr lang="en-US" smtClean="0"/>
              <a:t>5</a:t>
            </a:fld>
            <a:endParaRPr lang="en-US" dirty="0"/>
          </a:p>
        </p:txBody>
      </p:sp>
      <p:pic>
        <p:nvPicPr>
          <p:cNvPr id="6" name="Picture 5">
            <a:extLst>
              <a:ext uri="{FF2B5EF4-FFF2-40B4-BE49-F238E27FC236}">
                <a16:creationId xmlns:a16="http://schemas.microsoft.com/office/drawing/2014/main" id="{A5703549-3DB7-CE04-C1F1-A2B7FCD69004}"/>
              </a:ext>
            </a:extLst>
          </p:cNvPr>
          <p:cNvPicPr>
            <a:picLocks noChangeAspect="1"/>
          </p:cNvPicPr>
          <p:nvPr/>
        </p:nvPicPr>
        <p:blipFill>
          <a:blip r:embed="rId4"/>
          <a:stretch>
            <a:fillRect/>
          </a:stretch>
        </p:blipFill>
        <p:spPr>
          <a:xfrm>
            <a:off x="4910137" y="3797853"/>
            <a:ext cx="7205663" cy="2420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550FDF0C-558A-AC2C-FC85-DCA32C2D70BB}"/>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41613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FC432-A453-870C-34F6-F5AB1E824DD3}"/>
              </a:ext>
            </a:extLst>
          </p:cNvPr>
          <p:cNvSpPr>
            <a:spLocks noGrp="1"/>
          </p:cNvSpPr>
          <p:nvPr>
            <p:ph type="title"/>
          </p:nvPr>
        </p:nvSpPr>
        <p:spPr/>
        <p:txBody>
          <a:bodyPr/>
          <a:lstStyle/>
          <a:p>
            <a:r>
              <a:rPr lang="en-US"/>
              <a:t>Short Presentations</a:t>
            </a:r>
            <a:endParaRPr lang="en-US" dirty="0"/>
          </a:p>
        </p:txBody>
      </p:sp>
      <p:sp>
        <p:nvSpPr>
          <p:cNvPr id="4" name="Slide Number Placeholder 3">
            <a:extLst>
              <a:ext uri="{FF2B5EF4-FFF2-40B4-BE49-F238E27FC236}">
                <a16:creationId xmlns:a16="http://schemas.microsoft.com/office/drawing/2014/main" id="{872D2B23-7846-DE1D-E096-383132454A1B}"/>
              </a:ext>
            </a:extLst>
          </p:cNvPr>
          <p:cNvSpPr>
            <a:spLocks noGrp="1"/>
          </p:cNvSpPr>
          <p:nvPr>
            <p:ph type="sldNum" sz="quarter" idx="12"/>
          </p:nvPr>
        </p:nvSpPr>
        <p:spPr/>
        <p:txBody>
          <a:bodyPr/>
          <a:lstStyle/>
          <a:p>
            <a:fld id="{0079CAC6-A72B-4EF8-B465-34FA47827E7F}" type="slidenum">
              <a:rPr lang="en-US" smtClean="0"/>
              <a:t>6</a:t>
            </a:fld>
            <a:endParaRPr lang="en-US" dirty="0"/>
          </a:p>
        </p:txBody>
      </p:sp>
      <p:sp>
        <p:nvSpPr>
          <p:cNvPr id="2" name="Footer Placeholder 1">
            <a:extLst>
              <a:ext uri="{FF2B5EF4-FFF2-40B4-BE49-F238E27FC236}">
                <a16:creationId xmlns:a16="http://schemas.microsoft.com/office/drawing/2014/main" id="{88F3A02B-EBDE-A1C4-048E-E606628F0D93}"/>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65896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Review the Last Lecture </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7</a:t>
            </a:fld>
            <a:endParaRPr lang="en-US" dirty="0"/>
          </a:p>
        </p:txBody>
      </p:sp>
    </p:spTree>
    <p:extLst>
      <p:ext uri="{BB962C8B-B14F-4D97-AF65-F5344CB8AC3E}">
        <p14:creationId xmlns:p14="http://schemas.microsoft.com/office/powerpoint/2010/main" val="236251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087C-D8D3-C7A9-47A3-FF000511054B}"/>
              </a:ext>
            </a:extLst>
          </p:cNvPr>
          <p:cNvSpPr>
            <a:spLocks noGrp="1"/>
          </p:cNvSpPr>
          <p:nvPr>
            <p:ph type="title"/>
          </p:nvPr>
        </p:nvSpPr>
        <p:spPr/>
        <p:txBody>
          <a:bodyPr/>
          <a:lstStyle/>
          <a:p>
            <a:r>
              <a:rPr lang="en-US" dirty="0"/>
              <a:t>DST Procedure</a:t>
            </a:r>
          </a:p>
        </p:txBody>
      </p:sp>
      <p:graphicFrame>
        <p:nvGraphicFramePr>
          <p:cNvPr id="6" name="Content Placeholder 5">
            <a:extLst>
              <a:ext uri="{FF2B5EF4-FFF2-40B4-BE49-F238E27FC236}">
                <a16:creationId xmlns:a16="http://schemas.microsoft.com/office/drawing/2014/main" id="{E7DC9B29-E620-2B17-9334-A95DAE4CFA38}"/>
              </a:ext>
            </a:extLst>
          </p:cNvPr>
          <p:cNvGraphicFramePr>
            <a:graphicFrameLocks noGrp="1"/>
          </p:cNvGraphicFramePr>
          <p:nvPr>
            <p:ph idx="1"/>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613D3FB-7FD6-6734-B4A7-46455A52A3A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ABDAC6BA-1A68-2D05-3456-96A4556B0E8F}"/>
              </a:ext>
            </a:extLst>
          </p:cNvPr>
          <p:cNvSpPr>
            <a:spLocks noGrp="1"/>
          </p:cNvSpPr>
          <p:nvPr>
            <p:ph type="sldNum" sz="quarter" idx="12"/>
          </p:nvPr>
        </p:nvSpPr>
        <p:spPr/>
        <p:txBody>
          <a:bodyPr/>
          <a:lstStyle/>
          <a:p>
            <a:fld id="{0079CAC6-A72B-4EF8-B465-34FA47827E7F}" type="slidenum">
              <a:rPr lang="en-US" smtClean="0"/>
              <a:t>8</a:t>
            </a:fld>
            <a:endParaRPr lang="en-US" dirty="0"/>
          </a:p>
        </p:txBody>
      </p:sp>
    </p:spTree>
    <p:extLst>
      <p:ext uri="{BB962C8B-B14F-4D97-AF65-F5344CB8AC3E}">
        <p14:creationId xmlns:p14="http://schemas.microsoft.com/office/powerpoint/2010/main" val="273325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841-6937-33A8-3942-F29EA6C6786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B8E53344-A2B7-EAA3-09BB-0E8A51CE63B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0C6A6A5-69F8-682F-BFFB-3FE4431BAD98}"/>
              </a:ext>
            </a:extLst>
          </p:cNvPr>
          <p:cNvSpPr>
            <a:spLocks noGrp="1"/>
          </p:cNvSpPr>
          <p:nvPr>
            <p:ph type="sldNum" sz="quarter" idx="12"/>
          </p:nvPr>
        </p:nvSpPr>
        <p:spPr/>
        <p:txBody>
          <a:bodyPr/>
          <a:lstStyle/>
          <a:p>
            <a:fld id="{0079CAC6-A72B-4EF8-B465-34FA47827E7F}" type="slidenum">
              <a:rPr lang="en-US" smtClean="0"/>
              <a:t>9</a:t>
            </a:fld>
            <a:endParaRPr lang="en-US" dirty="0"/>
          </a:p>
        </p:txBody>
      </p:sp>
      <p:pic>
        <p:nvPicPr>
          <p:cNvPr id="11" name="Content Placeholder 10">
            <a:extLst>
              <a:ext uri="{FF2B5EF4-FFF2-40B4-BE49-F238E27FC236}">
                <a16:creationId xmlns:a16="http://schemas.microsoft.com/office/drawing/2014/main" id="{31C80F44-E04E-DC30-7832-6B1500D913E2}"/>
              </a:ext>
            </a:extLst>
          </p:cNvPr>
          <p:cNvPicPr>
            <a:picLocks noGrp="1" noChangeAspect="1"/>
          </p:cNvPicPr>
          <p:nvPr>
            <p:ph idx="1"/>
          </p:nvPr>
        </p:nvPicPr>
        <p:blipFill>
          <a:blip r:embed="rId2"/>
          <a:stretch>
            <a:fillRect/>
          </a:stretch>
        </p:blipFill>
        <p:spPr>
          <a:xfrm>
            <a:off x="1281942" y="499971"/>
            <a:ext cx="10414325" cy="5858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CE44D871-866E-D069-7C91-DE8EDFAE2675}"/>
              </a:ext>
            </a:extLst>
          </p:cNvPr>
          <p:cNvSpPr txBox="1"/>
          <p:nvPr/>
        </p:nvSpPr>
        <p:spPr>
          <a:xfrm>
            <a:off x="0" y="1792936"/>
            <a:ext cx="2701159"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dirty="0"/>
              <a:t>Different Charts!</a:t>
            </a:r>
          </a:p>
        </p:txBody>
      </p:sp>
    </p:spTree>
    <p:extLst>
      <p:ext uri="{BB962C8B-B14F-4D97-AF65-F5344CB8AC3E}">
        <p14:creationId xmlns:p14="http://schemas.microsoft.com/office/powerpoint/2010/main" val="1086147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BD5B5"/>
      </a:hlink>
      <a:folHlink>
        <a:srgbClr val="FE66FF"/>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F11977135_Playground rules presentation_RVA_v3.potx" id="{07413DCF-3AC5-4C70-87BD-941AEA8469DA}" vid="{4E9FF052-B545-4DF9-BE6D-6A74F8F6AE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B77A0-8658-45E5-8D19-24559500539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8AC8BD7-946A-4C17-A395-21CB0265D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E42AFF-377A-47D3-84EF-20B0692369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 review of playground rules</Template>
  <TotalTime>49270</TotalTime>
  <Words>1024</Words>
  <Application>Microsoft Office PowerPoint</Application>
  <PresentationFormat>Widescreen</PresentationFormat>
  <Paragraphs>201</Paragraphs>
  <Slides>39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-apple-system</vt:lpstr>
      <vt:lpstr>Arial</vt:lpstr>
      <vt:lpstr>Calibri</vt:lpstr>
      <vt:lpstr>Corbel</vt:lpstr>
      <vt:lpstr>Courier New</vt:lpstr>
      <vt:lpstr>Google Sans</vt:lpstr>
      <vt:lpstr>inherit</vt:lpstr>
      <vt:lpstr>Inter</vt:lpstr>
      <vt:lpstr>Lato</vt:lpstr>
      <vt:lpstr>Wingdings</vt:lpstr>
      <vt:lpstr>Banded</vt:lpstr>
      <vt:lpstr>What is Numerical Calculation?</vt:lpstr>
      <vt:lpstr>Last Lecture</vt:lpstr>
      <vt:lpstr>Today</vt:lpstr>
      <vt:lpstr>Together</vt:lpstr>
      <vt:lpstr>Contact me</vt:lpstr>
      <vt:lpstr>Short Presentations</vt:lpstr>
      <vt:lpstr>Review the Last Lecture </vt:lpstr>
      <vt:lpstr>DST Procedure</vt:lpstr>
      <vt:lpstr>PowerPoint Presentation</vt:lpstr>
      <vt:lpstr>Let’s go to matplotlib.org!</vt:lpstr>
      <vt:lpstr>DST Procedure</vt:lpstr>
      <vt:lpstr>PowerPoint Presentation</vt:lpstr>
      <vt:lpstr>Let’s go to matplotlib.org!</vt:lpstr>
      <vt:lpstr>PyLab</vt:lpstr>
      <vt:lpstr>Thanks to Prof. Shahshahani for his talk in the meeting about Math!</vt:lpstr>
      <vt:lpstr>Random Number Generation</vt:lpstr>
      <vt:lpstr>History!</vt:lpstr>
      <vt:lpstr>True Random Number Generator</vt:lpstr>
      <vt:lpstr>Pseudo-Random Number</vt:lpstr>
      <vt:lpstr>Pseudo-Random number generator algorithm</vt:lpstr>
      <vt:lpstr>Let’s go to Python!</vt:lpstr>
      <vt:lpstr>Sampling from Distribution</vt:lpstr>
      <vt:lpstr>What is distribution?</vt:lpstr>
      <vt:lpstr>Different types of distribution</vt:lpstr>
      <vt:lpstr>What is sampling?</vt:lpstr>
      <vt:lpstr>What is a sample in Bernoulli distribution? </vt:lpstr>
      <vt:lpstr>Sampling with Python? Let’s go!</vt:lpstr>
      <vt:lpstr>Introduction to linear algebra with Numpy</vt:lpstr>
      <vt:lpstr>What is vector? matrix? tensor?</vt:lpstr>
      <vt:lpstr>Let’s go to implement in python and time complexity!</vt:lpstr>
      <vt:lpstr>Let’s go to Numpy</vt:lpstr>
      <vt:lpstr>Introduction to SciPy</vt:lpstr>
      <vt:lpstr>Let’s go!</vt:lpstr>
      <vt:lpstr>Solve linear equation</vt:lpstr>
      <vt:lpstr>What is interpolation? </vt:lpstr>
      <vt:lpstr>Interpolation with SciPy</vt:lpstr>
      <vt:lpstr>Application of Programming in the Digital Age!</vt:lpstr>
      <vt:lpstr>Is it ethical!?</vt:lpstr>
      <vt:lpstr>Lecture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Iman Khani Jazani</dc:creator>
  <cp:lastModifiedBy>Iman Khani Jazani</cp:lastModifiedBy>
  <cp:revision>463</cp:revision>
  <dcterms:created xsi:type="dcterms:W3CDTF">2023-01-30T22:07:53Z</dcterms:created>
  <dcterms:modified xsi:type="dcterms:W3CDTF">2023-05-29T06:29:38Z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