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63" r:id="rId5"/>
    <p:sldId id="264" r:id="rId6"/>
    <p:sldId id="265" r:id="rId7"/>
    <p:sldId id="266" r:id="rId8"/>
    <p:sldId id="267" r:id="rId9"/>
    <p:sldId id="273" r:id="rId10"/>
    <p:sldId id="272" r:id="rId11"/>
    <p:sldId id="270" r:id="rId12"/>
    <p:sldId id="268" r:id="rId13"/>
    <p:sldId id="271" r:id="rId14"/>
    <p:sldId id="275" r:id="rId15"/>
    <p:sldId id="274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023" autoAdjust="0"/>
  </p:normalViewPr>
  <p:slideViewPr>
    <p:cSldViewPr snapToGrid="0">
      <p:cViewPr varScale="1">
        <p:scale>
          <a:sx n="65" d="100"/>
          <a:sy n="6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Applications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NLP Researcher, </a:t>
            </a:r>
            <a:r>
              <a:rPr lang="en-US" i="1" dirty="0" err="1">
                <a:latin typeface="-apple-system"/>
              </a:rPr>
              <a:t>VoXera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workshop abut AI and DS</a:t>
            </a:r>
          </a:p>
          <a:p>
            <a:r>
              <a:rPr lang="en-US" dirty="0"/>
              <a:t>Python Coding class for assignments</a:t>
            </a:r>
          </a:p>
          <a:p>
            <a:r>
              <a:rPr lang="en-US" dirty="0"/>
              <a:t>Python Event for CE department </a:t>
            </a:r>
            <a:r>
              <a:rPr lang="en-US" sz="2200" dirty="0"/>
              <a:t>(maybe)</a:t>
            </a:r>
            <a:endParaRPr lang="en-US" dirty="0"/>
          </a:p>
          <a:p>
            <a:r>
              <a:rPr lang="en-US" dirty="0"/>
              <a:t>Useful Python toolkits in industry:</a:t>
            </a:r>
          </a:p>
          <a:p>
            <a:pPr lvl="1"/>
            <a:r>
              <a:rPr lang="en-US" dirty="0"/>
              <a:t>Git, GitHub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1BF0-142D-56FC-02A0-4219AC2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9E4-D363-08F5-1FFF-9B47DA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Thanks </a:t>
            </a:r>
            <a:r>
              <a:rPr lang="en-US" dirty="0"/>
              <a:t>to…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6062-91AC-FB88-14CD-6F0C4DE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Abbas Nowzari-Dalini | ICoBi">
            <a:extLst>
              <a:ext uri="{FF2B5EF4-FFF2-40B4-BE49-F238E27FC236}">
                <a16:creationId xmlns:a16="http://schemas.microsoft.com/office/drawing/2014/main" id="{8EA542C2-74F4-4007-ABB3-3807483E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9" y="2324894"/>
            <a:ext cx="2975769" cy="29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8AAA3-AF93-3C0C-62AC-254F5B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324894"/>
            <a:ext cx="3021420" cy="297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84E92-9730-7AB1-A429-094FC0B4EF28}"/>
              </a:ext>
            </a:extLst>
          </p:cNvPr>
          <p:cNvSpPr txBox="1"/>
          <p:nvPr/>
        </p:nvSpPr>
        <p:spPr>
          <a:xfrm>
            <a:off x="2555469" y="5543550"/>
            <a:ext cx="304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Abbas </a:t>
            </a:r>
            <a:r>
              <a:rPr lang="en-US" dirty="0" err="1"/>
              <a:t>Nowzari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93580-DB06-30D5-428E-1F7AA7F0ED2D}"/>
              </a:ext>
            </a:extLst>
          </p:cNvPr>
          <p:cNvSpPr txBox="1"/>
          <p:nvPr/>
        </p:nvSpPr>
        <p:spPr>
          <a:xfrm>
            <a:off x="6408739" y="5556766"/>
            <a:ext cx="3045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Mohammad </a:t>
            </a:r>
            <a:r>
              <a:rPr lang="en-US" dirty="0" err="1"/>
              <a:t>Ganjtabesh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01087-2BCF-4DB6-F8E4-00BA74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Python in Research and Industries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0D17F8-2B41-B08E-623A-F33C53D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C395-6684-6EC5-A547-29745A5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67D5-DEBD-312C-10BD-FED589DC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BD38-7419-F0AA-97D9-3A0FCAC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35A8-647A-055B-A1A7-0623308A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5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09E-6881-0281-7758-3BE5076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38A0-F075-0C25-E8F5-2D6C2A6B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4763-A69F-3C8F-A8B4-07694A1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F56F-F825-ACC6-A628-28AD3865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8D6-7A9C-162D-C5DB-5E967F0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about its applications?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8BFFB-5ADD-46E4-97C1-07E004E8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99" y="2011363"/>
            <a:ext cx="8038614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1133-E423-BC64-0577-329B9D77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4F55-6A9E-36BA-5C25-6425B3C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73DD2-9E59-B86B-CB85-E9DA996A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8BE04-5AE0-129D-87A1-B67717A1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0C62F2-7985-D1AC-8BA3-6AA7A618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611" y="1856122"/>
            <a:ext cx="7841844" cy="500187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D330E-FB10-CC82-1855-010A6AFC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CB98-0B56-61C9-3F1F-28D697D4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94A-76BF-9D2A-8EE9-BC31C9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C13E-1F9F-2F6F-E5FF-0C4C2CF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92B0-318B-489A-CCFF-6523FC1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FB7F1A-0AC5-6F75-4C1F-E42F81C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install Python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D1A209-195C-4A92-6504-343C41F0E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08" y="2011363"/>
            <a:ext cx="8940796" cy="4206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CE4F3-484D-2B19-6DCD-60CA5CFD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99F18E-7CDA-AC9A-8AFB-7A7B61F9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Discussion about Programming and Python in Research and Industries</a:t>
            </a:r>
          </a:p>
          <a:p>
            <a:r>
              <a:rPr lang="en-US" dirty="0"/>
              <a:t>Why we use Python</a:t>
            </a:r>
          </a:p>
          <a:p>
            <a:r>
              <a:rPr lang="en-US" dirty="0"/>
              <a:t>How to use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0C82-C8E1-97BC-230C-F1AA19F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Second, install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AAC5-35CC-9BCF-42E0-8977DA25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F1C0A80-386A-5684-5008-8D9DEA7B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35" y="2011363"/>
            <a:ext cx="8970542" cy="420687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D55E-1025-A5F6-CE8A-EEA7472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FB-0C3C-3A93-A920-BC12235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Third, register in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5104-2678-330A-1281-D6CBA5A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C025BC-1A07-0E25-4845-34A0B0BC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25" y="2011363"/>
            <a:ext cx="7903563" cy="4206875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523D1D0-8950-74E2-0709-75847B27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30D-D4D3-1FB3-78DD-69C8BB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Fourth, install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12FFC-DCE6-835D-1322-F360696B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6" y="2011363"/>
            <a:ext cx="8862101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D302-8964-B399-91AB-E798B0E5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88172E-B955-06A4-BAD9-6F7BFB84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1551057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domains </a:t>
            </a:r>
            <a:r>
              <a:rPr lang="en-US" sz="2400" dirty="0"/>
              <a:t>(maybe)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B2F5-B9BC-DA69-D894-B884D801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C59CD-5DA7-B47F-6748-372AEEC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4398</TotalTime>
  <Words>487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Corbel</vt:lpstr>
      <vt:lpstr>Courier New</vt:lpstr>
      <vt:lpstr>Wingdings</vt:lpstr>
      <vt:lpstr>Banded</vt:lpstr>
      <vt:lpstr>Introduction to Programming Applications with Python</vt:lpstr>
      <vt:lpstr>Today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MANY Thanks to…</vt:lpstr>
      <vt:lpstr>Discussion about Python in Research and Industries</vt:lpstr>
      <vt:lpstr>What is programming?</vt:lpstr>
      <vt:lpstr>What is Python?</vt:lpstr>
      <vt:lpstr>Do you know about its applications?</vt:lpstr>
      <vt:lpstr>Why we use Python?</vt:lpstr>
      <vt:lpstr>Language!</vt:lpstr>
      <vt:lpstr>How to use Python?</vt:lpstr>
      <vt:lpstr>First, install Python</vt:lpstr>
      <vt:lpstr>Second, install visual studio code (vscode)</vt:lpstr>
      <vt:lpstr>Third, register in GitHub</vt:lpstr>
      <vt:lpstr>Fourth, install Git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46</cp:revision>
  <dcterms:created xsi:type="dcterms:W3CDTF">2023-01-30T22:07:53Z</dcterms:created>
  <dcterms:modified xsi:type="dcterms:W3CDTF">2023-02-06T10:42:39Z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