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4"/>
  </p:sldMasterIdLst>
  <p:notesMasterIdLst>
    <p:notesMasterId r:id="rId20"/>
  </p:notesMasterIdLst>
  <p:handoutMasterIdLst>
    <p:handoutMasterId r:id="rId21"/>
  </p:handoutMasterIdLst>
  <p:sldIdLst>
    <p:sldId id="263" r:id="rId5"/>
    <p:sldId id="455" r:id="rId6"/>
    <p:sldId id="489" r:id="rId7"/>
    <p:sldId id="272" r:id="rId8"/>
    <p:sldId id="267" r:id="rId9"/>
    <p:sldId id="332" r:id="rId10"/>
    <p:sldId id="482" r:id="rId11"/>
    <p:sldId id="487" r:id="rId12"/>
    <p:sldId id="486" r:id="rId13"/>
    <p:sldId id="488" r:id="rId14"/>
    <p:sldId id="491" r:id="rId15"/>
    <p:sldId id="345" r:id="rId16"/>
    <p:sldId id="436" r:id="rId17"/>
    <p:sldId id="490" r:id="rId18"/>
    <p:sldId id="26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6709"/>
    <a:srgbClr val="1F497D"/>
    <a:srgbClr val="7ABC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8" autoAdjust="0"/>
    <p:restoredTop sz="91768" autoAdjust="0"/>
  </p:normalViewPr>
  <p:slideViewPr>
    <p:cSldViewPr snapToGrid="0">
      <p:cViewPr varScale="1">
        <p:scale>
          <a:sx n="61" d="100"/>
          <a:sy n="61" d="100"/>
        </p:scale>
        <p:origin x="86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F069BEE-5C22-49A5-A892-F6E6A4002A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94FB27-DC4B-4A29-B4F3-C665BDE47E7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647B97-F030-426D-A9D1-6B39B13C23ED}" type="datetimeFigureOut">
              <a:rPr lang="en-US" smtClean="0"/>
              <a:t>4/28/2023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A06FDF-174B-49EE-AD51-C827118F0FE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610B1-614F-48C3-8F2D-C50C182871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2751AA-B992-41E5-A909-E1A2443E23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169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24CBC-D461-4ECA-A489-D3A30E0FB795}" type="datetimeFigureOut">
              <a:rPr lang="en-US" smtClean="0"/>
              <a:t>4/28/2023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1351B-2C5D-457B-ABE5-B64DBC7BD4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000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ython-oops-concepts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486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753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764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>
                <a:hlinkClick r:id="rId3"/>
              </a:rPr>
              <a:t>https://www.geeksforgeeks.org/python-oops-concepts/</a:t>
            </a:r>
            <a:endParaRPr lang="en-US" sz="1200" i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272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https://www.huawei.com/en/tech4all/stories/rainforest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005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066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48CF-CA04-4783-93AD-979ACAA61BAD}" type="datetime1">
              <a:rPr lang="en-US" smtClean="0"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11EF5C4-7447-D8B8-2D2E-B27DBBE2A44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61000" y="5305425"/>
            <a:ext cx="9144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2899616-6B50-4D67-3046-952A3669D6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382" y="77187"/>
            <a:ext cx="1170936" cy="117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293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D8F5E-101B-4FAA-9D82-961F1DB1544E}" type="datetime1">
              <a:rPr lang="en-US" smtClean="0"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427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ED27139F-35B2-43FA-B637-88921C5FFDC1}" type="datetime1">
              <a:rPr lang="en-US" smtClean="0"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35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B01E3-C0B1-4B9B-89A9-02A94F8923FD}" type="datetime1">
              <a:rPr lang="en-US" smtClean="0"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582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6E31F1-ECC9-4BD6-B025-EF3978C15B30}" type="datetime1">
              <a:rPr lang="en-US" smtClean="0"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606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E066-FCF7-4D43-8CE1-1C08EC1A1793}" type="datetime1">
              <a:rPr lang="en-US" smtClean="0"/>
              <a:t>4/28/2023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0164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8794-11C8-4B79-A4E9-18EDC7F6F0E1}" type="datetime1">
              <a:rPr lang="en-US" smtClean="0"/>
              <a:t>4/28/2023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6521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5C23-9E41-495D-915A-9AA2F40B498D}" type="datetime1">
              <a:rPr lang="en-US" smtClean="0"/>
              <a:t>4/28/2023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017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57D3B-5F64-44A5-AA84-66F74DA0B34C}" type="datetime1">
              <a:rPr lang="en-US" smtClean="0"/>
              <a:t>4/28/2023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1808E7F-6862-4377-A59B-F2A5DB78C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7269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FC8FD-3A4C-43CB-AF34-DC8E25AC924B}" type="datetime1">
              <a:rPr lang="en-US" smtClean="0"/>
              <a:t>4/28/2023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5077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EBCC-AAFA-45D8-862F-DAF4C6B28F16}" type="datetime1">
              <a:rPr lang="en-US" smtClean="0"/>
              <a:t>4/28/2023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79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DDB2D2ED-04BA-4C3B-A1BA-41B691232536}" type="datetime1">
              <a:rPr lang="en-US" smtClean="0"/>
              <a:t>4/28/2023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C90B40-9C1F-03C6-F8E5-3548564FF96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duotone>
              <a:prstClr val="black"/>
              <a:srgbClr val="1F497D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330" y="353208"/>
            <a:ext cx="1170936" cy="117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9445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b="1" kern="1200" cap="none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python3-object-oriented-programmin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rogramiz.com/python-programming/object-oriented-programming" TargetMode="External"/><Relationship Id="rId5" Type="http://schemas.openxmlformats.org/officeDocument/2006/relationships/hyperlink" Target="https://www.geeksforgeeks.org/python-oops-concepts/" TargetMode="External"/><Relationship Id="rId4" Type="http://schemas.openxmlformats.org/officeDocument/2006/relationships/hyperlink" Target="https://www.freecodecamp.org/news/object-oriented-programming-in-python/#:~:text=All%20four%20core%20aspects%20of,get%20some%20practice%20with%20the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ImanKhaniJazani/" TargetMode="External"/><Relationship Id="rId2" Type="http://schemas.openxmlformats.org/officeDocument/2006/relationships/hyperlink" Target="mailto:ImanKhaniJazani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A52790-F46A-843A-C214-9C2BCB1C8A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What is Object-oriented Programming?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54DAC39-00F6-8934-0067-6F99551A2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2861750"/>
          </a:xfrm>
        </p:spPr>
        <p:txBody>
          <a:bodyPr>
            <a:normAutofit/>
          </a:bodyPr>
          <a:lstStyle/>
          <a:p>
            <a:r>
              <a:rPr lang="en-US" sz="2400" b="1" dirty="0"/>
              <a:t>By:</a:t>
            </a:r>
            <a:r>
              <a:rPr lang="en-US" sz="2400" dirty="0"/>
              <a:t> Iman Khani Jazani</a:t>
            </a:r>
          </a:p>
          <a:p>
            <a:endParaRPr lang="en-US" sz="2400" dirty="0"/>
          </a:p>
          <a:p>
            <a:endParaRPr lang="en-US" sz="24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i="1" dirty="0">
                <a:latin typeface="-apple-system"/>
              </a:rPr>
              <a:t>AI and Data Specialist, Business Developer | </a:t>
            </a:r>
            <a:r>
              <a:rPr lang="en-US" i="1" dirty="0" err="1">
                <a:latin typeface="-apple-system"/>
              </a:rPr>
              <a:t>AiHum</a:t>
            </a:r>
            <a:endParaRPr lang="fa-IR" i="1" dirty="0">
              <a:latin typeface="-apple-system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b="0" i="1" dirty="0">
                <a:effectLst/>
                <a:latin typeface="-apple-system"/>
              </a:rPr>
              <a:t>Adjunct Professor | Sharif University of Technology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Courier New" panose="02070309020205020404" pitchFamily="49" charset="0"/>
              <a:buChar char="o"/>
              <a:defRPr/>
            </a:pPr>
            <a:r>
              <a:rPr lang="en-US" b="0" i="1" dirty="0">
                <a:effectLst/>
                <a:latin typeface="-apple-system"/>
              </a:rPr>
              <a:t>Senior Data Scientist, Community builder | Adin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i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b="0" i="1" dirty="0">
              <a:effectLst/>
              <a:latin typeface="-apple-system"/>
            </a:endParaRPr>
          </a:p>
          <a:p>
            <a:endParaRPr lang="en-US" sz="1400" dirty="0"/>
          </a:p>
          <a:p>
            <a:endParaRPr 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11016-7412-C785-DD6A-793B22161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0D287BD-4C92-C96B-04AC-579912B80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Fundamental Programming with Python</a:t>
            </a:r>
          </a:p>
        </p:txBody>
      </p:sp>
    </p:spTree>
    <p:extLst>
      <p:ext uri="{BB962C8B-B14F-4D97-AF65-F5344CB8AC3E}">
        <p14:creationId xmlns:p14="http://schemas.microsoft.com/office/powerpoint/2010/main" val="3733673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56E82-F423-88C3-8EE5-A6558A543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library 😉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1950F7-D173-D5F2-9EF3-F8A8624AA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657C61-1A99-175A-069C-763BDA986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10</a:t>
            </a:fld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E60D248-C4E7-4A03-5BCB-0CAD3698635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743" y="241490"/>
            <a:ext cx="4147458" cy="610512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1FA22060-F326-0404-BA15-7DE998229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094" y="1562835"/>
            <a:ext cx="3483429" cy="522514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Visual Studio Code full logo transparent PNG - StickPNG">
            <a:extLst>
              <a:ext uri="{FF2B5EF4-FFF2-40B4-BE49-F238E27FC236}">
                <a16:creationId xmlns:a16="http://schemas.microsoft.com/office/drawing/2014/main" id="{2337C37C-95E3-2A63-627B-548481E19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7" y="4312706"/>
            <a:ext cx="3181874" cy="163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Git Logo PNG vector in SVG, PDF, AI, CDR format">
            <a:extLst>
              <a:ext uri="{FF2B5EF4-FFF2-40B4-BE49-F238E27FC236}">
                <a16:creationId xmlns:a16="http://schemas.microsoft.com/office/drawing/2014/main" id="{2273C08F-71BD-46AA-6E49-86AA207C25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77" t="25563" r="10673" b="27494"/>
          <a:stretch/>
        </p:blipFill>
        <p:spPr bwMode="auto">
          <a:xfrm>
            <a:off x="4734245" y="284176"/>
            <a:ext cx="2721427" cy="119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8305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59BF4-F54C-27E4-D8A7-C8253E81E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new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9A0F4-6B6C-4EDF-CB3C-2D0B005DE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our lib</a:t>
            </a:r>
          </a:p>
          <a:p>
            <a:r>
              <a:rPr lang="en-US" dirty="0"/>
              <a:t>Add search and sort for our book</a:t>
            </a:r>
          </a:p>
          <a:p>
            <a:r>
              <a:rPr lang="en-US" dirty="0"/>
              <a:t>Add </a:t>
            </a:r>
            <a:r>
              <a:rPr lang="en-US" dirty="0" err="1"/>
              <a:t>Shakhs</a:t>
            </a:r>
            <a:r>
              <a:rPr lang="en-US" dirty="0"/>
              <a:t> class for parent class</a:t>
            </a:r>
            <a:r>
              <a:rPr lang="fa-IR" dirty="0"/>
              <a:t> </a:t>
            </a:r>
            <a:r>
              <a:rPr lang="en-US" dirty="0"/>
              <a:t>of </a:t>
            </a:r>
            <a:r>
              <a:rPr lang="en-US" dirty="0" err="1"/>
              <a:t>Ketabkhoon</a:t>
            </a:r>
            <a:endParaRPr lang="fa-IR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B1381C-DA8A-8A2B-30F0-F36CA96DB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B016DF-CB53-0513-477E-62B28FF23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135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Programming in the Digital Age!</a:t>
            </a:r>
            <a:endParaRPr lang="fa-I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F3A02B-EBDE-A1C4-048E-E606628F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189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9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650D8-F448-124E-BF47-7D95F8DD3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HUAWEI for nature!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196E2A-036F-BC78-F423-EBC584DB3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BD7BF7-CDC1-5E0A-BAF5-D753B6367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DE1E1F-B68A-CC39-8D3B-36CADEE98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6F7213-736F-2E52-DCEC-08E87E445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283" y="1503764"/>
            <a:ext cx="10206276" cy="483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278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DA3FF-9F63-3483-43CF-E5CDE2EC1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err="1">
                <a:latin typeface="Kalameh" pitchFamily="2" charset="-78"/>
                <a:cs typeface="Kalameh" pitchFamily="2" charset="-78"/>
              </a:rPr>
              <a:t>یادتونه</a:t>
            </a:r>
            <a:r>
              <a:rPr lang="fa-IR" dirty="0">
                <a:latin typeface="Kalameh" pitchFamily="2" charset="-78"/>
                <a:cs typeface="Kalameh" pitchFamily="2" charset="-78"/>
              </a:rPr>
              <a:t> </a:t>
            </a:r>
            <a:r>
              <a:rPr lang="fa-IR" dirty="0" err="1">
                <a:latin typeface="Kalameh" pitchFamily="2" charset="-78"/>
                <a:cs typeface="Kalameh" pitchFamily="2" charset="-78"/>
              </a:rPr>
              <a:t>ازش</a:t>
            </a:r>
            <a:r>
              <a:rPr lang="fa-IR" dirty="0">
                <a:latin typeface="Kalameh" pitchFamily="2" charset="-78"/>
                <a:cs typeface="Kalameh" pitchFamily="2" charset="-78"/>
              </a:rPr>
              <a:t> تعریف کرده بودم؟</a:t>
            </a:r>
            <a:endParaRPr lang="en-US" dirty="0">
              <a:latin typeface="Kalameh" pitchFamily="2" charset="-78"/>
              <a:cs typeface="Kalameh" pitchFamily="2" charset="-78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11CAE9C-C379-368E-4166-B16978CC01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6433" y="1548908"/>
            <a:ext cx="9237052" cy="42068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B03B54-2451-6A88-71CD-FD24647F0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9F5710-814B-D2F7-0C66-0753DE205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157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1B2D1-ED4F-3F7E-6680-17E47645F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171A8-7BC9-A1CC-24DE-D1A363BFC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i="1" dirty="0">
                <a:hlinkClick r:id="rId3"/>
              </a:rPr>
              <a:t>https://realpython.com/python3-object-oriented-programming/</a:t>
            </a:r>
            <a:endParaRPr lang="en-US" sz="2800" i="1" dirty="0"/>
          </a:p>
          <a:p>
            <a:pPr algn="just"/>
            <a:r>
              <a:rPr lang="en-US" sz="2800" i="1" dirty="0">
                <a:hlinkClick r:id="rId4"/>
              </a:rPr>
              <a:t>https://www.freecodecamp.org/news/object-oriented-programming-in-python/#:~:text=All%20four%20core%20aspects%20of,get%20some%20practice%20with%20them</a:t>
            </a:r>
            <a:r>
              <a:rPr lang="en-US" sz="2800" i="1" dirty="0"/>
              <a:t>.</a:t>
            </a:r>
          </a:p>
          <a:p>
            <a:pPr algn="just"/>
            <a:r>
              <a:rPr lang="en-US" sz="2800" i="1" dirty="0">
                <a:hlinkClick r:id="rId5"/>
              </a:rPr>
              <a:t>https://www.geeksforgeeks.org/python-oops-concepts/</a:t>
            </a:r>
            <a:endParaRPr lang="en-US" sz="2800" i="1" dirty="0"/>
          </a:p>
          <a:p>
            <a:pPr algn="just"/>
            <a:r>
              <a:rPr lang="en-US" sz="2800" i="1" dirty="0">
                <a:hlinkClick r:id="rId6"/>
              </a:rPr>
              <a:t>https://www.programiz.com/python-programming/object-oriented-programming</a:t>
            </a:r>
            <a:endParaRPr lang="en-US" sz="2800" i="1" dirty="0"/>
          </a:p>
          <a:p>
            <a:pPr algn="just"/>
            <a:endParaRPr lang="en-US" sz="2800" i="1" dirty="0"/>
          </a:p>
          <a:p>
            <a:pPr algn="just"/>
            <a:endParaRPr lang="en-US" sz="28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7D2F6-E8B4-DCE8-6D7F-E8A49CF51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26C1C-F8F8-36AC-3F81-B1B919457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585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1A73B-6C72-C6E9-38EE-574B6DD11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65F2D-194E-E711-907C-908961A12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Short Presentations </a:t>
            </a:r>
          </a:p>
          <a:p>
            <a:r>
              <a:rPr lang="en-US" dirty="0"/>
              <a:t>Review the last lecture</a:t>
            </a:r>
          </a:p>
          <a:p>
            <a:r>
              <a:rPr lang="en-US" dirty="0"/>
              <a:t>Review in OOP examples</a:t>
            </a:r>
          </a:p>
          <a:p>
            <a:r>
              <a:rPr lang="en-US" dirty="0"/>
              <a:t>How to implement in Python?</a:t>
            </a:r>
          </a:p>
          <a:p>
            <a:r>
              <a:rPr lang="en-US" dirty="0">
                <a:solidFill>
                  <a:schemeClr val="accent6"/>
                </a:solidFill>
              </a:rPr>
              <a:t>Application of Programming in the Digital Age!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6300D-25DE-4DCB-83C2-F8447A300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8F15F-8CBD-19A6-FD8E-9F54F2319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62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1A73B-6C72-C6E9-38EE-574B6DD11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65F2D-194E-E711-907C-908961A12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Short Presentations </a:t>
            </a:r>
          </a:p>
          <a:p>
            <a:r>
              <a:rPr lang="en-US" dirty="0"/>
              <a:t>Review OOP with examples</a:t>
            </a:r>
          </a:p>
          <a:p>
            <a:r>
              <a:rPr lang="en-US" dirty="0"/>
              <a:t>Our futuristic library</a:t>
            </a:r>
          </a:p>
          <a:p>
            <a:r>
              <a:rPr lang="en-US" dirty="0">
                <a:solidFill>
                  <a:schemeClr val="accent6"/>
                </a:solidFill>
              </a:rPr>
              <a:t>Application of Programming in the Digital Age!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6300D-25DE-4DCB-83C2-F8447A300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8F15F-8CBD-19A6-FD8E-9F54F2319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40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E7BF9-93E3-307D-03D4-E63181C84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0ACF0-C99B-8FC1-911B-53228D034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5400" dirty="0"/>
          </a:p>
          <a:p>
            <a:pPr marL="0" indent="0" algn="ctr">
              <a:buNone/>
            </a:pPr>
            <a:r>
              <a:rPr lang="en-US" sz="5400" dirty="0"/>
              <a:t>Send your feedback about the class whenever you want!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BBDA3-FF62-55E1-0184-D829C952C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3BBF5-9EBB-38CE-9793-3F7C4BCC8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730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0A482-6D39-FDCD-3606-DCAA53276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63518-C6BE-8815-A0F7-D20CF3096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10402272" cy="4206240"/>
          </a:xfrm>
        </p:spPr>
        <p:txBody>
          <a:bodyPr/>
          <a:lstStyle/>
          <a:p>
            <a:r>
              <a:rPr lang="en-US" dirty="0"/>
              <a:t>Gmail: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ImanKhaniJazani@gmail.com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en-US" dirty="0"/>
              <a:t>LinkedIn: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https://www.linkedin.com/in/ImanKhaniJazani/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en-US" dirty="0"/>
              <a:t>Telegram: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@IKJ1992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BEEF49-AEF6-FF69-5817-FBEDB3EC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703549-3DB7-CE04-C1F1-A2B7FCD69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0137" y="3797853"/>
            <a:ext cx="7205663" cy="24200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FDF0C-558A-AC2C-FC85-DCA32C2D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332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Short Presentations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F3A02B-EBDE-A1C4-048E-E606628F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117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D846D-F051-86CF-507F-70D87FADD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OOP with examples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DEA1AF-A1EC-868B-10C3-0867B197A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49EA25-A562-2A51-BBE8-71F406342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612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5875F2-FBAE-4E42-AAE5-28E10A717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read it!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52B0094-FD1D-1CE0-29A2-410698429F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03325" y="2098041"/>
            <a:ext cx="9783763" cy="40335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DD1556-D553-5FD3-FFAE-E7BCAE1E3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49A135-034F-ECE1-DBE1-28E9BEBED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8</a:t>
            </a:fld>
            <a:endParaRPr lang="en-US" dirty="0"/>
          </a:p>
        </p:txBody>
      </p:sp>
      <p:pic>
        <p:nvPicPr>
          <p:cNvPr id="3074" name="Picture 2" descr="Visual Studio Code full logo transparent PNG - StickPNG">
            <a:extLst>
              <a:ext uri="{FF2B5EF4-FFF2-40B4-BE49-F238E27FC236}">
                <a16:creationId xmlns:a16="http://schemas.microsoft.com/office/drawing/2014/main" id="{970E5F9E-3058-0B43-4F1D-F3B24439A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858" y="174871"/>
            <a:ext cx="3181874" cy="163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Git Logo PNG vector in SVG, PDF, AI, CDR format">
            <a:extLst>
              <a:ext uri="{FF2B5EF4-FFF2-40B4-BE49-F238E27FC236}">
                <a16:creationId xmlns:a16="http://schemas.microsoft.com/office/drawing/2014/main" id="{F3B8F875-E7DE-AFB8-1E61-B20568BCD7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77" t="25563" r="10673" b="27494"/>
          <a:stretch/>
        </p:blipFill>
        <p:spPr bwMode="auto">
          <a:xfrm>
            <a:off x="6259286" y="174871"/>
            <a:ext cx="2721427" cy="119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4825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40B77-BCFF-B398-5BB8-FFA451F50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futuristic library!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73623-10BC-CDF0-3DA4-6AB00AFCF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9EFB40-8774-DCA2-CD16-B08BBFFA8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8830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BD5B5"/>
      </a:hlink>
      <a:folHlink>
        <a:srgbClr val="FE66FF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1977135_Playground rules presentation_RVA_v3.potx" id="{07413DCF-3AC5-4C70-87BD-941AEA8469DA}" vid="{4E9FF052-B545-4DF9-BE6D-6A74F8F6AE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8AC8BD7-946A-4C17-A395-21CB0265D7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A9B77A0-8658-45E5-8D19-24559500539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9E42AFF-377A-47D3-84EF-20B0692369E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 review of playground rules</Template>
  <TotalTime>34403</TotalTime>
  <Words>344</Words>
  <Application>Microsoft Office PowerPoint</Application>
  <PresentationFormat>Widescreen</PresentationFormat>
  <Paragraphs>82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-apple-system</vt:lpstr>
      <vt:lpstr>Calibri</vt:lpstr>
      <vt:lpstr>Corbel</vt:lpstr>
      <vt:lpstr>Courier New</vt:lpstr>
      <vt:lpstr>Kalameh</vt:lpstr>
      <vt:lpstr>Wingdings</vt:lpstr>
      <vt:lpstr>Banded</vt:lpstr>
      <vt:lpstr>What is Object-oriented Programming?</vt:lpstr>
      <vt:lpstr>Last Lecture</vt:lpstr>
      <vt:lpstr>Today</vt:lpstr>
      <vt:lpstr>Together</vt:lpstr>
      <vt:lpstr>Contact me</vt:lpstr>
      <vt:lpstr>Short Presentations</vt:lpstr>
      <vt:lpstr>Review OOP with examples</vt:lpstr>
      <vt:lpstr>Let’s read it!</vt:lpstr>
      <vt:lpstr>Our futuristic library!</vt:lpstr>
      <vt:lpstr>Our library 😉</vt:lpstr>
      <vt:lpstr>List of new features</vt:lpstr>
      <vt:lpstr>Application of Programming in the Digital Age!</vt:lpstr>
      <vt:lpstr>HUAWEI for nature!</vt:lpstr>
      <vt:lpstr>یادتونه ازش تعریف کرده بودم؟</vt:lpstr>
      <vt:lpstr>Lecture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Iman Khani Jazani</dc:creator>
  <cp:lastModifiedBy>Iman Khani Jazani</cp:lastModifiedBy>
  <cp:revision>378</cp:revision>
  <dcterms:created xsi:type="dcterms:W3CDTF">2023-01-30T22:07:53Z</dcterms:created>
  <dcterms:modified xsi:type="dcterms:W3CDTF">2023-04-29T06:34:46Z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