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42"/>
  </p:notesMasterIdLst>
  <p:handoutMasterIdLst>
    <p:handoutMasterId r:id="rId43"/>
  </p:handoutMasterIdLst>
  <p:sldIdLst>
    <p:sldId id="263" r:id="rId5"/>
    <p:sldId id="340" r:id="rId6"/>
    <p:sldId id="286" r:id="rId7"/>
    <p:sldId id="264" r:id="rId8"/>
    <p:sldId id="272" r:id="rId9"/>
    <p:sldId id="267" r:id="rId10"/>
    <p:sldId id="273" r:id="rId11"/>
    <p:sldId id="301" r:id="rId12"/>
    <p:sldId id="332" r:id="rId13"/>
    <p:sldId id="341" r:id="rId14"/>
    <p:sldId id="289" r:id="rId15"/>
    <p:sldId id="357" r:id="rId16"/>
    <p:sldId id="342" r:id="rId17"/>
    <p:sldId id="343" r:id="rId18"/>
    <p:sldId id="344" r:id="rId19"/>
    <p:sldId id="298" r:id="rId20"/>
    <p:sldId id="302" r:id="rId21"/>
    <p:sldId id="330" r:id="rId22"/>
    <p:sldId id="347" r:id="rId23"/>
    <p:sldId id="335" r:id="rId24"/>
    <p:sldId id="354" r:id="rId25"/>
    <p:sldId id="348" r:id="rId26"/>
    <p:sldId id="349" r:id="rId27"/>
    <p:sldId id="350" r:id="rId28"/>
    <p:sldId id="351" r:id="rId29"/>
    <p:sldId id="353" r:id="rId30"/>
    <p:sldId id="355" r:id="rId31"/>
    <p:sldId id="352" r:id="rId32"/>
    <p:sldId id="356" r:id="rId33"/>
    <p:sldId id="359" r:id="rId34"/>
    <p:sldId id="358" r:id="rId35"/>
    <p:sldId id="339" r:id="rId36"/>
    <p:sldId id="305" r:id="rId37"/>
    <p:sldId id="345" r:id="rId38"/>
    <p:sldId id="337" r:id="rId39"/>
    <p:sldId id="346" r:id="rId40"/>
    <p:sldId id="26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10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9F580-3C4E-4E0E-8455-F66923E06926}" type="doc">
      <dgm:prSet loTypeId="urn:microsoft.com/office/officeart/2005/8/layout/defaul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79F3C6-09B7-4A6F-A8C3-536272AD9A7C}">
      <dgm:prSet phldrT="[Text]"/>
      <dgm:spPr/>
      <dgm:t>
        <a:bodyPr/>
        <a:lstStyle/>
        <a:p>
          <a:r>
            <a:rPr lang="en-US" dirty="0"/>
            <a:t>Genes</a:t>
          </a:r>
        </a:p>
      </dgm:t>
    </dgm:pt>
    <dgm:pt modelId="{F6C4DA5B-70E9-4CD2-9181-987C764F5348}" type="parTrans" cxnId="{6F03A60B-5B72-4B4E-B2B8-B84D4DFDC72D}">
      <dgm:prSet/>
      <dgm:spPr/>
      <dgm:t>
        <a:bodyPr/>
        <a:lstStyle/>
        <a:p>
          <a:endParaRPr lang="en-US"/>
        </a:p>
      </dgm:t>
    </dgm:pt>
    <dgm:pt modelId="{E69CA3B0-50B3-4F70-A344-E25277C59369}" type="sibTrans" cxnId="{6F03A60B-5B72-4B4E-B2B8-B84D4DFDC72D}">
      <dgm:prSet/>
      <dgm:spPr/>
      <dgm:t>
        <a:bodyPr/>
        <a:lstStyle/>
        <a:p>
          <a:endParaRPr lang="en-US"/>
        </a:p>
      </dgm:t>
    </dgm:pt>
    <dgm:pt modelId="{7427329D-05D3-4CF5-8A94-D6FEA6318297}">
      <dgm:prSet/>
      <dgm:spPr/>
      <dgm:t>
        <a:bodyPr/>
        <a:lstStyle/>
        <a:p>
          <a:r>
            <a:rPr lang="en-US"/>
            <a:t>Humans</a:t>
          </a:r>
          <a:endParaRPr lang="en-US" dirty="0"/>
        </a:p>
      </dgm:t>
    </dgm:pt>
    <dgm:pt modelId="{B6A7EF99-4EAC-4C06-A723-DCAAF2C4B4E5}" type="parTrans" cxnId="{6E3EE162-4530-4C23-AE36-27ACEE5E0E35}">
      <dgm:prSet/>
      <dgm:spPr/>
      <dgm:t>
        <a:bodyPr/>
        <a:lstStyle/>
        <a:p>
          <a:endParaRPr lang="en-US"/>
        </a:p>
      </dgm:t>
    </dgm:pt>
    <dgm:pt modelId="{B281A9F7-5CA2-46E0-9DB8-1C60B06B20D6}" type="sibTrans" cxnId="{6E3EE162-4530-4C23-AE36-27ACEE5E0E35}">
      <dgm:prSet/>
      <dgm:spPr/>
      <dgm:t>
        <a:bodyPr/>
        <a:lstStyle/>
        <a:p>
          <a:endParaRPr lang="en-US"/>
        </a:p>
      </dgm:t>
    </dgm:pt>
    <dgm:pt modelId="{1D1C0540-A38F-4A9F-82A1-435C7CBC9062}">
      <dgm:prSet/>
      <dgm:spPr/>
      <dgm:t>
        <a:bodyPr/>
        <a:lstStyle/>
        <a:p>
          <a:r>
            <a:rPr lang="en-US"/>
            <a:t>Computer</a:t>
          </a:r>
          <a:endParaRPr lang="en-US" dirty="0"/>
        </a:p>
      </dgm:t>
    </dgm:pt>
    <dgm:pt modelId="{887CEE3F-5A2B-4466-B405-A3AF428AB10D}" type="parTrans" cxnId="{E1CC6DC7-7EAC-41CA-AF2C-3936020DAFC4}">
      <dgm:prSet/>
      <dgm:spPr/>
      <dgm:t>
        <a:bodyPr/>
        <a:lstStyle/>
        <a:p>
          <a:endParaRPr lang="en-US"/>
        </a:p>
      </dgm:t>
    </dgm:pt>
    <dgm:pt modelId="{F3B273B4-92D1-45EF-A6E0-BC1F7C49A4AB}" type="sibTrans" cxnId="{E1CC6DC7-7EAC-41CA-AF2C-3936020DAFC4}">
      <dgm:prSet/>
      <dgm:spPr/>
      <dgm:t>
        <a:bodyPr/>
        <a:lstStyle/>
        <a:p>
          <a:endParaRPr lang="en-US"/>
        </a:p>
      </dgm:t>
    </dgm:pt>
    <dgm:pt modelId="{2C68C7B2-9612-4256-92A2-3C45F2326D2B}">
      <dgm:prSet/>
      <dgm:spPr/>
      <dgm:t>
        <a:bodyPr/>
        <a:lstStyle/>
        <a:p>
          <a:r>
            <a:rPr lang="en-US" dirty="0"/>
            <a:t>Mechanical device</a:t>
          </a:r>
        </a:p>
      </dgm:t>
    </dgm:pt>
    <dgm:pt modelId="{6356F793-2E1B-40A0-9C3B-49C9D2B588FA}" type="parTrans" cxnId="{5D760A3B-ADB9-40E6-AC58-53CC800370B4}">
      <dgm:prSet/>
      <dgm:spPr/>
      <dgm:t>
        <a:bodyPr/>
        <a:lstStyle/>
        <a:p>
          <a:endParaRPr lang="en-US"/>
        </a:p>
      </dgm:t>
    </dgm:pt>
    <dgm:pt modelId="{838F231F-9B15-4FB0-8349-070EA2C6DF5E}" type="sibTrans" cxnId="{5D760A3B-ADB9-40E6-AC58-53CC800370B4}">
      <dgm:prSet/>
      <dgm:spPr/>
      <dgm:t>
        <a:bodyPr/>
        <a:lstStyle/>
        <a:p>
          <a:endParaRPr lang="en-US"/>
        </a:p>
      </dgm:t>
    </dgm:pt>
    <dgm:pt modelId="{3456CBCB-4138-406D-A013-89A8F3962B7F}">
      <dgm:prSet/>
      <dgm:spPr/>
      <dgm:t>
        <a:bodyPr/>
        <a:lstStyle/>
        <a:p>
          <a:r>
            <a:rPr lang="en-US"/>
            <a:t>Trees</a:t>
          </a:r>
          <a:endParaRPr lang="en-US" dirty="0"/>
        </a:p>
      </dgm:t>
    </dgm:pt>
    <dgm:pt modelId="{5D11C3AB-3FBC-45D0-8D15-02D09A8AC6E2}" type="parTrans" cxnId="{D79F4334-0306-4118-BFE2-9A409EE46EC9}">
      <dgm:prSet/>
      <dgm:spPr/>
      <dgm:t>
        <a:bodyPr/>
        <a:lstStyle/>
        <a:p>
          <a:endParaRPr lang="en-US"/>
        </a:p>
      </dgm:t>
    </dgm:pt>
    <dgm:pt modelId="{50C86F9F-FFCD-4F20-AF40-82E5DA37FBF9}" type="sibTrans" cxnId="{D79F4334-0306-4118-BFE2-9A409EE46EC9}">
      <dgm:prSet/>
      <dgm:spPr/>
      <dgm:t>
        <a:bodyPr/>
        <a:lstStyle/>
        <a:p>
          <a:endParaRPr lang="en-US"/>
        </a:p>
      </dgm:t>
    </dgm:pt>
    <dgm:pt modelId="{A11CD4C7-AAC0-4F62-8EB9-C4087BC8F8BD}">
      <dgm:prSet/>
      <dgm:spPr/>
      <dgm:t>
        <a:bodyPr/>
        <a:lstStyle/>
        <a:p>
          <a:r>
            <a:rPr lang="en-US"/>
            <a:t>Animals</a:t>
          </a:r>
          <a:endParaRPr lang="en-US" dirty="0"/>
        </a:p>
      </dgm:t>
    </dgm:pt>
    <dgm:pt modelId="{C8205E45-5723-4D2E-9191-7987BD968164}" type="parTrans" cxnId="{64E616A4-37E2-446C-B212-22A8873BD393}">
      <dgm:prSet/>
      <dgm:spPr/>
      <dgm:t>
        <a:bodyPr/>
        <a:lstStyle/>
        <a:p>
          <a:endParaRPr lang="en-US"/>
        </a:p>
      </dgm:t>
    </dgm:pt>
    <dgm:pt modelId="{C83DB40B-AB2A-49AD-92FF-306F11C91AD4}" type="sibTrans" cxnId="{64E616A4-37E2-446C-B212-22A8873BD393}">
      <dgm:prSet/>
      <dgm:spPr/>
      <dgm:t>
        <a:bodyPr/>
        <a:lstStyle/>
        <a:p>
          <a:endParaRPr lang="en-US"/>
        </a:p>
      </dgm:t>
    </dgm:pt>
    <dgm:pt modelId="{9515BFB4-8861-41CB-8824-1A85E488C2CD}">
      <dgm:prSet/>
      <dgm:spPr/>
      <dgm:t>
        <a:bodyPr/>
        <a:lstStyle/>
        <a:p>
          <a:r>
            <a:rPr lang="en-US" dirty="0"/>
            <a:t>Algorithms</a:t>
          </a:r>
        </a:p>
      </dgm:t>
    </dgm:pt>
    <dgm:pt modelId="{FF500C78-2977-4F37-8F13-0740A3FBA2C7}" type="parTrans" cxnId="{E950D6B9-4DC8-4363-8043-83E8A0E49371}">
      <dgm:prSet/>
      <dgm:spPr/>
      <dgm:t>
        <a:bodyPr/>
        <a:lstStyle/>
        <a:p>
          <a:endParaRPr lang="en-US"/>
        </a:p>
      </dgm:t>
    </dgm:pt>
    <dgm:pt modelId="{AD53F56B-413E-480B-BDFA-9E67A2860BCB}" type="sibTrans" cxnId="{E950D6B9-4DC8-4363-8043-83E8A0E49371}">
      <dgm:prSet/>
      <dgm:spPr/>
      <dgm:t>
        <a:bodyPr/>
        <a:lstStyle/>
        <a:p>
          <a:endParaRPr lang="en-US"/>
        </a:p>
      </dgm:t>
    </dgm:pt>
    <dgm:pt modelId="{0646A06B-4BBF-4C72-8ED6-367766D5499F}">
      <dgm:prSet/>
      <dgm:spPr/>
      <dgm:t>
        <a:bodyPr/>
        <a:lstStyle/>
        <a:p>
          <a:r>
            <a:rPr lang="en-US" dirty="0"/>
            <a:t>Programming</a:t>
          </a:r>
          <a:r>
            <a:rPr lang="fa-IR" dirty="0"/>
            <a:t> </a:t>
          </a:r>
          <a:r>
            <a:rPr lang="en-US" dirty="0"/>
            <a:t>(formal)</a:t>
          </a:r>
        </a:p>
      </dgm:t>
    </dgm:pt>
    <dgm:pt modelId="{4F5476CE-919F-4BF7-9766-B51726DDCBBB}" type="parTrans" cxnId="{89748076-7D37-4F09-AF3B-4727A1547B8F}">
      <dgm:prSet/>
      <dgm:spPr/>
      <dgm:t>
        <a:bodyPr/>
        <a:lstStyle/>
        <a:p>
          <a:endParaRPr lang="en-US"/>
        </a:p>
      </dgm:t>
    </dgm:pt>
    <dgm:pt modelId="{58F6060C-FA73-451C-A2B4-A53B845D6AEF}" type="sibTrans" cxnId="{89748076-7D37-4F09-AF3B-4727A1547B8F}">
      <dgm:prSet/>
      <dgm:spPr/>
      <dgm:t>
        <a:bodyPr/>
        <a:lstStyle/>
        <a:p>
          <a:endParaRPr lang="en-US"/>
        </a:p>
      </dgm:t>
    </dgm:pt>
    <dgm:pt modelId="{78C9FDDE-3914-493C-A2B4-ACC57FA6CBEE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5D1F1F95-7443-4671-975C-09A13FD0D255}" type="parTrans" cxnId="{3B86B4C3-FC1B-47AF-B66B-37BAE64CDA62}">
      <dgm:prSet/>
      <dgm:spPr/>
      <dgm:t>
        <a:bodyPr/>
        <a:lstStyle/>
        <a:p>
          <a:endParaRPr lang="en-US"/>
        </a:p>
      </dgm:t>
    </dgm:pt>
    <dgm:pt modelId="{4B6D1C45-9AF1-4B04-BDB9-78E24A173AA2}" type="sibTrans" cxnId="{3B86B4C3-FC1B-47AF-B66B-37BAE64CDA62}">
      <dgm:prSet/>
      <dgm:spPr/>
      <dgm:t>
        <a:bodyPr/>
        <a:lstStyle/>
        <a:p>
          <a:endParaRPr lang="en-US"/>
        </a:p>
      </dgm:t>
    </dgm:pt>
    <dgm:pt modelId="{D96322B6-4BB4-4AAB-ADE8-A948C316B573}" type="pres">
      <dgm:prSet presAssocID="{3389F580-3C4E-4E0E-8455-F66923E06926}" presName="diagram" presStyleCnt="0">
        <dgm:presLayoutVars>
          <dgm:dir/>
          <dgm:resizeHandles val="exact"/>
        </dgm:presLayoutVars>
      </dgm:prSet>
      <dgm:spPr/>
    </dgm:pt>
    <dgm:pt modelId="{DFD100E9-BE96-4918-93A7-CF1B2D14232C}" type="pres">
      <dgm:prSet presAssocID="{EF79F3C6-09B7-4A6F-A8C3-536272AD9A7C}" presName="node" presStyleLbl="node1" presStyleIdx="0" presStyleCnt="9">
        <dgm:presLayoutVars>
          <dgm:bulletEnabled val="1"/>
        </dgm:presLayoutVars>
      </dgm:prSet>
      <dgm:spPr/>
    </dgm:pt>
    <dgm:pt modelId="{5B1EAF70-E187-432B-A243-1AEC15016901}" type="pres">
      <dgm:prSet presAssocID="{E69CA3B0-50B3-4F70-A344-E25277C59369}" presName="sibTrans" presStyleCnt="0"/>
      <dgm:spPr/>
    </dgm:pt>
    <dgm:pt modelId="{8D1CD44A-2D86-4EEB-90DF-0845020D9669}" type="pres">
      <dgm:prSet presAssocID="{7427329D-05D3-4CF5-8A94-D6FEA6318297}" presName="node" presStyleLbl="node1" presStyleIdx="1" presStyleCnt="9">
        <dgm:presLayoutVars>
          <dgm:bulletEnabled val="1"/>
        </dgm:presLayoutVars>
      </dgm:prSet>
      <dgm:spPr/>
    </dgm:pt>
    <dgm:pt modelId="{FADA7A12-45F4-4EC2-9986-07D4F37C6171}" type="pres">
      <dgm:prSet presAssocID="{B281A9F7-5CA2-46E0-9DB8-1C60B06B20D6}" presName="sibTrans" presStyleCnt="0"/>
      <dgm:spPr/>
    </dgm:pt>
    <dgm:pt modelId="{621C2F7D-F2E9-45D5-A4C2-AF2D422BE139}" type="pres">
      <dgm:prSet presAssocID="{1D1C0540-A38F-4A9F-82A1-435C7CBC9062}" presName="node" presStyleLbl="node1" presStyleIdx="2" presStyleCnt="9">
        <dgm:presLayoutVars>
          <dgm:bulletEnabled val="1"/>
        </dgm:presLayoutVars>
      </dgm:prSet>
      <dgm:spPr/>
    </dgm:pt>
    <dgm:pt modelId="{3059D648-5AD3-4A5B-B59B-E248C5BC792E}" type="pres">
      <dgm:prSet presAssocID="{F3B273B4-92D1-45EF-A6E0-BC1F7C49A4AB}" presName="sibTrans" presStyleCnt="0"/>
      <dgm:spPr/>
    </dgm:pt>
    <dgm:pt modelId="{8A67E6B3-437C-499A-B85E-624DCCF5B8DC}" type="pres">
      <dgm:prSet presAssocID="{2C68C7B2-9612-4256-92A2-3C45F2326D2B}" presName="node" presStyleLbl="node1" presStyleIdx="3" presStyleCnt="9">
        <dgm:presLayoutVars>
          <dgm:bulletEnabled val="1"/>
        </dgm:presLayoutVars>
      </dgm:prSet>
      <dgm:spPr/>
    </dgm:pt>
    <dgm:pt modelId="{939EE1DC-E3C1-4E0F-8988-9D78FD99309A}" type="pres">
      <dgm:prSet presAssocID="{838F231F-9B15-4FB0-8349-070EA2C6DF5E}" presName="sibTrans" presStyleCnt="0"/>
      <dgm:spPr/>
    </dgm:pt>
    <dgm:pt modelId="{CF00ACA9-67DB-46BE-9DB6-729CF271CED0}" type="pres">
      <dgm:prSet presAssocID="{3456CBCB-4138-406D-A013-89A8F3962B7F}" presName="node" presStyleLbl="node1" presStyleIdx="4" presStyleCnt="9">
        <dgm:presLayoutVars>
          <dgm:bulletEnabled val="1"/>
        </dgm:presLayoutVars>
      </dgm:prSet>
      <dgm:spPr/>
    </dgm:pt>
    <dgm:pt modelId="{9DEBFF32-29EF-475E-8596-4EFEDC549B39}" type="pres">
      <dgm:prSet presAssocID="{50C86F9F-FFCD-4F20-AF40-82E5DA37FBF9}" presName="sibTrans" presStyleCnt="0"/>
      <dgm:spPr/>
    </dgm:pt>
    <dgm:pt modelId="{DEA57AFC-24EA-4A8F-AA71-3F2D49F07B05}" type="pres">
      <dgm:prSet presAssocID="{A11CD4C7-AAC0-4F62-8EB9-C4087BC8F8BD}" presName="node" presStyleLbl="node1" presStyleIdx="5" presStyleCnt="9">
        <dgm:presLayoutVars>
          <dgm:bulletEnabled val="1"/>
        </dgm:presLayoutVars>
      </dgm:prSet>
      <dgm:spPr/>
    </dgm:pt>
    <dgm:pt modelId="{4ECC7E5B-6CDF-45A7-B0DE-DA0E55EE2FE0}" type="pres">
      <dgm:prSet presAssocID="{C83DB40B-AB2A-49AD-92FF-306F11C91AD4}" presName="sibTrans" presStyleCnt="0"/>
      <dgm:spPr/>
    </dgm:pt>
    <dgm:pt modelId="{9F0BAC57-58C4-47F5-BDBF-E37E3C82EB61}" type="pres">
      <dgm:prSet presAssocID="{9515BFB4-8861-41CB-8824-1A85E488C2CD}" presName="node" presStyleLbl="node1" presStyleIdx="6" presStyleCnt="9">
        <dgm:presLayoutVars>
          <dgm:bulletEnabled val="1"/>
        </dgm:presLayoutVars>
      </dgm:prSet>
      <dgm:spPr/>
    </dgm:pt>
    <dgm:pt modelId="{1161A0F5-A55E-451E-9D21-90ED54D8A746}" type="pres">
      <dgm:prSet presAssocID="{AD53F56B-413E-480B-BDFA-9E67A2860BCB}" presName="sibTrans" presStyleCnt="0"/>
      <dgm:spPr/>
    </dgm:pt>
    <dgm:pt modelId="{CBD8A924-8A75-4272-B3FC-CDF5F8A325DE}" type="pres">
      <dgm:prSet presAssocID="{0646A06B-4BBF-4C72-8ED6-367766D5499F}" presName="node" presStyleLbl="node1" presStyleIdx="7" presStyleCnt="9">
        <dgm:presLayoutVars>
          <dgm:bulletEnabled val="1"/>
        </dgm:presLayoutVars>
      </dgm:prSet>
      <dgm:spPr/>
    </dgm:pt>
    <dgm:pt modelId="{1667BD88-B0AE-4528-86B5-3D6D6214333D}" type="pres">
      <dgm:prSet presAssocID="{58F6060C-FA73-451C-A2B4-A53B845D6AEF}" presName="sibTrans" presStyleCnt="0"/>
      <dgm:spPr/>
    </dgm:pt>
    <dgm:pt modelId="{DF02DE86-BAC9-4E38-9C99-F1C971704A53}" type="pres">
      <dgm:prSet presAssocID="{78C9FDDE-3914-493C-A2B4-ACC57FA6CBEE}" presName="node" presStyleLbl="node1" presStyleIdx="8" presStyleCnt="9">
        <dgm:presLayoutVars>
          <dgm:bulletEnabled val="1"/>
        </dgm:presLayoutVars>
      </dgm:prSet>
      <dgm:spPr/>
    </dgm:pt>
  </dgm:ptLst>
  <dgm:cxnLst>
    <dgm:cxn modelId="{6F03A60B-5B72-4B4E-B2B8-B84D4DFDC72D}" srcId="{3389F580-3C4E-4E0E-8455-F66923E06926}" destId="{EF79F3C6-09B7-4A6F-A8C3-536272AD9A7C}" srcOrd="0" destOrd="0" parTransId="{F6C4DA5B-70E9-4CD2-9181-987C764F5348}" sibTransId="{E69CA3B0-50B3-4F70-A344-E25277C59369}"/>
    <dgm:cxn modelId="{1748210C-32E3-42B9-B67B-4778EE41567D}" type="presOf" srcId="{78C9FDDE-3914-493C-A2B4-ACC57FA6CBEE}" destId="{DF02DE86-BAC9-4E38-9C99-F1C971704A53}" srcOrd="0" destOrd="0" presId="urn:microsoft.com/office/officeart/2005/8/layout/default"/>
    <dgm:cxn modelId="{7443FB17-E5B2-4056-88DA-D641B9B8F340}" type="presOf" srcId="{EF79F3C6-09B7-4A6F-A8C3-536272AD9A7C}" destId="{DFD100E9-BE96-4918-93A7-CF1B2D14232C}" srcOrd="0" destOrd="0" presId="urn:microsoft.com/office/officeart/2005/8/layout/default"/>
    <dgm:cxn modelId="{541E231E-932D-402E-B01D-1D9E716CB406}" type="presOf" srcId="{1D1C0540-A38F-4A9F-82A1-435C7CBC9062}" destId="{621C2F7D-F2E9-45D5-A4C2-AF2D422BE139}" srcOrd="0" destOrd="0" presId="urn:microsoft.com/office/officeart/2005/8/layout/default"/>
    <dgm:cxn modelId="{D79F4334-0306-4118-BFE2-9A409EE46EC9}" srcId="{3389F580-3C4E-4E0E-8455-F66923E06926}" destId="{3456CBCB-4138-406D-A013-89A8F3962B7F}" srcOrd="4" destOrd="0" parTransId="{5D11C3AB-3FBC-45D0-8D15-02D09A8AC6E2}" sibTransId="{50C86F9F-FFCD-4F20-AF40-82E5DA37FBF9}"/>
    <dgm:cxn modelId="{5D760A3B-ADB9-40E6-AC58-53CC800370B4}" srcId="{3389F580-3C4E-4E0E-8455-F66923E06926}" destId="{2C68C7B2-9612-4256-92A2-3C45F2326D2B}" srcOrd="3" destOrd="0" parTransId="{6356F793-2E1B-40A0-9C3B-49C9D2B588FA}" sibTransId="{838F231F-9B15-4FB0-8349-070EA2C6DF5E}"/>
    <dgm:cxn modelId="{6E3EE162-4530-4C23-AE36-27ACEE5E0E35}" srcId="{3389F580-3C4E-4E0E-8455-F66923E06926}" destId="{7427329D-05D3-4CF5-8A94-D6FEA6318297}" srcOrd="1" destOrd="0" parTransId="{B6A7EF99-4EAC-4C06-A723-DCAAF2C4B4E5}" sibTransId="{B281A9F7-5CA2-46E0-9DB8-1C60B06B20D6}"/>
    <dgm:cxn modelId="{20A60051-3C70-4B0F-AD6D-C8A4BF40A722}" type="presOf" srcId="{3389F580-3C4E-4E0E-8455-F66923E06926}" destId="{D96322B6-4BB4-4AAB-ADE8-A948C316B573}" srcOrd="0" destOrd="0" presId="urn:microsoft.com/office/officeart/2005/8/layout/default"/>
    <dgm:cxn modelId="{DF641353-F9B3-4F08-B616-CB150248DF39}" type="presOf" srcId="{3456CBCB-4138-406D-A013-89A8F3962B7F}" destId="{CF00ACA9-67DB-46BE-9DB6-729CF271CED0}" srcOrd="0" destOrd="0" presId="urn:microsoft.com/office/officeart/2005/8/layout/default"/>
    <dgm:cxn modelId="{89748076-7D37-4F09-AF3B-4727A1547B8F}" srcId="{3389F580-3C4E-4E0E-8455-F66923E06926}" destId="{0646A06B-4BBF-4C72-8ED6-367766D5499F}" srcOrd="7" destOrd="0" parTransId="{4F5476CE-919F-4BF7-9766-B51726DDCBBB}" sibTransId="{58F6060C-FA73-451C-A2B4-A53B845D6AEF}"/>
    <dgm:cxn modelId="{17DE0F91-9084-4A13-BA4A-9F0F2FCCAD3E}" type="presOf" srcId="{7427329D-05D3-4CF5-8A94-D6FEA6318297}" destId="{8D1CD44A-2D86-4EEB-90DF-0845020D9669}" srcOrd="0" destOrd="0" presId="urn:microsoft.com/office/officeart/2005/8/layout/default"/>
    <dgm:cxn modelId="{CA84C696-C98A-4511-8B58-039C3A259C83}" type="presOf" srcId="{0646A06B-4BBF-4C72-8ED6-367766D5499F}" destId="{CBD8A924-8A75-4272-B3FC-CDF5F8A325DE}" srcOrd="0" destOrd="0" presId="urn:microsoft.com/office/officeart/2005/8/layout/default"/>
    <dgm:cxn modelId="{64E616A4-37E2-446C-B212-22A8873BD393}" srcId="{3389F580-3C4E-4E0E-8455-F66923E06926}" destId="{A11CD4C7-AAC0-4F62-8EB9-C4087BC8F8BD}" srcOrd="5" destOrd="0" parTransId="{C8205E45-5723-4D2E-9191-7987BD968164}" sibTransId="{C83DB40B-AB2A-49AD-92FF-306F11C91AD4}"/>
    <dgm:cxn modelId="{8E428BB6-4FB2-49CA-984D-27112C09CDF2}" type="presOf" srcId="{A11CD4C7-AAC0-4F62-8EB9-C4087BC8F8BD}" destId="{DEA57AFC-24EA-4A8F-AA71-3F2D49F07B05}" srcOrd="0" destOrd="0" presId="urn:microsoft.com/office/officeart/2005/8/layout/default"/>
    <dgm:cxn modelId="{E950D6B9-4DC8-4363-8043-83E8A0E49371}" srcId="{3389F580-3C4E-4E0E-8455-F66923E06926}" destId="{9515BFB4-8861-41CB-8824-1A85E488C2CD}" srcOrd="6" destOrd="0" parTransId="{FF500C78-2977-4F37-8F13-0740A3FBA2C7}" sibTransId="{AD53F56B-413E-480B-BDFA-9E67A2860BCB}"/>
    <dgm:cxn modelId="{3B86B4C3-FC1B-47AF-B66B-37BAE64CDA62}" srcId="{3389F580-3C4E-4E0E-8455-F66923E06926}" destId="{78C9FDDE-3914-493C-A2B4-ACC57FA6CBEE}" srcOrd="8" destOrd="0" parTransId="{5D1F1F95-7443-4671-975C-09A13FD0D255}" sibTransId="{4B6D1C45-9AF1-4B04-BDB9-78E24A173AA2}"/>
    <dgm:cxn modelId="{E1CC6DC7-7EAC-41CA-AF2C-3936020DAFC4}" srcId="{3389F580-3C4E-4E0E-8455-F66923E06926}" destId="{1D1C0540-A38F-4A9F-82A1-435C7CBC9062}" srcOrd="2" destOrd="0" parTransId="{887CEE3F-5A2B-4466-B405-A3AF428AB10D}" sibTransId="{F3B273B4-92D1-45EF-A6E0-BC1F7C49A4AB}"/>
    <dgm:cxn modelId="{5058E2E7-6C66-499F-9166-58C31108DCD1}" type="presOf" srcId="{9515BFB4-8861-41CB-8824-1A85E488C2CD}" destId="{9F0BAC57-58C4-47F5-BDBF-E37E3C82EB61}" srcOrd="0" destOrd="0" presId="urn:microsoft.com/office/officeart/2005/8/layout/default"/>
    <dgm:cxn modelId="{3AB760F1-B7E8-4682-8A1A-9220DCA8689B}" type="presOf" srcId="{2C68C7B2-9612-4256-92A2-3C45F2326D2B}" destId="{8A67E6B3-437C-499A-B85E-624DCCF5B8DC}" srcOrd="0" destOrd="0" presId="urn:microsoft.com/office/officeart/2005/8/layout/default"/>
    <dgm:cxn modelId="{4AE7743A-B484-4EC8-9F17-0331047BA6A0}" type="presParOf" srcId="{D96322B6-4BB4-4AAB-ADE8-A948C316B573}" destId="{DFD100E9-BE96-4918-93A7-CF1B2D14232C}" srcOrd="0" destOrd="0" presId="urn:microsoft.com/office/officeart/2005/8/layout/default"/>
    <dgm:cxn modelId="{BCCB4D20-5A50-4ED4-B839-939A94867D3C}" type="presParOf" srcId="{D96322B6-4BB4-4AAB-ADE8-A948C316B573}" destId="{5B1EAF70-E187-432B-A243-1AEC15016901}" srcOrd="1" destOrd="0" presId="urn:microsoft.com/office/officeart/2005/8/layout/default"/>
    <dgm:cxn modelId="{9189C5EB-6DD0-4A6C-8A7F-B7BED1907EA2}" type="presParOf" srcId="{D96322B6-4BB4-4AAB-ADE8-A948C316B573}" destId="{8D1CD44A-2D86-4EEB-90DF-0845020D9669}" srcOrd="2" destOrd="0" presId="urn:microsoft.com/office/officeart/2005/8/layout/default"/>
    <dgm:cxn modelId="{F4C0B1E1-68EE-44AB-B662-32F0110909F1}" type="presParOf" srcId="{D96322B6-4BB4-4AAB-ADE8-A948C316B573}" destId="{FADA7A12-45F4-4EC2-9986-07D4F37C6171}" srcOrd="3" destOrd="0" presId="urn:microsoft.com/office/officeart/2005/8/layout/default"/>
    <dgm:cxn modelId="{E0B1B3C3-8218-4838-BD2B-99FB4590E6C6}" type="presParOf" srcId="{D96322B6-4BB4-4AAB-ADE8-A948C316B573}" destId="{621C2F7D-F2E9-45D5-A4C2-AF2D422BE139}" srcOrd="4" destOrd="0" presId="urn:microsoft.com/office/officeart/2005/8/layout/default"/>
    <dgm:cxn modelId="{D0DEE2CC-ED2A-44EB-A525-F8BAF13C15AA}" type="presParOf" srcId="{D96322B6-4BB4-4AAB-ADE8-A948C316B573}" destId="{3059D648-5AD3-4A5B-B59B-E248C5BC792E}" srcOrd="5" destOrd="0" presId="urn:microsoft.com/office/officeart/2005/8/layout/default"/>
    <dgm:cxn modelId="{B13B2176-3475-4079-8C8C-4E228EB2FD38}" type="presParOf" srcId="{D96322B6-4BB4-4AAB-ADE8-A948C316B573}" destId="{8A67E6B3-437C-499A-B85E-624DCCF5B8DC}" srcOrd="6" destOrd="0" presId="urn:microsoft.com/office/officeart/2005/8/layout/default"/>
    <dgm:cxn modelId="{BC2B338F-045E-468A-9BE5-409F548C580D}" type="presParOf" srcId="{D96322B6-4BB4-4AAB-ADE8-A948C316B573}" destId="{939EE1DC-E3C1-4E0F-8988-9D78FD99309A}" srcOrd="7" destOrd="0" presId="urn:microsoft.com/office/officeart/2005/8/layout/default"/>
    <dgm:cxn modelId="{A2792BBF-056A-47BA-8C36-16642DEBC91E}" type="presParOf" srcId="{D96322B6-4BB4-4AAB-ADE8-A948C316B573}" destId="{CF00ACA9-67DB-46BE-9DB6-729CF271CED0}" srcOrd="8" destOrd="0" presId="urn:microsoft.com/office/officeart/2005/8/layout/default"/>
    <dgm:cxn modelId="{0E1EE54C-57B4-42DE-9F04-DCF1E6D4081C}" type="presParOf" srcId="{D96322B6-4BB4-4AAB-ADE8-A948C316B573}" destId="{9DEBFF32-29EF-475E-8596-4EFEDC549B39}" srcOrd="9" destOrd="0" presId="urn:microsoft.com/office/officeart/2005/8/layout/default"/>
    <dgm:cxn modelId="{DCF7F708-169F-4927-8D3A-5BE45EE47775}" type="presParOf" srcId="{D96322B6-4BB4-4AAB-ADE8-A948C316B573}" destId="{DEA57AFC-24EA-4A8F-AA71-3F2D49F07B05}" srcOrd="10" destOrd="0" presId="urn:microsoft.com/office/officeart/2005/8/layout/default"/>
    <dgm:cxn modelId="{F3119DC1-17A8-4FA8-9C92-421271DDF08E}" type="presParOf" srcId="{D96322B6-4BB4-4AAB-ADE8-A948C316B573}" destId="{4ECC7E5B-6CDF-45A7-B0DE-DA0E55EE2FE0}" srcOrd="11" destOrd="0" presId="urn:microsoft.com/office/officeart/2005/8/layout/default"/>
    <dgm:cxn modelId="{80AF6349-ADD2-4DE1-97C8-A2AB851B578F}" type="presParOf" srcId="{D96322B6-4BB4-4AAB-ADE8-A948C316B573}" destId="{9F0BAC57-58C4-47F5-BDBF-E37E3C82EB61}" srcOrd="12" destOrd="0" presId="urn:microsoft.com/office/officeart/2005/8/layout/default"/>
    <dgm:cxn modelId="{07CBC35B-2646-476D-9D10-48BD4387A2B0}" type="presParOf" srcId="{D96322B6-4BB4-4AAB-ADE8-A948C316B573}" destId="{1161A0F5-A55E-451E-9D21-90ED54D8A746}" srcOrd="13" destOrd="0" presId="urn:microsoft.com/office/officeart/2005/8/layout/default"/>
    <dgm:cxn modelId="{5FEADF96-84BF-490E-9C08-661C5A70A789}" type="presParOf" srcId="{D96322B6-4BB4-4AAB-ADE8-A948C316B573}" destId="{CBD8A924-8A75-4272-B3FC-CDF5F8A325DE}" srcOrd="14" destOrd="0" presId="urn:microsoft.com/office/officeart/2005/8/layout/default"/>
    <dgm:cxn modelId="{8BFC6426-49F0-4C2C-94FE-32DA23E4D5FB}" type="presParOf" srcId="{D96322B6-4BB4-4AAB-ADE8-A948C316B573}" destId="{1667BD88-B0AE-4528-86B5-3D6D6214333D}" srcOrd="15" destOrd="0" presId="urn:microsoft.com/office/officeart/2005/8/layout/default"/>
    <dgm:cxn modelId="{2057A5BD-7884-4E49-B1E3-642001276AD9}" type="presParOf" srcId="{D96322B6-4BB4-4AAB-ADE8-A948C316B573}" destId="{DF02DE86-BAC9-4E38-9C99-F1C971704A5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E507AB-6EF1-4916-938B-0E06C4659CC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0BDD7D-7980-4D73-B589-F725827BF075}">
      <dgm:prSet phldrT="[Text]" custT="1"/>
      <dgm:spPr/>
      <dgm:t>
        <a:bodyPr/>
        <a:lstStyle/>
        <a:p>
          <a:r>
            <a:rPr lang="en-US" sz="2400" dirty="0"/>
            <a:t>Needs analysis</a:t>
          </a:r>
        </a:p>
      </dgm:t>
    </dgm:pt>
    <dgm:pt modelId="{D85CF200-9BF3-4B2B-9B88-13135EF0E24B}" type="parTrans" cxnId="{F44B1726-4AE1-4BF2-B97E-8A11E540DAF6}">
      <dgm:prSet/>
      <dgm:spPr/>
      <dgm:t>
        <a:bodyPr/>
        <a:lstStyle/>
        <a:p>
          <a:endParaRPr lang="en-US"/>
        </a:p>
      </dgm:t>
    </dgm:pt>
    <dgm:pt modelId="{0952E55D-D05A-474B-B991-AD1084348A95}" type="sibTrans" cxnId="{F44B1726-4AE1-4BF2-B97E-8A11E540DAF6}">
      <dgm:prSet/>
      <dgm:spPr/>
      <dgm:t>
        <a:bodyPr/>
        <a:lstStyle/>
        <a:p>
          <a:endParaRPr lang="en-US"/>
        </a:p>
      </dgm:t>
    </dgm:pt>
    <dgm:pt modelId="{67B84A82-B477-43BC-9AEB-C30B1232B85A}">
      <dgm:prSet phldrT="[Text]" custT="1"/>
      <dgm:spPr/>
      <dgm:t>
        <a:bodyPr/>
        <a:lstStyle/>
        <a:p>
          <a:r>
            <a:rPr lang="en-US" sz="2400" dirty="0"/>
            <a:t>…</a:t>
          </a:r>
        </a:p>
      </dgm:t>
    </dgm:pt>
    <dgm:pt modelId="{43019229-E04B-4437-8183-A24E73B2CB44}" type="parTrans" cxnId="{701B5F99-063A-4987-A6AA-9B198A2BE6E8}">
      <dgm:prSet/>
      <dgm:spPr/>
      <dgm:t>
        <a:bodyPr/>
        <a:lstStyle/>
        <a:p>
          <a:endParaRPr lang="en-US"/>
        </a:p>
      </dgm:t>
    </dgm:pt>
    <dgm:pt modelId="{2A57183A-D856-47D9-9447-F735DAC003B3}" type="sibTrans" cxnId="{701B5F99-063A-4987-A6AA-9B198A2BE6E8}">
      <dgm:prSet/>
      <dgm:spPr/>
      <dgm:t>
        <a:bodyPr/>
        <a:lstStyle/>
        <a:p>
          <a:endParaRPr lang="en-US"/>
        </a:p>
      </dgm:t>
    </dgm:pt>
    <dgm:pt modelId="{DFE33374-B000-4CAD-998E-FA7D4FA963F7}">
      <dgm:prSet custT="1"/>
      <dgm:spPr/>
      <dgm:t>
        <a:bodyPr/>
        <a:lstStyle/>
        <a:p>
          <a:r>
            <a:rPr lang="en-US" sz="2400" dirty="0"/>
            <a:t>Well-defined problem definition</a:t>
          </a:r>
        </a:p>
      </dgm:t>
    </dgm:pt>
    <dgm:pt modelId="{433665D7-7480-4CD0-AE56-438B2D3D6A9A}" type="parTrans" cxnId="{13F426DE-A874-4714-91CF-22A183492416}">
      <dgm:prSet/>
      <dgm:spPr/>
      <dgm:t>
        <a:bodyPr/>
        <a:lstStyle/>
        <a:p>
          <a:endParaRPr lang="en-US"/>
        </a:p>
      </dgm:t>
    </dgm:pt>
    <dgm:pt modelId="{41012107-CB83-4944-BE20-667780D3686A}" type="sibTrans" cxnId="{13F426DE-A874-4714-91CF-22A183492416}">
      <dgm:prSet/>
      <dgm:spPr/>
      <dgm:t>
        <a:bodyPr/>
        <a:lstStyle/>
        <a:p>
          <a:endParaRPr lang="en-US"/>
        </a:p>
      </dgm:t>
    </dgm:pt>
    <dgm:pt modelId="{5EC67CE1-79C7-425B-9F46-CEEAF98ED8AA}">
      <dgm:prSet custT="1"/>
      <dgm:spPr/>
      <dgm:t>
        <a:bodyPr/>
        <a:lstStyle/>
        <a:p>
          <a:r>
            <a:rPr lang="en-US" sz="2400" dirty="0"/>
            <a:t>Write an </a:t>
          </a:r>
          <a:r>
            <a:rPr lang="en-US" sz="2400" b="1" u="sng" dirty="0"/>
            <a:t>algorithm</a:t>
          </a:r>
          <a:r>
            <a:rPr lang="en-US" sz="2400" dirty="0"/>
            <a:t> in a paper or your brain!</a:t>
          </a:r>
        </a:p>
      </dgm:t>
    </dgm:pt>
    <dgm:pt modelId="{1FE4D499-EA23-43A3-BB78-5A587257FD8A}" type="parTrans" cxnId="{560EAD84-A4DE-43E5-8008-736E82B79B26}">
      <dgm:prSet/>
      <dgm:spPr/>
      <dgm:t>
        <a:bodyPr/>
        <a:lstStyle/>
        <a:p>
          <a:endParaRPr lang="en-US"/>
        </a:p>
      </dgm:t>
    </dgm:pt>
    <dgm:pt modelId="{C8078B76-8F3E-4643-A537-EA54B2EE354E}" type="sibTrans" cxnId="{560EAD84-A4DE-43E5-8008-736E82B79B26}">
      <dgm:prSet/>
      <dgm:spPr/>
      <dgm:t>
        <a:bodyPr/>
        <a:lstStyle/>
        <a:p>
          <a:endParaRPr lang="en-US"/>
        </a:p>
      </dgm:t>
    </dgm:pt>
    <dgm:pt modelId="{CB2D22C8-06FC-4C6E-8B86-ED9EE25DBDCA}">
      <dgm:prSet custT="1"/>
      <dgm:spPr/>
      <dgm:t>
        <a:bodyPr/>
        <a:lstStyle/>
        <a:p>
          <a:r>
            <a:rPr lang="en-US" sz="2400"/>
            <a:t>Select a suitable programming language</a:t>
          </a:r>
          <a:endParaRPr lang="en-US" sz="2400" dirty="0"/>
        </a:p>
      </dgm:t>
    </dgm:pt>
    <dgm:pt modelId="{058DAE01-4E72-4FAB-BF02-FD49368AAF86}" type="parTrans" cxnId="{E0054633-665A-4DA6-AFCA-532795DED1D3}">
      <dgm:prSet/>
      <dgm:spPr/>
      <dgm:t>
        <a:bodyPr/>
        <a:lstStyle/>
        <a:p>
          <a:endParaRPr lang="en-US"/>
        </a:p>
      </dgm:t>
    </dgm:pt>
    <dgm:pt modelId="{8751D27D-1554-4270-9A39-158479AF3A82}" type="sibTrans" cxnId="{E0054633-665A-4DA6-AFCA-532795DED1D3}">
      <dgm:prSet/>
      <dgm:spPr/>
      <dgm:t>
        <a:bodyPr/>
        <a:lstStyle/>
        <a:p>
          <a:endParaRPr lang="en-US"/>
        </a:p>
      </dgm:t>
    </dgm:pt>
    <dgm:pt modelId="{6D65E142-F480-4D69-9036-3CE219BAEF4E}">
      <dgm:prSet custT="1"/>
      <dgm:spPr/>
      <dgm:t>
        <a:bodyPr/>
        <a:lstStyle/>
        <a:p>
          <a:r>
            <a:rPr lang="en-US" sz="2400" dirty="0"/>
            <a:t>Write a </a:t>
          </a:r>
          <a:r>
            <a:rPr lang="en-US" sz="2400" b="1" u="sng" dirty="0"/>
            <a:t>program</a:t>
          </a:r>
        </a:p>
      </dgm:t>
    </dgm:pt>
    <dgm:pt modelId="{08475FB9-2E5C-4A8F-9E3E-7A322F31C0D9}" type="parTrans" cxnId="{13826B71-2EC8-4AAA-9BC0-721635A325A0}">
      <dgm:prSet/>
      <dgm:spPr/>
      <dgm:t>
        <a:bodyPr/>
        <a:lstStyle/>
        <a:p>
          <a:endParaRPr lang="en-US"/>
        </a:p>
      </dgm:t>
    </dgm:pt>
    <dgm:pt modelId="{9C9C3836-B938-4150-8D17-C8DE15489189}" type="sibTrans" cxnId="{13826B71-2EC8-4AAA-9BC0-721635A325A0}">
      <dgm:prSet/>
      <dgm:spPr/>
      <dgm:t>
        <a:bodyPr/>
        <a:lstStyle/>
        <a:p>
          <a:endParaRPr lang="en-US"/>
        </a:p>
      </dgm:t>
    </dgm:pt>
    <dgm:pt modelId="{B9FDC7F1-61AD-420D-8BDA-D40DA01ABB5A}">
      <dgm:prSet custT="1"/>
      <dgm:spPr/>
      <dgm:t>
        <a:bodyPr/>
        <a:lstStyle/>
        <a:p>
          <a:r>
            <a:rPr lang="en-US" sz="2400" dirty="0"/>
            <a:t>Run </a:t>
          </a:r>
          <a:r>
            <a:rPr lang="en-US" sz="2400" b="1" u="sng" dirty="0"/>
            <a:t>compiler</a:t>
          </a:r>
          <a:r>
            <a:rPr lang="en-US" sz="2400" dirty="0"/>
            <a:t> or </a:t>
          </a:r>
          <a:r>
            <a:rPr lang="en-US" sz="2400" b="1" u="sng" dirty="0"/>
            <a:t>interpreter</a:t>
          </a:r>
        </a:p>
      </dgm:t>
    </dgm:pt>
    <dgm:pt modelId="{A95081FF-E4F3-41DB-A47E-5C7D69C3E13E}" type="parTrans" cxnId="{15749440-46D4-442F-B2A1-7D52DDD5C35A}">
      <dgm:prSet/>
      <dgm:spPr/>
      <dgm:t>
        <a:bodyPr/>
        <a:lstStyle/>
        <a:p>
          <a:endParaRPr lang="en-US"/>
        </a:p>
      </dgm:t>
    </dgm:pt>
    <dgm:pt modelId="{CBC9DCF7-A87F-40E1-82E9-C8F9DCE59EF5}" type="sibTrans" cxnId="{15749440-46D4-442F-B2A1-7D52DDD5C35A}">
      <dgm:prSet/>
      <dgm:spPr/>
      <dgm:t>
        <a:bodyPr/>
        <a:lstStyle/>
        <a:p>
          <a:endParaRPr lang="en-US"/>
        </a:p>
      </dgm:t>
    </dgm:pt>
    <dgm:pt modelId="{0D6CD0DC-EB94-4BB9-8652-48F0FB739F88}" type="pres">
      <dgm:prSet presAssocID="{9CE507AB-6EF1-4916-938B-0E06C4659CC4}" presName="linear" presStyleCnt="0">
        <dgm:presLayoutVars>
          <dgm:dir/>
          <dgm:animLvl val="lvl"/>
          <dgm:resizeHandles val="exact"/>
        </dgm:presLayoutVars>
      </dgm:prSet>
      <dgm:spPr/>
    </dgm:pt>
    <dgm:pt modelId="{429B82E2-89D0-4617-8758-31E14F58DBCB}" type="pres">
      <dgm:prSet presAssocID="{AA0BDD7D-7980-4D73-B589-F725827BF075}" presName="parentLin" presStyleCnt="0"/>
      <dgm:spPr/>
    </dgm:pt>
    <dgm:pt modelId="{364417C1-CE68-49AB-9D11-EDC4E41D3B70}" type="pres">
      <dgm:prSet presAssocID="{AA0BDD7D-7980-4D73-B589-F725827BF075}" presName="parentLeftMargin" presStyleLbl="node1" presStyleIdx="0" presStyleCnt="7"/>
      <dgm:spPr/>
    </dgm:pt>
    <dgm:pt modelId="{0A49AEA9-BFE8-4421-AAE4-CCDC7A6821E3}" type="pres">
      <dgm:prSet presAssocID="{AA0BDD7D-7980-4D73-B589-F725827BF07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D6ACA09-5755-4B81-8197-8CBA960B5497}" type="pres">
      <dgm:prSet presAssocID="{AA0BDD7D-7980-4D73-B589-F725827BF075}" presName="negativeSpace" presStyleCnt="0"/>
      <dgm:spPr/>
    </dgm:pt>
    <dgm:pt modelId="{B4CDA845-5DBA-4353-9AD8-2C37BF15A098}" type="pres">
      <dgm:prSet presAssocID="{AA0BDD7D-7980-4D73-B589-F725827BF075}" presName="childText" presStyleLbl="conFgAcc1" presStyleIdx="0" presStyleCnt="7">
        <dgm:presLayoutVars>
          <dgm:bulletEnabled val="1"/>
        </dgm:presLayoutVars>
      </dgm:prSet>
      <dgm:spPr/>
    </dgm:pt>
    <dgm:pt modelId="{D6317B3A-CDC8-4B48-B387-1A62304CE3E1}" type="pres">
      <dgm:prSet presAssocID="{0952E55D-D05A-474B-B991-AD1084348A95}" presName="spaceBetweenRectangles" presStyleCnt="0"/>
      <dgm:spPr/>
    </dgm:pt>
    <dgm:pt modelId="{4DB9B1FC-26BC-46BD-A289-20A3463692B3}" type="pres">
      <dgm:prSet presAssocID="{DFE33374-B000-4CAD-998E-FA7D4FA963F7}" presName="parentLin" presStyleCnt="0"/>
      <dgm:spPr/>
    </dgm:pt>
    <dgm:pt modelId="{F219A77E-35D7-4BCC-AD12-FD2D4B400CFE}" type="pres">
      <dgm:prSet presAssocID="{DFE33374-B000-4CAD-998E-FA7D4FA963F7}" presName="parentLeftMargin" presStyleLbl="node1" presStyleIdx="0" presStyleCnt="7"/>
      <dgm:spPr/>
    </dgm:pt>
    <dgm:pt modelId="{11B5BE67-6AC2-410C-A5FE-9DECEE5D465D}" type="pres">
      <dgm:prSet presAssocID="{DFE33374-B000-4CAD-998E-FA7D4FA963F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9F1AF83-53A0-4101-8379-9CAA9B43862D}" type="pres">
      <dgm:prSet presAssocID="{DFE33374-B000-4CAD-998E-FA7D4FA963F7}" presName="negativeSpace" presStyleCnt="0"/>
      <dgm:spPr/>
    </dgm:pt>
    <dgm:pt modelId="{6C7B1044-E94B-4821-BA3F-C657DB05A8CC}" type="pres">
      <dgm:prSet presAssocID="{DFE33374-B000-4CAD-998E-FA7D4FA963F7}" presName="childText" presStyleLbl="conFgAcc1" presStyleIdx="1" presStyleCnt="7">
        <dgm:presLayoutVars>
          <dgm:bulletEnabled val="1"/>
        </dgm:presLayoutVars>
      </dgm:prSet>
      <dgm:spPr/>
    </dgm:pt>
    <dgm:pt modelId="{51A78F11-2E75-4EAE-8A3A-571D736E5EB4}" type="pres">
      <dgm:prSet presAssocID="{41012107-CB83-4944-BE20-667780D3686A}" presName="spaceBetweenRectangles" presStyleCnt="0"/>
      <dgm:spPr/>
    </dgm:pt>
    <dgm:pt modelId="{6291038A-D5B9-446E-82E3-53C78D8F5283}" type="pres">
      <dgm:prSet presAssocID="{5EC67CE1-79C7-425B-9F46-CEEAF98ED8AA}" presName="parentLin" presStyleCnt="0"/>
      <dgm:spPr/>
    </dgm:pt>
    <dgm:pt modelId="{00BA20DB-F72D-49F1-8E37-5FA1FDAFFC12}" type="pres">
      <dgm:prSet presAssocID="{5EC67CE1-79C7-425B-9F46-CEEAF98ED8AA}" presName="parentLeftMargin" presStyleLbl="node1" presStyleIdx="1" presStyleCnt="7"/>
      <dgm:spPr/>
    </dgm:pt>
    <dgm:pt modelId="{86427D96-5C08-4991-9ED0-97C1D8E511C4}" type="pres">
      <dgm:prSet presAssocID="{5EC67CE1-79C7-425B-9F46-CEEAF98ED8A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ECD355A-0DF3-44C4-8077-A244E25DF815}" type="pres">
      <dgm:prSet presAssocID="{5EC67CE1-79C7-425B-9F46-CEEAF98ED8AA}" presName="negativeSpace" presStyleCnt="0"/>
      <dgm:spPr/>
    </dgm:pt>
    <dgm:pt modelId="{AF229676-71EC-495D-A472-3F2EACF98E1D}" type="pres">
      <dgm:prSet presAssocID="{5EC67CE1-79C7-425B-9F46-CEEAF98ED8AA}" presName="childText" presStyleLbl="conFgAcc1" presStyleIdx="2" presStyleCnt="7">
        <dgm:presLayoutVars>
          <dgm:bulletEnabled val="1"/>
        </dgm:presLayoutVars>
      </dgm:prSet>
      <dgm:spPr/>
    </dgm:pt>
    <dgm:pt modelId="{0CE295AD-6EC9-4723-A099-6E15E5CD818D}" type="pres">
      <dgm:prSet presAssocID="{C8078B76-8F3E-4643-A537-EA54B2EE354E}" presName="spaceBetweenRectangles" presStyleCnt="0"/>
      <dgm:spPr/>
    </dgm:pt>
    <dgm:pt modelId="{6B3087A0-0E01-45CB-8084-E85331FDEDDC}" type="pres">
      <dgm:prSet presAssocID="{CB2D22C8-06FC-4C6E-8B86-ED9EE25DBDCA}" presName="parentLin" presStyleCnt="0"/>
      <dgm:spPr/>
    </dgm:pt>
    <dgm:pt modelId="{7A284802-0D50-4A55-9506-CDB341D16F0F}" type="pres">
      <dgm:prSet presAssocID="{CB2D22C8-06FC-4C6E-8B86-ED9EE25DBDCA}" presName="parentLeftMargin" presStyleLbl="node1" presStyleIdx="2" presStyleCnt="7"/>
      <dgm:spPr/>
    </dgm:pt>
    <dgm:pt modelId="{B5EA5606-A4CA-478E-B1B4-E1FAD3A16970}" type="pres">
      <dgm:prSet presAssocID="{CB2D22C8-06FC-4C6E-8B86-ED9EE25DBDC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A12B21C-CDCF-462A-8BB2-BF7E74BC3C40}" type="pres">
      <dgm:prSet presAssocID="{CB2D22C8-06FC-4C6E-8B86-ED9EE25DBDCA}" presName="negativeSpace" presStyleCnt="0"/>
      <dgm:spPr/>
    </dgm:pt>
    <dgm:pt modelId="{6E92501F-0252-4B30-8162-37E8615B8091}" type="pres">
      <dgm:prSet presAssocID="{CB2D22C8-06FC-4C6E-8B86-ED9EE25DBDCA}" presName="childText" presStyleLbl="conFgAcc1" presStyleIdx="3" presStyleCnt="7">
        <dgm:presLayoutVars>
          <dgm:bulletEnabled val="1"/>
        </dgm:presLayoutVars>
      </dgm:prSet>
      <dgm:spPr/>
    </dgm:pt>
    <dgm:pt modelId="{4636E866-875B-457C-B531-F93013F5F28E}" type="pres">
      <dgm:prSet presAssocID="{8751D27D-1554-4270-9A39-158479AF3A82}" presName="spaceBetweenRectangles" presStyleCnt="0"/>
      <dgm:spPr/>
    </dgm:pt>
    <dgm:pt modelId="{DF7D2C1E-7942-45E1-B781-53EF58278790}" type="pres">
      <dgm:prSet presAssocID="{6D65E142-F480-4D69-9036-3CE219BAEF4E}" presName="parentLin" presStyleCnt="0"/>
      <dgm:spPr/>
    </dgm:pt>
    <dgm:pt modelId="{60A48916-958F-44B8-8567-DAC5957EBEF7}" type="pres">
      <dgm:prSet presAssocID="{6D65E142-F480-4D69-9036-3CE219BAEF4E}" presName="parentLeftMargin" presStyleLbl="node1" presStyleIdx="3" presStyleCnt="7"/>
      <dgm:spPr/>
    </dgm:pt>
    <dgm:pt modelId="{3B5F44FC-93D4-4842-9BD1-6175CCDAF668}" type="pres">
      <dgm:prSet presAssocID="{6D65E142-F480-4D69-9036-3CE219BAEF4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0C29BB5-4E71-4ACA-9F79-951A0BB520E5}" type="pres">
      <dgm:prSet presAssocID="{6D65E142-F480-4D69-9036-3CE219BAEF4E}" presName="negativeSpace" presStyleCnt="0"/>
      <dgm:spPr/>
    </dgm:pt>
    <dgm:pt modelId="{2C8DABF4-311D-40C7-A516-B3B895DF1CA0}" type="pres">
      <dgm:prSet presAssocID="{6D65E142-F480-4D69-9036-3CE219BAEF4E}" presName="childText" presStyleLbl="conFgAcc1" presStyleIdx="4" presStyleCnt="7">
        <dgm:presLayoutVars>
          <dgm:bulletEnabled val="1"/>
        </dgm:presLayoutVars>
      </dgm:prSet>
      <dgm:spPr/>
    </dgm:pt>
    <dgm:pt modelId="{9ED32B35-51B7-41CB-9C23-A6AD1AFD200C}" type="pres">
      <dgm:prSet presAssocID="{9C9C3836-B938-4150-8D17-C8DE15489189}" presName="spaceBetweenRectangles" presStyleCnt="0"/>
      <dgm:spPr/>
    </dgm:pt>
    <dgm:pt modelId="{05D12806-21C4-4215-8557-218855238865}" type="pres">
      <dgm:prSet presAssocID="{B9FDC7F1-61AD-420D-8BDA-D40DA01ABB5A}" presName="parentLin" presStyleCnt="0"/>
      <dgm:spPr/>
    </dgm:pt>
    <dgm:pt modelId="{C371CC5A-8F83-48BA-9F36-DD60FB9E4AC1}" type="pres">
      <dgm:prSet presAssocID="{B9FDC7F1-61AD-420D-8BDA-D40DA01ABB5A}" presName="parentLeftMargin" presStyleLbl="node1" presStyleIdx="4" presStyleCnt="7"/>
      <dgm:spPr/>
    </dgm:pt>
    <dgm:pt modelId="{1E1AB3DF-0495-43E8-9D80-238B8992A861}" type="pres">
      <dgm:prSet presAssocID="{B9FDC7F1-61AD-420D-8BDA-D40DA01ABB5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0FF33F7-79FE-4EC7-9599-A6899B40F6B3}" type="pres">
      <dgm:prSet presAssocID="{B9FDC7F1-61AD-420D-8BDA-D40DA01ABB5A}" presName="negativeSpace" presStyleCnt="0"/>
      <dgm:spPr/>
    </dgm:pt>
    <dgm:pt modelId="{6BC8A455-DD12-4396-9D34-8C138135467A}" type="pres">
      <dgm:prSet presAssocID="{B9FDC7F1-61AD-420D-8BDA-D40DA01ABB5A}" presName="childText" presStyleLbl="conFgAcc1" presStyleIdx="5" presStyleCnt="7">
        <dgm:presLayoutVars>
          <dgm:bulletEnabled val="1"/>
        </dgm:presLayoutVars>
      </dgm:prSet>
      <dgm:spPr/>
    </dgm:pt>
    <dgm:pt modelId="{AFD4D4A1-1F8C-4AC9-809A-77B559BABE54}" type="pres">
      <dgm:prSet presAssocID="{CBC9DCF7-A87F-40E1-82E9-C8F9DCE59EF5}" presName="spaceBetweenRectangles" presStyleCnt="0"/>
      <dgm:spPr/>
    </dgm:pt>
    <dgm:pt modelId="{5E14A3A4-8F05-4347-999C-041B69FF30DA}" type="pres">
      <dgm:prSet presAssocID="{67B84A82-B477-43BC-9AEB-C30B1232B85A}" presName="parentLin" presStyleCnt="0"/>
      <dgm:spPr/>
    </dgm:pt>
    <dgm:pt modelId="{FB62789A-E1CE-40CD-9167-95189BC00CB1}" type="pres">
      <dgm:prSet presAssocID="{67B84A82-B477-43BC-9AEB-C30B1232B85A}" presName="parentLeftMargin" presStyleLbl="node1" presStyleIdx="5" presStyleCnt="7"/>
      <dgm:spPr/>
    </dgm:pt>
    <dgm:pt modelId="{BBE59334-6A6F-4A75-BED6-3F3BD016BA51}" type="pres">
      <dgm:prSet presAssocID="{67B84A82-B477-43BC-9AEB-C30B1232B85A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944849B1-D975-451D-B1FE-80E37AB1672B}" type="pres">
      <dgm:prSet presAssocID="{67B84A82-B477-43BC-9AEB-C30B1232B85A}" presName="negativeSpace" presStyleCnt="0"/>
      <dgm:spPr/>
    </dgm:pt>
    <dgm:pt modelId="{FC7EFB9E-C14F-4F1A-AA7F-6188E7F4FC65}" type="pres">
      <dgm:prSet presAssocID="{67B84A82-B477-43BC-9AEB-C30B1232B85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2BA4D02-1E83-4BF5-886E-A64953035230}" type="presOf" srcId="{CB2D22C8-06FC-4C6E-8B86-ED9EE25DBDCA}" destId="{B5EA5606-A4CA-478E-B1B4-E1FAD3A16970}" srcOrd="1" destOrd="0" presId="urn:microsoft.com/office/officeart/2005/8/layout/list1"/>
    <dgm:cxn modelId="{7C03740D-3C48-48B0-AB46-0134D8E9300A}" type="presOf" srcId="{9CE507AB-6EF1-4916-938B-0E06C4659CC4}" destId="{0D6CD0DC-EB94-4BB9-8652-48F0FB739F88}" srcOrd="0" destOrd="0" presId="urn:microsoft.com/office/officeart/2005/8/layout/list1"/>
    <dgm:cxn modelId="{F44B1726-4AE1-4BF2-B97E-8A11E540DAF6}" srcId="{9CE507AB-6EF1-4916-938B-0E06C4659CC4}" destId="{AA0BDD7D-7980-4D73-B589-F725827BF075}" srcOrd="0" destOrd="0" parTransId="{D85CF200-9BF3-4B2B-9B88-13135EF0E24B}" sibTransId="{0952E55D-D05A-474B-B991-AD1084348A95}"/>
    <dgm:cxn modelId="{E0054633-665A-4DA6-AFCA-532795DED1D3}" srcId="{9CE507AB-6EF1-4916-938B-0E06C4659CC4}" destId="{CB2D22C8-06FC-4C6E-8B86-ED9EE25DBDCA}" srcOrd="3" destOrd="0" parTransId="{058DAE01-4E72-4FAB-BF02-FD49368AAF86}" sibTransId="{8751D27D-1554-4270-9A39-158479AF3A82}"/>
    <dgm:cxn modelId="{B5F8B234-4A2F-4CE8-BE28-EA9D4768E24E}" type="presOf" srcId="{DFE33374-B000-4CAD-998E-FA7D4FA963F7}" destId="{11B5BE67-6AC2-410C-A5FE-9DECEE5D465D}" srcOrd="1" destOrd="0" presId="urn:microsoft.com/office/officeart/2005/8/layout/list1"/>
    <dgm:cxn modelId="{15749440-46D4-442F-B2A1-7D52DDD5C35A}" srcId="{9CE507AB-6EF1-4916-938B-0E06C4659CC4}" destId="{B9FDC7F1-61AD-420D-8BDA-D40DA01ABB5A}" srcOrd="5" destOrd="0" parTransId="{A95081FF-E4F3-41DB-A47E-5C7D69C3E13E}" sibTransId="{CBC9DCF7-A87F-40E1-82E9-C8F9DCE59EF5}"/>
    <dgm:cxn modelId="{D3F5BF5F-F266-4AD2-BE7B-7EC66827A7D4}" type="presOf" srcId="{5EC67CE1-79C7-425B-9F46-CEEAF98ED8AA}" destId="{00BA20DB-F72D-49F1-8E37-5FA1FDAFFC12}" srcOrd="0" destOrd="0" presId="urn:microsoft.com/office/officeart/2005/8/layout/list1"/>
    <dgm:cxn modelId="{EB0CD941-C65C-4AB5-A33E-8F5D03253A62}" type="presOf" srcId="{AA0BDD7D-7980-4D73-B589-F725827BF075}" destId="{364417C1-CE68-49AB-9D11-EDC4E41D3B70}" srcOrd="0" destOrd="0" presId="urn:microsoft.com/office/officeart/2005/8/layout/list1"/>
    <dgm:cxn modelId="{730C1C46-9B92-4CA6-B22C-34E96EFA4C98}" type="presOf" srcId="{B9FDC7F1-61AD-420D-8BDA-D40DA01ABB5A}" destId="{C371CC5A-8F83-48BA-9F36-DD60FB9E4AC1}" srcOrd="0" destOrd="0" presId="urn:microsoft.com/office/officeart/2005/8/layout/list1"/>
    <dgm:cxn modelId="{67E73E47-2E95-4ED3-95EE-506930481F6C}" type="presOf" srcId="{B9FDC7F1-61AD-420D-8BDA-D40DA01ABB5A}" destId="{1E1AB3DF-0495-43E8-9D80-238B8992A861}" srcOrd="1" destOrd="0" presId="urn:microsoft.com/office/officeart/2005/8/layout/list1"/>
    <dgm:cxn modelId="{13826B71-2EC8-4AAA-9BC0-721635A325A0}" srcId="{9CE507AB-6EF1-4916-938B-0E06C4659CC4}" destId="{6D65E142-F480-4D69-9036-3CE219BAEF4E}" srcOrd="4" destOrd="0" parTransId="{08475FB9-2E5C-4A8F-9E3E-7A322F31C0D9}" sibTransId="{9C9C3836-B938-4150-8D17-C8DE15489189}"/>
    <dgm:cxn modelId="{E0D07B74-6FDC-4CEA-8F29-76737EAC5D0F}" type="presOf" srcId="{AA0BDD7D-7980-4D73-B589-F725827BF075}" destId="{0A49AEA9-BFE8-4421-AAE4-CCDC7A6821E3}" srcOrd="1" destOrd="0" presId="urn:microsoft.com/office/officeart/2005/8/layout/list1"/>
    <dgm:cxn modelId="{560EAD84-A4DE-43E5-8008-736E82B79B26}" srcId="{9CE507AB-6EF1-4916-938B-0E06C4659CC4}" destId="{5EC67CE1-79C7-425B-9F46-CEEAF98ED8AA}" srcOrd="2" destOrd="0" parTransId="{1FE4D499-EA23-43A3-BB78-5A587257FD8A}" sibTransId="{C8078B76-8F3E-4643-A537-EA54B2EE354E}"/>
    <dgm:cxn modelId="{7BD5908B-A644-489B-8203-E25012B38EB3}" type="presOf" srcId="{6D65E142-F480-4D69-9036-3CE219BAEF4E}" destId="{3B5F44FC-93D4-4842-9BD1-6175CCDAF668}" srcOrd="1" destOrd="0" presId="urn:microsoft.com/office/officeart/2005/8/layout/list1"/>
    <dgm:cxn modelId="{3825438D-5E64-40C6-88BA-AF6A0BAB2A22}" type="presOf" srcId="{67B84A82-B477-43BC-9AEB-C30B1232B85A}" destId="{FB62789A-E1CE-40CD-9167-95189BC00CB1}" srcOrd="0" destOrd="0" presId="urn:microsoft.com/office/officeart/2005/8/layout/list1"/>
    <dgm:cxn modelId="{5DCA7B95-E8BB-45A8-AD37-C4F2EDE68C4A}" type="presOf" srcId="{DFE33374-B000-4CAD-998E-FA7D4FA963F7}" destId="{F219A77E-35D7-4BCC-AD12-FD2D4B400CFE}" srcOrd="0" destOrd="0" presId="urn:microsoft.com/office/officeart/2005/8/layout/list1"/>
    <dgm:cxn modelId="{701B5F99-063A-4987-A6AA-9B198A2BE6E8}" srcId="{9CE507AB-6EF1-4916-938B-0E06C4659CC4}" destId="{67B84A82-B477-43BC-9AEB-C30B1232B85A}" srcOrd="6" destOrd="0" parTransId="{43019229-E04B-4437-8183-A24E73B2CB44}" sibTransId="{2A57183A-D856-47D9-9447-F735DAC003B3}"/>
    <dgm:cxn modelId="{0CD161AF-040B-467A-A7B6-1CADC9EB9F0C}" type="presOf" srcId="{CB2D22C8-06FC-4C6E-8B86-ED9EE25DBDCA}" destId="{7A284802-0D50-4A55-9506-CDB341D16F0F}" srcOrd="0" destOrd="0" presId="urn:microsoft.com/office/officeart/2005/8/layout/list1"/>
    <dgm:cxn modelId="{EB6893B3-506F-49CC-AE2D-F58A2A94157C}" type="presOf" srcId="{5EC67CE1-79C7-425B-9F46-CEEAF98ED8AA}" destId="{86427D96-5C08-4991-9ED0-97C1D8E511C4}" srcOrd="1" destOrd="0" presId="urn:microsoft.com/office/officeart/2005/8/layout/list1"/>
    <dgm:cxn modelId="{DFCBD7C5-862E-4BB4-9BFB-40BC8C40C779}" type="presOf" srcId="{67B84A82-B477-43BC-9AEB-C30B1232B85A}" destId="{BBE59334-6A6F-4A75-BED6-3F3BD016BA51}" srcOrd="1" destOrd="0" presId="urn:microsoft.com/office/officeart/2005/8/layout/list1"/>
    <dgm:cxn modelId="{CE0D3FD0-7678-40FA-8EDD-98C59C766B64}" type="presOf" srcId="{6D65E142-F480-4D69-9036-3CE219BAEF4E}" destId="{60A48916-958F-44B8-8567-DAC5957EBEF7}" srcOrd="0" destOrd="0" presId="urn:microsoft.com/office/officeart/2005/8/layout/list1"/>
    <dgm:cxn modelId="{13F426DE-A874-4714-91CF-22A183492416}" srcId="{9CE507AB-6EF1-4916-938B-0E06C4659CC4}" destId="{DFE33374-B000-4CAD-998E-FA7D4FA963F7}" srcOrd="1" destOrd="0" parTransId="{433665D7-7480-4CD0-AE56-438B2D3D6A9A}" sibTransId="{41012107-CB83-4944-BE20-667780D3686A}"/>
    <dgm:cxn modelId="{1ADBB031-92F7-4EB1-A227-8EB844745920}" type="presParOf" srcId="{0D6CD0DC-EB94-4BB9-8652-48F0FB739F88}" destId="{429B82E2-89D0-4617-8758-31E14F58DBCB}" srcOrd="0" destOrd="0" presId="urn:microsoft.com/office/officeart/2005/8/layout/list1"/>
    <dgm:cxn modelId="{796B2E8D-59EA-4DE7-8FE9-CE3CB1C8ADE4}" type="presParOf" srcId="{429B82E2-89D0-4617-8758-31E14F58DBCB}" destId="{364417C1-CE68-49AB-9D11-EDC4E41D3B70}" srcOrd="0" destOrd="0" presId="urn:microsoft.com/office/officeart/2005/8/layout/list1"/>
    <dgm:cxn modelId="{E290B0CB-D284-46F3-9725-18F0712B54AF}" type="presParOf" srcId="{429B82E2-89D0-4617-8758-31E14F58DBCB}" destId="{0A49AEA9-BFE8-4421-AAE4-CCDC7A6821E3}" srcOrd="1" destOrd="0" presId="urn:microsoft.com/office/officeart/2005/8/layout/list1"/>
    <dgm:cxn modelId="{3092AF52-F486-4CDB-9F60-FE8CED8D7A32}" type="presParOf" srcId="{0D6CD0DC-EB94-4BB9-8652-48F0FB739F88}" destId="{4D6ACA09-5755-4B81-8197-8CBA960B5497}" srcOrd="1" destOrd="0" presId="urn:microsoft.com/office/officeart/2005/8/layout/list1"/>
    <dgm:cxn modelId="{762A1235-B707-4A81-B42D-A98DF286AB99}" type="presParOf" srcId="{0D6CD0DC-EB94-4BB9-8652-48F0FB739F88}" destId="{B4CDA845-5DBA-4353-9AD8-2C37BF15A098}" srcOrd="2" destOrd="0" presId="urn:microsoft.com/office/officeart/2005/8/layout/list1"/>
    <dgm:cxn modelId="{DDAC489F-D22A-4C04-8E3F-E3C282FCA0DB}" type="presParOf" srcId="{0D6CD0DC-EB94-4BB9-8652-48F0FB739F88}" destId="{D6317B3A-CDC8-4B48-B387-1A62304CE3E1}" srcOrd="3" destOrd="0" presId="urn:microsoft.com/office/officeart/2005/8/layout/list1"/>
    <dgm:cxn modelId="{F78298C6-5D8C-4834-95CB-A0500026CF2D}" type="presParOf" srcId="{0D6CD0DC-EB94-4BB9-8652-48F0FB739F88}" destId="{4DB9B1FC-26BC-46BD-A289-20A3463692B3}" srcOrd="4" destOrd="0" presId="urn:microsoft.com/office/officeart/2005/8/layout/list1"/>
    <dgm:cxn modelId="{3B412372-E7AB-4659-B059-83415E09213A}" type="presParOf" srcId="{4DB9B1FC-26BC-46BD-A289-20A3463692B3}" destId="{F219A77E-35D7-4BCC-AD12-FD2D4B400CFE}" srcOrd="0" destOrd="0" presId="urn:microsoft.com/office/officeart/2005/8/layout/list1"/>
    <dgm:cxn modelId="{067A5782-1803-4380-A3C8-3D4AC6E40016}" type="presParOf" srcId="{4DB9B1FC-26BC-46BD-A289-20A3463692B3}" destId="{11B5BE67-6AC2-410C-A5FE-9DECEE5D465D}" srcOrd="1" destOrd="0" presId="urn:microsoft.com/office/officeart/2005/8/layout/list1"/>
    <dgm:cxn modelId="{DB58C9DE-88AF-4C3B-8603-2580FE0B1D15}" type="presParOf" srcId="{0D6CD0DC-EB94-4BB9-8652-48F0FB739F88}" destId="{09F1AF83-53A0-4101-8379-9CAA9B43862D}" srcOrd="5" destOrd="0" presId="urn:microsoft.com/office/officeart/2005/8/layout/list1"/>
    <dgm:cxn modelId="{975BEE2D-C8A5-4BF2-A8EF-D1BB05184A4F}" type="presParOf" srcId="{0D6CD0DC-EB94-4BB9-8652-48F0FB739F88}" destId="{6C7B1044-E94B-4821-BA3F-C657DB05A8CC}" srcOrd="6" destOrd="0" presId="urn:microsoft.com/office/officeart/2005/8/layout/list1"/>
    <dgm:cxn modelId="{B0099427-FFB4-465F-9F73-9FA9734E20A6}" type="presParOf" srcId="{0D6CD0DC-EB94-4BB9-8652-48F0FB739F88}" destId="{51A78F11-2E75-4EAE-8A3A-571D736E5EB4}" srcOrd="7" destOrd="0" presId="urn:microsoft.com/office/officeart/2005/8/layout/list1"/>
    <dgm:cxn modelId="{EF2FA899-6768-4D42-9C77-A80B98F168A5}" type="presParOf" srcId="{0D6CD0DC-EB94-4BB9-8652-48F0FB739F88}" destId="{6291038A-D5B9-446E-82E3-53C78D8F5283}" srcOrd="8" destOrd="0" presId="urn:microsoft.com/office/officeart/2005/8/layout/list1"/>
    <dgm:cxn modelId="{6D3202C3-5D9C-4AB3-B890-9C1389CB60F2}" type="presParOf" srcId="{6291038A-D5B9-446E-82E3-53C78D8F5283}" destId="{00BA20DB-F72D-49F1-8E37-5FA1FDAFFC12}" srcOrd="0" destOrd="0" presId="urn:microsoft.com/office/officeart/2005/8/layout/list1"/>
    <dgm:cxn modelId="{6B61856D-F47D-4CF7-80EB-41C8FD92EBBB}" type="presParOf" srcId="{6291038A-D5B9-446E-82E3-53C78D8F5283}" destId="{86427D96-5C08-4991-9ED0-97C1D8E511C4}" srcOrd="1" destOrd="0" presId="urn:microsoft.com/office/officeart/2005/8/layout/list1"/>
    <dgm:cxn modelId="{03DD00B4-59AD-4799-9B85-34B4623A5FAE}" type="presParOf" srcId="{0D6CD0DC-EB94-4BB9-8652-48F0FB739F88}" destId="{AECD355A-0DF3-44C4-8077-A244E25DF815}" srcOrd="9" destOrd="0" presId="urn:microsoft.com/office/officeart/2005/8/layout/list1"/>
    <dgm:cxn modelId="{08E42E01-046C-400B-9A57-9CAA507298B9}" type="presParOf" srcId="{0D6CD0DC-EB94-4BB9-8652-48F0FB739F88}" destId="{AF229676-71EC-495D-A472-3F2EACF98E1D}" srcOrd="10" destOrd="0" presId="urn:microsoft.com/office/officeart/2005/8/layout/list1"/>
    <dgm:cxn modelId="{5FFFE045-A710-42E8-A30A-96DA038EDFA4}" type="presParOf" srcId="{0D6CD0DC-EB94-4BB9-8652-48F0FB739F88}" destId="{0CE295AD-6EC9-4723-A099-6E15E5CD818D}" srcOrd="11" destOrd="0" presId="urn:microsoft.com/office/officeart/2005/8/layout/list1"/>
    <dgm:cxn modelId="{11A86862-69BA-415D-8D32-CD74AE3620D0}" type="presParOf" srcId="{0D6CD0DC-EB94-4BB9-8652-48F0FB739F88}" destId="{6B3087A0-0E01-45CB-8084-E85331FDEDDC}" srcOrd="12" destOrd="0" presId="urn:microsoft.com/office/officeart/2005/8/layout/list1"/>
    <dgm:cxn modelId="{885953C6-3709-4C5B-9E26-B84060718EAF}" type="presParOf" srcId="{6B3087A0-0E01-45CB-8084-E85331FDEDDC}" destId="{7A284802-0D50-4A55-9506-CDB341D16F0F}" srcOrd="0" destOrd="0" presId="urn:microsoft.com/office/officeart/2005/8/layout/list1"/>
    <dgm:cxn modelId="{F096C6B6-C93E-4580-8AFE-BD32EC90C7B3}" type="presParOf" srcId="{6B3087A0-0E01-45CB-8084-E85331FDEDDC}" destId="{B5EA5606-A4CA-478E-B1B4-E1FAD3A16970}" srcOrd="1" destOrd="0" presId="urn:microsoft.com/office/officeart/2005/8/layout/list1"/>
    <dgm:cxn modelId="{8A90EF4C-C742-4432-B038-77183A293E10}" type="presParOf" srcId="{0D6CD0DC-EB94-4BB9-8652-48F0FB739F88}" destId="{FA12B21C-CDCF-462A-8BB2-BF7E74BC3C40}" srcOrd="13" destOrd="0" presId="urn:microsoft.com/office/officeart/2005/8/layout/list1"/>
    <dgm:cxn modelId="{FBCC3E9E-70C2-4101-9BF3-F3BF67FF89A0}" type="presParOf" srcId="{0D6CD0DC-EB94-4BB9-8652-48F0FB739F88}" destId="{6E92501F-0252-4B30-8162-37E8615B8091}" srcOrd="14" destOrd="0" presId="urn:microsoft.com/office/officeart/2005/8/layout/list1"/>
    <dgm:cxn modelId="{52376F02-C0F9-4B73-8C3A-21C9EB969799}" type="presParOf" srcId="{0D6CD0DC-EB94-4BB9-8652-48F0FB739F88}" destId="{4636E866-875B-457C-B531-F93013F5F28E}" srcOrd="15" destOrd="0" presId="urn:microsoft.com/office/officeart/2005/8/layout/list1"/>
    <dgm:cxn modelId="{F2B217C7-C6C3-419C-BC5D-370ECC903468}" type="presParOf" srcId="{0D6CD0DC-EB94-4BB9-8652-48F0FB739F88}" destId="{DF7D2C1E-7942-45E1-B781-53EF58278790}" srcOrd="16" destOrd="0" presId="urn:microsoft.com/office/officeart/2005/8/layout/list1"/>
    <dgm:cxn modelId="{029A6165-0416-4FA1-B34B-5A9AE5F5F491}" type="presParOf" srcId="{DF7D2C1E-7942-45E1-B781-53EF58278790}" destId="{60A48916-958F-44B8-8567-DAC5957EBEF7}" srcOrd="0" destOrd="0" presId="urn:microsoft.com/office/officeart/2005/8/layout/list1"/>
    <dgm:cxn modelId="{AB2AA347-9860-4920-93A2-4A463317ABDD}" type="presParOf" srcId="{DF7D2C1E-7942-45E1-B781-53EF58278790}" destId="{3B5F44FC-93D4-4842-9BD1-6175CCDAF668}" srcOrd="1" destOrd="0" presId="urn:microsoft.com/office/officeart/2005/8/layout/list1"/>
    <dgm:cxn modelId="{435313D1-7D0D-427B-B39D-57E58857B4EE}" type="presParOf" srcId="{0D6CD0DC-EB94-4BB9-8652-48F0FB739F88}" destId="{70C29BB5-4E71-4ACA-9F79-951A0BB520E5}" srcOrd="17" destOrd="0" presId="urn:microsoft.com/office/officeart/2005/8/layout/list1"/>
    <dgm:cxn modelId="{4BD34D29-DCCC-4894-81AF-5F13972FC841}" type="presParOf" srcId="{0D6CD0DC-EB94-4BB9-8652-48F0FB739F88}" destId="{2C8DABF4-311D-40C7-A516-B3B895DF1CA0}" srcOrd="18" destOrd="0" presId="urn:microsoft.com/office/officeart/2005/8/layout/list1"/>
    <dgm:cxn modelId="{3AAE60E9-8E25-472C-BFB1-4A38631D7725}" type="presParOf" srcId="{0D6CD0DC-EB94-4BB9-8652-48F0FB739F88}" destId="{9ED32B35-51B7-41CB-9C23-A6AD1AFD200C}" srcOrd="19" destOrd="0" presId="urn:microsoft.com/office/officeart/2005/8/layout/list1"/>
    <dgm:cxn modelId="{D56B6755-5B04-40CF-AEB9-A82656FCD8DA}" type="presParOf" srcId="{0D6CD0DC-EB94-4BB9-8652-48F0FB739F88}" destId="{05D12806-21C4-4215-8557-218855238865}" srcOrd="20" destOrd="0" presId="urn:microsoft.com/office/officeart/2005/8/layout/list1"/>
    <dgm:cxn modelId="{57AC34ED-7BA5-4C60-AAC6-3883681005FF}" type="presParOf" srcId="{05D12806-21C4-4215-8557-218855238865}" destId="{C371CC5A-8F83-48BA-9F36-DD60FB9E4AC1}" srcOrd="0" destOrd="0" presId="urn:microsoft.com/office/officeart/2005/8/layout/list1"/>
    <dgm:cxn modelId="{07C3523A-0CC0-4A2F-BDF4-12C12DA7A6C2}" type="presParOf" srcId="{05D12806-21C4-4215-8557-218855238865}" destId="{1E1AB3DF-0495-43E8-9D80-238B8992A861}" srcOrd="1" destOrd="0" presId="urn:microsoft.com/office/officeart/2005/8/layout/list1"/>
    <dgm:cxn modelId="{B694D813-693B-45A1-8DB7-E73F600CDCE7}" type="presParOf" srcId="{0D6CD0DC-EB94-4BB9-8652-48F0FB739F88}" destId="{40FF33F7-79FE-4EC7-9599-A6899B40F6B3}" srcOrd="21" destOrd="0" presId="urn:microsoft.com/office/officeart/2005/8/layout/list1"/>
    <dgm:cxn modelId="{008D4759-20E6-482F-A1C6-A8973D5A24C4}" type="presParOf" srcId="{0D6CD0DC-EB94-4BB9-8652-48F0FB739F88}" destId="{6BC8A455-DD12-4396-9D34-8C138135467A}" srcOrd="22" destOrd="0" presId="urn:microsoft.com/office/officeart/2005/8/layout/list1"/>
    <dgm:cxn modelId="{CFC11E60-EB8F-4596-961B-1F279EE0937F}" type="presParOf" srcId="{0D6CD0DC-EB94-4BB9-8652-48F0FB739F88}" destId="{AFD4D4A1-1F8C-4AC9-809A-77B559BABE54}" srcOrd="23" destOrd="0" presId="urn:microsoft.com/office/officeart/2005/8/layout/list1"/>
    <dgm:cxn modelId="{1E538309-F771-4C0D-A1F5-C50072FC225C}" type="presParOf" srcId="{0D6CD0DC-EB94-4BB9-8652-48F0FB739F88}" destId="{5E14A3A4-8F05-4347-999C-041B69FF30DA}" srcOrd="24" destOrd="0" presId="urn:microsoft.com/office/officeart/2005/8/layout/list1"/>
    <dgm:cxn modelId="{00701679-48D9-4411-99BD-52D0221F1367}" type="presParOf" srcId="{5E14A3A4-8F05-4347-999C-041B69FF30DA}" destId="{FB62789A-E1CE-40CD-9167-95189BC00CB1}" srcOrd="0" destOrd="0" presId="urn:microsoft.com/office/officeart/2005/8/layout/list1"/>
    <dgm:cxn modelId="{E351DC35-291D-42B3-B8A0-B14F4421634A}" type="presParOf" srcId="{5E14A3A4-8F05-4347-999C-041B69FF30DA}" destId="{BBE59334-6A6F-4A75-BED6-3F3BD016BA51}" srcOrd="1" destOrd="0" presId="urn:microsoft.com/office/officeart/2005/8/layout/list1"/>
    <dgm:cxn modelId="{D8532FC8-59F0-410E-A9E1-F39C2A39377D}" type="presParOf" srcId="{0D6CD0DC-EB94-4BB9-8652-48F0FB739F88}" destId="{944849B1-D975-451D-B1FE-80E37AB1672B}" srcOrd="25" destOrd="0" presId="urn:microsoft.com/office/officeart/2005/8/layout/list1"/>
    <dgm:cxn modelId="{3B85CEB7-775F-460B-8062-B3C973923091}" type="presParOf" srcId="{0D6CD0DC-EB94-4BB9-8652-48F0FB739F88}" destId="{FC7EFB9E-C14F-4F1A-AA7F-6188E7F4FC6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AC66E8-FFD8-4B02-BB32-DE3549E16531}" type="doc">
      <dgm:prSet loTypeId="urn:microsoft.com/office/officeart/2005/8/layout/defaul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1D0E58-51DB-4027-9913-399185764627}">
      <dgm:prSet phldrT="[Text]" custT="1"/>
      <dgm:spPr/>
      <dgm:t>
        <a:bodyPr/>
        <a:lstStyle/>
        <a:p>
          <a:r>
            <a:rPr lang="en-US" sz="2000" b="1" dirty="0"/>
            <a:t>Tabular</a:t>
          </a:r>
        </a:p>
      </dgm:t>
    </dgm:pt>
    <dgm:pt modelId="{C7708D56-46C9-4258-BDB7-D26C66579510}" type="parTrans" cxnId="{9D1BB4A6-47DD-4E29-86C4-EDBD3897E8B8}">
      <dgm:prSet/>
      <dgm:spPr/>
      <dgm:t>
        <a:bodyPr/>
        <a:lstStyle/>
        <a:p>
          <a:endParaRPr lang="en-US"/>
        </a:p>
      </dgm:t>
    </dgm:pt>
    <dgm:pt modelId="{1D786592-E3A6-4240-A050-DFFDEA2998C3}" type="sibTrans" cxnId="{9D1BB4A6-47DD-4E29-86C4-EDBD3897E8B8}">
      <dgm:prSet/>
      <dgm:spPr/>
      <dgm:t>
        <a:bodyPr/>
        <a:lstStyle/>
        <a:p>
          <a:endParaRPr lang="en-US"/>
        </a:p>
      </dgm:t>
    </dgm:pt>
    <dgm:pt modelId="{A55ACC1F-2BAC-4028-987A-AA24028A64FE}">
      <dgm:prSet custT="1"/>
      <dgm:spPr/>
      <dgm:t>
        <a:bodyPr/>
        <a:lstStyle/>
        <a:p>
          <a:r>
            <a:rPr lang="en-US" sz="2000" b="1" dirty="0"/>
            <a:t>Numerical</a:t>
          </a:r>
        </a:p>
      </dgm:t>
    </dgm:pt>
    <dgm:pt modelId="{2F202FCE-9671-4FAB-BD06-C800EA2F8AA9}" type="parTrans" cxnId="{9296CAEC-1BDC-4C35-9EB7-803CFB3EC035}">
      <dgm:prSet/>
      <dgm:spPr/>
      <dgm:t>
        <a:bodyPr/>
        <a:lstStyle/>
        <a:p>
          <a:endParaRPr lang="en-US"/>
        </a:p>
      </dgm:t>
    </dgm:pt>
    <dgm:pt modelId="{57D1AF1D-F442-4EF8-B536-24139FCE6898}" type="sibTrans" cxnId="{9296CAEC-1BDC-4C35-9EB7-803CFB3EC035}">
      <dgm:prSet/>
      <dgm:spPr/>
      <dgm:t>
        <a:bodyPr/>
        <a:lstStyle/>
        <a:p>
          <a:endParaRPr lang="en-US"/>
        </a:p>
      </dgm:t>
    </dgm:pt>
    <dgm:pt modelId="{BA9832ED-7061-4EA2-8803-5542A57520AE}">
      <dgm:prSet custT="1"/>
      <dgm:spPr/>
      <dgm:t>
        <a:bodyPr/>
        <a:lstStyle/>
        <a:p>
          <a:r>
            <a:rPr lang="en-US" sz="2000" b="1" dirty="0"/>
            <a:t>Audio</a:t>
          </a:r>
        </a:p>
      </dgm:t>
    </dgm:pt>
    <dgm:pt modelId="{510795AA-5ED0-476C-A12B-B3C15001E772}" type="parTrans" cxnId="{7801CED1-895B-43B3-B8C7-D2220DAD1A0A}">
      <dgm:prSet/>
      <dgm:spPr/>
      <dgm:t>
        <a:bodyPr/>
        <a:lstStyle/>
        <a:p>
          <a:endParaRPr lang="en-US"/>
        </a:p>
      </dgm:t>
    </dgm:pt>
    <dgm:pt modelId="{4B7AB5C9-9280-4E2F-B862-4D5EF178F753}" type="sibTrans" cxnId="{7801CED1-895B-43B3-B8C7-D2220DAD1A0A}">
      <dgm:prSet/>
      <dgm:spPr/>
      <dgm:t>
        <a:bodyPr/>
        <a:lstStyle/>
        <a:p>
          <a:endParaRPr lang="en-US"/>
        </a:p>
      </dgm:t>
    </dgm:pt>
    <dgm:pt modelId="{F7DB4B2E-55E8-4EFA-AEB2-1819689B59B9}">
      <dgm:prSet custT="1"/>
      <dgm:spPr/>
      <dgm:t>
        <a:bodyPr/>
        <a:lstStyle/>
        <a:p>
          <a:r>
            <a:rPr lang="en-US" sz="2000" b="1" dirty="0"/>
            <a:t>Text</a:t>
          </a:r>
        </a:p>
      </dgm:t>
    </dgm:pt>
    <dgm:pt modelId="{A01C211C-6334-452B-9279-7F4A46C892E9}" type="parTrans" cxnId="{57BBF234-A046-41FC-9BC3-48133FFCF70B}">
      <dgm:prSet/>
      <dgm:spPr/>
      <dgm:t>
        <a:bodyPr/>
        <a:lstStyle/>
        <a:p>
          <a:endParaRPr lang="en-US"/>
        </a:p>
      </dgm:t>
    </dgm:pt>
    <dgm:pt modelId="{521AFA70-BE2A-40FB-A887-7C4230EA300F}" type="sibTrans" cxnId="{57BBF234-A046-41FC-9BC3-48133FFCF70B}">
      <dgm:prSet/>
      <dgm:spPr/>
      <dgm:t>
        <a:bodyPr/>
        <a:lstStyle/>
        <a:p>
          <a:endParaRPr lang="en-US"/>
        </a:p>
      </dgm:t>
    </dgm:pt>
    <dgm:pt modelId="{8D03E2C6-0139-48A3-9400-9EB63A5ACE2A}">
      <dgm:prSet custT="1"/>
      <dgm:spPr/>
      <dgm:t>
        <a:bodyPr/>
        <a:lstStyle/>
        <a:p>
          <a:r>
            <a:rPr lang="en-US" sz="2000" b="1" dirty="0"/>
            <a:t>Image</a:t>
          </a:r>
        </a:p>
      </dgm:t>
    </dgm:pt>
    <dgm:pt modelId="{AC4CB975-0DD2-48E6-AB56-B89EAEE2ED54}" type="parTrans" cxnId="{B75BE003-0A35-4800-BD1D-4CFE638336EA}">
      <dgm:prSet/>
      <dgm:spPr/>
      <dgm:t>
        <a:bodyPr/>
        <a:lstStyle/>
        <a:p>
          <a:endParaRPr lang="en-US"/>
        </a:p>
      </dgm:t>
    </dgm:pt>
    <dgm:pt modelId="{E4B154EE-3D26-4FB9-B5F2-A87AB8FA1A17}" type="sibTrans" cxnId="{B75BE003-0A35-4800-BD1D-4CFE638336EA}">
      <dgm:prSet/>
      <dgm:spPr/>
      <dgm:t>
        <a:bodyPr/>
        <a:lstStyle/>
        <a:p>
          <a:endParaRPr lang="en-US"/>
        </a:p>
      </dgm:t>
    </dgm:pt>
    <dgm:pt modelId="{261D41AE-F244-481D-AA9D-0C8A00006B45}">
      <dgm:prSet custT="1"/>
      <dgm:spPr/>
      <dgm:t>
        <a:bodyPr/>
        <a:lstStyle/>
        <a:p>
          <a:r>
            <a:rPr lang="en-US" sz="2000" b="1" dirty="0"/>
            <a:t>Video</a:t>
          </a:r>
        </a:p>
      </dgm:t>
    </dgm:pt>
    <dgm:pt modelId="{9CAE947A-092A-4B0D-8974-D4DBBB24E21D}" type="parTrans" cxnId="{5858CC11-8F9C-4271-A541-27FAB84A645E}">
      <dgm:prSet/>
      <dgm:spPr/>
      <dgm:t>
        <a:bodyPr/>
        <a:lstStyle/>
        <a:p>
          <a:endParaRPr lang="en-US"/>
        </a:p>
      </dgm:t>
    </dgm:pt>
    <dgm:pt modelId="{225B6504-D4AF-42B1-8044-16B41CCB922B}" type="sibTrans" cxnId="{5858CC11-8F9C-4271-A541-27FAB84A645E}">
      <dgm:prSet/>
      <dgm:spPr/>
      <dgm:t>
        <a:bodyPr/>
        <a:lstStyle/>
        <a:p>
          <a:endParaRPr lang="en-US"/>
        </a:p>
      </dgm:t>
    </dgm:pt>
    <dgm:pt modelId="{515640C8-FDF6-4B1B-B9B8-8F732A1242A0}">
      <dgm:prSet custT="1"/>
      <dgm:spPr/>
      <dgm:t>
        <a:bodyPr/>
        <a:lstStyle/>
        <a:p>
          <a:r>
            <a:rPr lang="en-US" sz="2000" b="1" dirty="0"/>
            <a:t>List of items</a:t>
          </a:r>
        </a:p>
      </dgm:t>
    </dgm:pt>
    <dgm:pt modelId="{B3754415-F35B-47AD-8029-4A1AB97A7F2C}" type="parTrans" cxnId="{ADA71C1D-CC82-46A8-86E7-D00E052E1430}">
      <dgm:prSet/>
      <dgm:spPr/>
      <dgm:t>
        <a:bodyPr/>
        <a:lstStyle/>
        <a:p>
          <a:endParaRPr lang="en-US"/>
        </a:p>
      </dgm:t>
    </dgm:pt>
    <dgm:pt modelId="{23820A3F-1507-4E1E-8B16-1E5B29665241}" type="sibTrans" cxnId="{ADA71C1D-CC82-46A8-86E7-D00E052E1430}">
      <dgm:prSet/>
      <dgm:spPr/>
      <dgm:t>
        <a:bodyPr/>
        <a:lstStyle/>
        <a:p>
          <a:endParaRPr lang="en-US"/>
        </a:p>
      </dgm:t>
    </dgm:pt>
    <dgm:pt modelId="{82DFECB3-87FE-4D2D-95A7-2E5A9C9C5A58}">
      <dgm:prSet custT="1"/>
      <dgm:spPr/>
      <dgm:t>
        <a:bodyPr/>
        <a:lstStyle/>
        <a:p>
          <a:r>
            <a:rPr lang="en-US" sz="2000" b="1" dirty="0"/>
            <a:t>…</a:t>
          </a:r>
        </a:p>
      </dgm:t>
    </dgm:pt>
    <dgm:pt modelId="{4713ADCC-8E92-432C-B406-5792E4A09CCB}" type="parTrans" cxnId="{AE2203DC-47B1-4871-A492-65F5554220B8}">
      <dgm:prSet/>
      <dgm:spPr/>
      <dgm:t>
        <a:bodyPr/>
        <a:lstStyle/>
        <a:p>
          <a:endParaRPr lang="en-US"/>
        </a:p>
      </dgm:t>
    </dgm:pt>
    <dgm:pt modelId="{BF7DC4A1-F9F2-4344-85B3-6E26AF6739B5}" type="sibTrans" cxnId="{AE2203DC-47B1-4871-A492-65F5554220B8}">
      <dgm:prSet/>
      <dgm:spPr/>
      <dgm:t>
        <a:bodyPr/>
        <a:lstStyle/>
        <a:p>
          <a:endParaRPr lang="en-US"/>
        </a:p>
      </dgm:t>
    </dgm:pt>
    <dgm:pt modelId="{ACE6E2D7-8391-4A09-B23E-DAD69C4E4CBB}" type="pres">
      <dgm:prSet presAssocID="{50AC66E8-FFD8-4B02-BB32-DE3549E16531}" presName="diagram" presStyleCnt="0">
        <dgm:presLayoutVars>
          <dgm:dir/>
          <dgm:resizeHandles val="exact"/>
        </dgm:presLayoutVars>
      </dgm:prSet>
      <dgm:spPr/>
    </dgm:pt>
    <dgm:pt modelId="{408D5D52-F5D8-4165-87E7-31FEA1D8E08D}" type="pres">
      <dgm:prSet presAssocID="{4B1D0E58-51DB-4027-9913-399185764627}" presName="node" presStyleLbl="node1" presStyleIdx="0" presStyleCnt="8">
        <dgm:presLayoutVars>
          <dgm:bulletEnabled val="1"/>
        </dgm:presLayoutVars>
      </dgm:prSet>
      <dgm:spPr/>
    </dgm:pt>
    <dgm:pt modelId="{4929B567-33C7-4E13-8DD0-5A87A5FB62C2}" type="pres">
      <dgm:prSet presAssocID="{1D786592-E3A6-4240-A050-DFFDEA2998C3}" presName="sibTrans" presStyleCnt="0"/>
      <dgm:spPr/>
    </dgm:pt>
    <dgm:pt modelId="{875AD107-DE15-4C9E-A9CC-151D3D51FD78}" type="pres">
      <dgm:prSet presAssocID="{A55ACC1F-2BAC-4028-987A-AA24028A64FE}" presName="node" presStyleLbl="node1" presStyleIdx="1" presStyleCnt="8">
        <dgm:presLayoutVars>
          <dgm:bulletEnabled val="1"/>
        </dgm:presLayoutVars>
      </dgm:prSet>
      <dgm:spPr/>
    </dgm:pt>
    <dgm:pt modelId="{98C16188-7B25-4EB8-B641-27FB282B55EE}" type="pres">
      <dgm:prSet presAssocID="{57D1AF1D-F442-4EF8-B536-24139FCE6898}" presName="sibTrans" presStyleCnt="0"/>
      <dgm:spPr/>
    </dgm:pt>
    <dgm:pt modelId="{6E486EC9-B17B-47EB-B0FF-0BD2C5222D2B}" type="pres">
      <dgm:prSet presAssocID="{BA9832ED-7061-4EA2-8803-5542A57520AE}" presName="node" presStyleLbl="node1" presStyleIdx="2" presStyleCnt="8">
        <dgm:presLayoutVars>
          <dgm:bulletEnabled val="1"/>
        </dgm:presLayoutVars>
      </dgm:prSet>
      <dgm:spPr/>
    </dgm:pt>
    <dgm:pt modelId="{03271CD5-8624-4C26-AB5E-2327332D9455}" type="pres">
      <dgm:prSet presAssocID="{4B7AB5C9-9280-4E2F-B862-4D5EF178F753}" presName="sibTrans" presStyleCnt="0"/>
      <dgm:spPr/>
    </dgm:pt>
    <dgm:pt modelId="{39AF3A46-75D9-4E0A-B42F-FB06F9EDBD2D}" type="pres">
      <dgm:prSet presAssocID="{F7DB4B2E-55E8-4EFA-AEB2-1819689B59B9}" presName="node" presStyleLbl="node1" presStyleIdx="3" presStyleCnt="8">
        <dgm:presLayoutVars>
          <dgm:bulletEnabled val="1"/>
        </dgm:presLayoutVars>
      </dgm:prSet>
      <dgm:spPr/>
    </dgm:pt>
    <dgm:pt modelId="{00DEA2B8-64CA-45B6-8AF6-29C1E7367E3E}" type="pres">
      <dgm:prSet presAssocID="{521AFA70-BE2A-40FB-A887-7C4230EA300F}" presName="sibTrans" presStyleCnt="0"/>
      <dgm:spPr/>
    </dgm:pt>
    <dgm:pt modelId="{DE020173-7D67-4BC6-B100-77A24FE70396}" type="pres">
      <dgm:prSet presAssocID="{8D03E2C6-0139-48A3-9400-9EB63A5ACE2A}" presName="node" presStyleLbl="node1" presStyleIdx="4" presStyleCnt="8">
        <dgm:presLayoutVars>
          <dgm:bulletEnabled val="1"/>
        </dgm:presLayoutVars>
      </dgm:prSet>
      <dgm:spPr/>
    </dgm:pt>
    <dgm:pt modelId="{EC71298F-0B1E-4A37-9EA6-226325173EFC}" type="pres">
      <dgm:prSet presAssocID="{E4B154EE-3D26-4FB9-B5F2-A87AB8FA1A17}" presName="sibTrans" presStyleCnt="0"/>
      <dgm:spPr/>
    </dgm:pt>
    <dgm:pt modelId="{448DE9C2-CDFB-4357-A205-7279E3FE636E}" type="pres">
      <dgm:prSet presAssocID="{261D41AE-F244-481D-AA9D-0C8A00006B45}" presName="node" presStyleLbl="node1" presStyleIdx="5" presStyleCnt="8">
        <dgm:presLayoutVars>
          <dgm:bulletEnabled val="1"/>
        </dgm:presLayoutVars>
      </dgm:prSet>
      <dgm:spPr/>
    </dgm:pt>
    <dgm:pt modelId="{45F96FA7-DFE9-4CCC-A73B-F9EAE6376A9B}" type="pres">
      <dgm:prSet presAssocID="{225B6504-D4AF-42B1-8044-16B41CCB922B}" presName="sibTrans" presStyleCnt="0"/>
      <dgm:spPr/>
    </dgm:pt>
    <dgm:pt modelId="{88D0D01E-22F4-4338-A1A7-2D073920F65D}" type="pres">
      <dgm:prSet presAssocID="{515640C8-FDF6-4B1B-B9B8-8F732A1242A0}" presName="node" presStyleLbl="node1" presStyleIdx="6" presStyleCnt="8">
        <dgm:presLayoutVars>
          <dgm:bulletEnabled val="1"/>
        </dgm:presLayoutVars>
      </dgm:prSet>
      <dgm:spPr/>
    </dgm:pt>
    <dgm:pt modelId="{F0D5F54B-8A41-4E10-B744-4EF2B64DFE07}" type="pres">
      <dgm:prSet presAssocID="{23820A3F-1507-4E1E-8B16-1E5B29665241}" presName="sibTrans" presStyleCnt="0"/>
      <dgm:spPr/>
    </dgm:pt>
    <dgm:pt modelId="{510D1D84-78CA-4C21-997C-F1158461B286}" type="pres">
      <dgm:prSet presAssocID="{82DFECB3-87FE-4D2D-95A7-2E5A9C9C5A58}" presName="node" presStyleLbl="node1" presStyleIdx="7" presStyleCnt="8">
        <dgm:presLayoutVars>
          <dgm:bulletEnabled val="1"/>
        </dgm:presLayoutVars>
      </dgm:prSet>
      <dgm:spPr/>
    </dgm:pt>
  </dgm:ptLst>
  <dgm:cxnLst>
    <dgm:cxn modelId="{B75BE003-0A35-4800-BD1D-4CFE638336EA}" srcId="{50AC66E8-FFD8-4B02-BB32-DE3549E16531}" destId="{8D03E2C6-0139-48A3-9400-9EB63A5ACE2A}" srcOrd="4" destOrd="0" parTransId="{AC4CB975-0DD2-48E6-AB56-B89EAEE2ED54}" sibTransId="{E4B154EE-3D26-4FB9-B5F2-A87AB8FA1A17}"/>
    <dgm:cxn modelId="{5858CC11-8F9C-4271-A541-27FAB84A645E}" srcId="{50AC66E8-FFD8-4B02-BB32-DE3549E16531}" destId="{261D41AE-F244-481D-AA9D-0C8A00006B45}" srcOrd="5" destOrd="0" parTransId="{9CAE947A-092A-4B0D-8974-D4DBBB24E21D}" sibTransId="{225B6504-D4AF-42B1-8044-16B41CCB922B}"/>
    <dgm:cxn modelId="{ADA71C1D-CC82-46A8-86E7-D00E052E1430}" srcId="{50AC66E8-FFD8-4B02-BB32-DE3549E16531}" destId="{515640C8-FDF6-4B1B-B9B8-8F732A1242A0}" srcOrd="6" destOrd="0" parTransId="{B3754415-F35B-47AD-8029-4A1AB97A7F2C}" sibTransId="{23820A3F-1507-4E1E-8B16-1E5B29665241}"/>
    <dgm:cxn modelId="{DAE9AB1D-A073-40CC-B5AF-2B49260BDCE1}" type="presOf" srcId="{50AC66E8-FFD8-4B02-BB32-DE3549E16531}" destId="{ACE6E2D7-8391-4A09-B23E-DAD69C4E4CBB}" srcOrd="0" destOrd="0" presId="urn:microsoft.com/office/officeart/2005/8/layout/default"/>
    <dgm:cxn modelId="{57BBF234-A046-41FC-9BC3-48133FFCF70B}" srcId="{50AC66E8-FFD8-4B02-BB32-DE3549E16531}" destId="{F7DB4B2E-55E8-4EFA-AEB2-1819689B59B9}" srcOrd="3" destOrd="0" parTransId="{A01C211C-6334-452B-9279-7F4A46C892E9}" sibTransId="{521AFA70-BE2A-40FB-A887-7C4230EA300F}"/>
    <dgm:cxn modelId="{2B495949-72CE-4708-873C-6E20D7B921A9}" type="presOf" srcId="{261D41AE-F244-481D-AA9D-0C8A00006B45}" destId="{448DE9C2-CDFB-4357-A205-7279E3FE636E}" srcOrd="0" destOrd="0" presId="urn:microsoft.com/office/officeart/2005/8/layout/default"/>
    <dgm:cxn modelId="{C14DA287-FDF1-4527-BE07-19E859CD01BE}" type="presOf" srcId="{8D03E2C6-0139-48A3-9400-9EB63A5ACE2A}" destId="{DE020173-7D67-4BC6-B100-77A24FE70396}" srcOrd="0" destOrd="0" presId="urn:microsoft.com/office/officeart/2005/8/layout/default"/>
    <dgm:cxn modelId="{CF24CC8C-FFD1-498C-A6E1-9271E8C9EFE3}" type="presOf" srcId="{4B1D0E58-51DB-4027-9913-399185764627}" destId="{408D5D52-F5D8-4165-87E7-31FEA1D8E08D}" srcOrd="0" destOrd="0" presId="urn:microsoft.com/office/officeart/2005/8/layout/default"/>
    <dgm:cxn modelId="{F24B8199-C27F-46F4-898F-5391178C8558}" type="presOf" srcId="{BA9832ED-7061-4EA2-8803-5542A57520AE}" destId="{6E486EC9-B17B-47EB-B0FF-0BD2C5222D2B}" srcOrd="0" destOrd="0" presId="urn:microsoft.com/office/officeart/2005/8/layout/default"/>
    <dgm:cxn modelId="{CDA70E9D-2394-48B1-BBCD-D822FD640E02}" type="presOf" srcId="{82DFECB3-87FE-4D2D-95A7-2E5A9C9C5A58}" destId="{510D1D84-78CA-4C21-997C-F1158461B286}" srcOrd="0" destOrd="0" presId="urn:microsoft.com/office/officeart/2005/8/layout/default"/>
    <dgm:cxn modelId="{9D1BB4A6-47DD-4E29-86C4-EDBD3897E8B8}" srcId="{50AC66E8-FFD8-4B02-BB32-DE3549E16531}" destId="{4B1D0E58-51DB-4027-9913-399185764627}" srcOrd="0" destOrd="0" parTransId="{C7708D56-46C9-4258-BDB7-D26C66579510}" sibTransId="{1D786592-E3A6-4240-A050-DFFDEA2998C3}"/>
    <dgm:cxn modelId="{7801CED1-895B-43B3-B8C7-D2220DAD1A0A}" srcId="{50AC66E8-FFD8-4B02-BB32-DE3549E16531}" destId="{BA9832ED-7061-4EA2-8803-5542A57520AE}" srcOrd="2" destOrd="0" parTransId="{510795AA-5ED0-476C-A12B-B3C15001E772}" sibTransId="{4B7AB5C9-9280-4E2F-B862-4D5EF178F753}"/>
    <dgm:cxn modelId="{AE2203DC-47B1-4871-A492-65F5554220B8}" srcId="{50AC66E8-FFD8-4B02-BB32-DE3549E16531}" destId="{82DFECB3-87FE-4D2D-95A7-2E5A9C9C5A58}" srcOrd="7" destOrd="0" parTransId="{4713ADCC-8E92-432C-B406-5792E4A09CCB}" sibTransId="{BF7DC4A1-F9F2-4344-85B3-6E26AF6739B5}"/>
    <dgm:cxn modelId="{E48E68E6-A4D3-4500-B02A-EC98DAEC8F54}" type="presOf" srcId="{A55ACC1F-2BAC-4028-987A-AA24028A64FE}" destId="{875AD107-DE15-4C9E-A9CC-151D3D51FD78}" srcOrd="0" destOrd="0" presId="urn:microsoft.com/office/officeart/2005/8/layout/default"/>
    <dgm:cxn modelId="{9296CAEC-1BDC-4C35-9EB7-803CFB3EC035}" srcId="{50AC66E8-FFD8-4B02-BB32-DE3549E16531}" destId="{A55ACC1F-2BAC-4028-987A-AA24028A64FE}" srcOrd="1" destOrd="0" parTransId="{2F202FCE-9671-4FAB-BD06-C800EA2F8AA9}" sibTransId="{57D1AF1D-F442-4EF8-B536-24139FCE6898}"/>
    <dgm:cxn modelId="{9D2913ED-978A-40B6-94A7-FFB18893F21F}" type="presOf" srcId="{515640C8-FDF6-4B1B-B9B8-8F732A1242A0}" destId="{88D0D01E-22F4-4338-A1A7-2D073920F65D}" srcOrd="0" destOrd="0" presId="urn:microsoft.com/office/officeart/2005/8/layout/default"/>
    <dgm:cxn modelId="{F21E62FE-1AEC-4479-8EF7-FAD008E5F3B7}" type="presOf" srcId="{F7DB4B2E-55E8-4EFA-AEB2-1819689B59B9}" destId="{39AF3A46-75D9-4E0A-B42F-FB06F9EDBD2D}" srcOrd="0" destOrd="0" presId="urn:microsoft.com/office/officeart/2005/8/layout/default"/>
    <dgm:cxn modelId="{204A0B81-D14F-4AAA-A3F5-A1B981042CD7}" type="presParOf" srcId="{ACE6E2D7-8391-4A09-B23E-DAD69C4E4CBB}" destId="{408D5D52-F5D8-4165-87E7-31FEA1D8E08D}" srcOrd="0" destOrd="0" presId="urn:microsoft.com/office/officeart/2005/8/layout/default"/>
    <dgm:cxn modelId="{A36E6F29-5B80-4273-B3FB-B968FCF40ADD}" type="presParOf" srcId="{ACE6E2D7-8391-4A09-B23E-DAD69C4E4CBB}" destId="{4929B567-33C7-4E13-8DD0-5A87A5FB62C2}" srcOrd="1" destOrd="0" presId="urn:microsoft.com/office/officeart/2005/8/layout/default"/>
    <dgm:cxn modelId="{3399199F-53D7-4356-931B-92F9AC4EECEF}" type="presParOf" srcId="{ACE6E2D7-8391-4A09-B23E-DAD69C4E4CBB}" destId="{875AD107-DE15-4C9E-A9CC-151D3D51FD78}" srcOrd="2" destOrd="0" presId="urn:microsoft.com/office/officeart/2005/8/layout/default"/>
    <dgm:cxn modelId="{9FE634FB-1287-4E34-B742-44A26D7DDE66}" type="presParOf" srcId="{ACE6E2D7-8391-4A09-B23E-DAD69C4E4CBB}" destId="{98C16188-7B25-4EB8-B641-27FB282B55EE}" srcOrd="3" destOrd="0" presId="urn:microsoft.com/office/officeart/2005/8/layout/default"/>
    <dgm:cxn modelId="{747D1913-99A9-43C6-832C-1973B1525775}" type="presParOf" srcId="{ACE6E2D7-8391-4A09-B23E-DAD69C4E4CBB}" destId="{6E486EC9-B17B-47EB-B0FF-0BD2C5222D2B}" srcOrd="4" destOrd="0" presId="urn:microsoft.com/office/officeart/2005/8/layout/default"/>
    <dgm:cxn modelId="{AF385CB4-2CC3-4014-85A2-07D0592EA1CC}" type="presParOf" srcId="{ACE6E2D7-8391-4A09-B23E-DAD69C4E4CBB}" destId="{03271CD5-8624-4C26-AB5E-2327332D9455}" srcOrd="5" destOrd="0" presId="urn:microsoft.com/office/officeart/2005/8/layout/default"/>
    <dgm:cxn modelId="{35D51C44-120F-4CC0-B0FC-A761464EC2ED}" type="presParOf" srcId="{ACE6E2D7-8391-4A09-B23E-DAD69C4E4CBB}" destId="{39AF3A46-75D9-4E0A-B42F-FB06F9EDBD2D}" srcOrd="6" destOrd="0" presId="urn:microsoft.com/office/officeart/2005/8/layout/default"/>
    <dgm:cxn modelId="{1056D81A-703E-40E8-B153-55FA9F84CD0B}" type="presParOf" srcId="{ACE6E2D7-8391-4A09-B23E-DAD69C4E4CBB}" destId="{00DEA2B8-64CA-45B6-8AF6-29C1E7367E3E}" srcOrd="7" destOrd="0" presId="urn:microsoft.com/office/officeart/2005/8/layout/default"/>
    <dgm:cxn modelId="{7E638441-0AF6-487E-90FF-E12A1F37AE01}" type="presParOf" srcId="{ACE6E2D7-8391-4A09-B23E-DAD69C4E4CBB}" destId="{DE020173-7D67-4BC6-B100-77A24FE70396}" srcOrd="8" destOrd="0" presId="urn:microsoft.com/office/officeart/2005/8/layout/default"/>
    <dgm:cxn modelId="{D30013C3-77E8-4C57-9722-6E9D403E3454}" type="presParOf" srcId="{ACE6E2D7-8391-4A09-B23E-DAD69C4E4CBB}" destId="{EC71298F-0B1E-4A37-9EA6-226325173EFC}" srcOrd="9" destOrd="0" presId="urn:microsoft.com/office/officeart/2005/8/layout/default"/>
    <dgm:cxn modelId="{F3827059-259A-48C2-9C46-F2CA430261FB}" type="presParOf" srcId="{ACE6E2D7-8391-4A09-B23E-DAD69C4E4CBB}" destId="{448DE9C2-CDFB-4357-A205-7279E3FE636E}" srcOrd="10" destOrd="0" presId="urn:microsoft.com/office/officeart/2005/8/layout/default"/>
    <dgm:cxn modelId="{9ADD53F1-47AE-47F6-B816-D973FF62962A}" type="presParOf" srcId="{ACE6E2D7-8391-4A09-B23E-DAD69C4E4CBB}" destId="{45F96FA7-DFE9-4CCC-A73B-F9EAE6376A9B}" srcOrd="11" destOrd="0" presId="urn:microsoft.com/office/officeart/2005/8/layout/default"/>
    <dgm:cxn modelId="{3F4411DE-C7C0-4BF9-8D60-623359C01027}" type="presParOf" srcId="{ACE6E2D7-8391-4A09-B23E-DAD69C4E4CBB}" destId="{88D0D01E-22F4-4338-A1A7-2D073920F65D}" srcOrd="12" destOrd="0" presId="urn:microsoft.com/office/officeart/2005/8/layout/default"/>
    <dgm:cxn modelId="{E434DB2B-4FEB-4887-8B72-9FC0D5F02D6D}" type="presParOf" srcId="{ACE6E2D7-8391-4A09-B23E-DAD69C4E4CBB}" destId="{F0D5F54B-8A41-4E10-B744-4EF2B64DFE07}" srcOrd="13" destOrd="0" presId="urn:microsoft.com/office/officeart/2005/8/layout/default"/>
    <dgm:cxn modelId="{5AF4E00C-DA90-473C-8BAE-30A14AA32F26}" type="presParOf" srcId="{ACE6E2D7-8391-4A09-B23E-DAD69C4E4CBB}" destId="{510D1D84-78CA-4C21-997C-F1158461B28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73FD19-A2E5-4B67-AB43-E403A317539C}" type="doc">
      <dgm:prSet loTypeId="urn:microsoft.com/office/officeart/2005/8/layout/arrow6" loCatId="relationship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2E02175-5DCA-43F7-A896-9B218E6039D4}">
      <dgm:prSet phldrT="[Text]"/>
      <dgm:spPr/>
      <dgm:t>
        <a:bodyPr/>
        <a:lstStyle/>
        <a:p>
          <a:r>
            <a:rPr lang="en-US" dirty="0"/>
            <a:t>single</a:t>
          </a:r>
        </a:p>
      </dgm:t>
    </dgm:pt>
    <dgm:pt modelId="{6E4A0FFD-EBB2-432D-90B6-B8202FBA3657}" type="parTrans" cxnId="{5BCFF89D-1BAD-40EB-BB26-5E37AFD87DE1}">
      <dgm:prSet/>
      <dgm:spPr/>
      <dgm:t>
        <a:bodyPr/>
        <a:lstStyle/>
        <a:p>
          <a:endParaRPr lang="en-US"/>
        </a:p>
      </dgm:t>
    </dgm:pt>
    <dgm:pt modelId="{829A4B83-7ACA-4C5C-9FAE-514B055D34B6}" type="sibTrans" cxnId="{5BCFF89D-1BAD-40EB-BB26-5E37AFD87DE1}">
      <dgm:prSet/>
      <dgm:spPr/>
      <dgm:t>
        <a:bodyPr/>
        <a:lstStyle/>
        <a:p>
          <a:endParaRPr lang="en-US"/>
        </a:p>
      </dgm:t>
    </dgm:pt>
    <dgm:pt modelId="{9C062B63-BBB0-4D92-ADCB-D5972CE29279}">
      <dgm:prSet phldrT="[Text]"/>
      <dgm:spPr/>
      <dgm:t>
        <a:bodyPr/>
        <a:lstStyle/>
        <a:p>
          <a:r>
            <a:rPr lang="en-US" dirty="0"/>
            <a:t>sequence</a:t>
          </a:r>
        </a:p>
      </dgm:t>
    </dgm:pt>
    <dgm:pt modelId="{54EFF8B1-D1BE-4478-8053-14D4DF78C52B}" type="parTrans" cxnId="{C8CA9F6C-4964-46D1-88BC-1A34F0FD4B8C}">
      <dgm:prSet/>
      <dgm:spPr/>
      <dgm:t>
        <a:bodyPr/>
        <a:lstStyle/>
        <a:p>
          <a:endParaRPr lang="en-US"/>
        </a:p>
      </dgm:t>
    </dgm:pt>
    <dgm:pt modelId="{6E3BBAC4-B094-4F3D-A347-F5EE67518E9C}" type="sibTrans" cxnId="{C8CA9F6C-4964-46D1-88BC-1A34F0FD4B8C}">
      <dgm:prSet/>
      <dgm:spPr/>
      <dgm:t>
        <a:bodyPr/>
        <a:lstStyle/>
        <a:p>
          <a:endParaRPr lang="en-US"/>
        </a:p>
      </dgm:t>
    </dgm:pt>
    <dgm:pt modelId="{2D36D2DE-B21D-49ED-AEA0-62BA4502600A}" type="pres">
      <dgm:prSet presAssocID="{B673FD19-A2E5-4B67-AB43-E403A317539C}" presName="compositeShape" presStyleCnt="0">
        <dgm:presLayoutVars>
          <dgm:chMax val="2"/>
          <dgm:dir/>
          <dgm:resizeHandles val="exact"/>
        </dgm:presLayoutVars>
      </dgm:prSet>
      <dgm:spPr/>
    </dgm:pt>
    <dgm:pt modelId="{30D9E1B6-2F8F-49B9-BE51-FAFDA3ECEB4A}" type="pres">
      <dgm:prSet presAssocID="{B673FD19-A2E5-4B67-AB43-E403A317539C}" presName="ribbon" presStyleLbl="node1" presStyleIdx="0" presStyleCnt="1"/>
      <dgm:spPr/>
    </dgm:pt>
    <dgm:pt modelId="{66261897-0CFA-423B-B440-57821976A076}" type="pres">
      <dgm:prSet presAssocID="{B673FD19-A2E5-4B67-AB43-E403A317539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B0080148-9364-405E-8FD9-C16E0519F876}" type="pres">
      <dgm:prSet presAssocID="{B673FD19-A2E5-4B67-AB43-E403A317539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387F0D-6896-458B-A8F8-04A36DF90110}" type="presOf" srcId="{62E02175-5DCA-43F7-A896-9B218E6039D4}" destId="{66261897-0CFA-423B-B440-57821976A076}" srcOrd="0" destOrd="0" presId="urn:microsoft.com/office/officeart/2005/8/layout/arrow6"/>
    <dgm:cxn modelId="{40D98361-437F-40B0-813D-4DD5CF28F199}" type="presOf" srcId="{9C062B63-BBB0-4D92-ADCB-D5972CE29279}" destId="{B0080148-9364-405E-8FD9-C16E0519F876}" srcOrd="0" destOrd="0" presId="urn:microsoft.com/office/officeart/2005/8/layout/arrow6"/>
    <dgm:cxn modelId="{AD364C42-4306-4CAC-BA20-49CEF62DCC1D}" type="presOf" srcId="{B673FD19-A2E5-4B67-AB43-E403A317539C}" destId="{2D36D2DE-B21D-49ED-AEA0-62BA4502600A}" srcOrd="0" destOrd="0" presId="urn:microsoft.com/office/officeart/2005/8/layout/arrow6"/>
    <dgm:cxn modelId="{C8CA9F6C-4964-46D1-88BC-1A34F0FD4B8C}" srcId="{B673FD19-A2E5-4B67-AB43-E403A317539C}" destId="{9C062B63-BBB0-4D92-ADCB-D5972CE29279}" srcOrd="1" destOrd="0" parTransId="{54EFF8B1-D1BE-4478-8053-14D4DF78C52B}" sibTransId="{6E3BBAC4-B094-4F3D-A347-F5EE67518E9C}"/>
    <dgm:cxn modelId="{5BCFF89D-1BAD-40EB-BB26-5E37AFD87DE1}" srcId="{B673FD19-A2E5-4B67-AB43-E403A317539C}" destId="{62E02175-5DCA-43F7-A896-9B218E6039D4}" srcOrd="0" destOrd="0" parTransId="{6E4A0FFD-EBB2-432D-90B6-B8202FBA3657}" sibTransId="{829A4B83-7ACA-4C5C-9FAE-514B055D34B6}"/>
    <dgm:cxn modelId="{23B1E359-F8E3-486C-867C-70B3AAB286D1}" type="presParOf" srcId="{2D36D2DE-B21D-49ED-AEA0-62BA4502600A}" destId="{30D9E1B6-2F8F-49B9-BE51-FAFDA3ECEB4A}" srcOrd="0" destOrd="0" presId="urn:microsoft.com/office/officeart/2005/8/layout/arrow6"/>
    <dgm:cxn modelId="{D0E77666-2292-47DF-A248-9A97586366E3}" type="presParOf" srcId="{2D36D2DE-B21D-49ED-AEA0-62BA4502600A}" destId="{66261897-0CFA-423B-B440-57821976A076}" srcOrd="1" destOrd="0" presId="urn:microsoft.com/office/officeart/2005/8/layout/arrow6"/>
    <dgm:cxn modelId="{95BB3FEF-8EF5-4C0D-B18B-9F454A1CCCA7}" type="presParOf" srcId="{2D36D2DE-B21D-49ED-AEA0-62BA4502600A}" destId="{B0080148-9364-405E-8FD9-C16E0519F87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100E9-BE96-4918-93A7-CF1B2D14232C}">
      <dsp:nvSpPr>
        <dsp:cNvPr id="0" name=""/>
        <dsp:cNvSpPr/>
      </dsp:nvSpPr>
      <dsp:spPr>
        <a:xfrm>
          <a:off x="0" y="18261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Genes</a:t>
          </a:r>
        </a:p>
      </dsp:txBody>
      <dsp:txXfrm>
        <a:off x="0" y="18261"/>
        <a:ext cx="2191955" cy="1315173"/>
      </dsp:txXfrm>
    </dsp:sp>
    <dsp:sp modelId="{8D1CD44A-2D86-4EEB-90DF-0845020D9669}">
      <dsp:nvSpPr>
        <dsp:cNvPr id="0" name=""/>
        <dsp:cNvSpPr/>
      </dsp:nvSpPr>
      <dsp:spPr>
        <a:xfrm>
          <a:off x="2411151" y="18261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1406283"/>
                <a:satOff val="-2110"/>
                <a:lumOff val="-343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1406283"/>
                <a:satOff val="-2110"/>
                <a:lumOff val="-343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1406283"/>
                <a:satOff val="-2110"/>
                <a:lumOff val="-343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Humans</a:t>
          </a:r>
          <a:endParaRPr lang="en-US" sz="2500" kern="1200" dirty="0"/>
        </a:p>
      </dsp:txBody>
      <dsp:txXfrm>
        <a:off x="2411151" y="18261"/>
        <a:ext cx="2191955" cy="1315173"/>
      </dsp:txXfrm>
    </dsp:sp>
    <dsp:sp modelId="{621C2F7D-F2E9-45D5-A4C2-AF2D422BE139}">
      <dsp:nvSpPr>
        <dsp:cNvPr id="0" name=""/>
        <dsp:cNvSpPr/>
      </dsp:nvSpPr>
      <dsp:spPr>
        <a:xfrm>
          <a:off x="4822302" y="18261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2812566"/>
                <a:satOff val="-4220"/>
                <a:lumOff val="-686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Computer</a:t>
          </a:r>
          <a:endParaRPr lang="en-US" sz="2500" kern="1200" dirty="0"/>
        </a:p>
      </dsp:txBody>
      <dsp:txXfrm>
        <a:off x="4822302" y="18261"/>
        <a:ext cx="2191955" cy="1315173"/>
      </dsp:txXfrm>
    </dsp:sp>
    <dsp:sp modelId="{8A67E6B3-437C-499A-B85E-624DCCF5B8DC}">
      <dsp:nvSpPr>
        <dsp:cNvPr id="0" name=""/>
        <dsp:cNvSpPr/>
      </dsp:nvSpPr>
      <dsp:spPr>
        <a:xfrm>
          <a:off x="0" y="1552630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4218849"/>
                <a:satOff val="-6330"/>
                <a:lumOff val="-1029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4218849"/>
                <a:satOff val="-6330"/>
                <a:lumOff val="-1029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4218849"/>
                <a:satOff val="-6330"/>
                <a:lumOff val="-1029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Mechanical device</a:t>
          </a:r>
        </a:p>
      </dsp:txBody>
      <dsp:txXfrm>
        <a:off x="0" y="1552630"/>
        <a:ext cx="2191955" cy="1315173"/>
      </dsp:txXfrm>
    </dsp:sp>
    <dsp:sp modelId="{CF00ACA9-67DB-46BE-9DB6-729CF271CED0}">
      <dsp:nvSpPr>
        <dsp:cNvPr id="0" name=""/>
        <dsp:cNvSpPr/>
      </dsp:nvSpPr>
      <dsp:spPr>
        <a:xfrm>
          <a:off x="2411151" y="1552630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5625132"/>
                <a:satOff val="-8440"/>
                <a:lumOff val="-1373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Trees</a:t>
          </a:r>
          <a:endParaRPr lang="en-US" sz="2500" kern="1200" dirty="0"/>
        </a:p>
      </dsp:txBody>
      <dsp:txXfrm>
        <a:off x="2411151" y="1552630"/>
        <a:ext cx="2191955" cy="1315173"/>
      </dsp:txXfrm>
    </dsp:sp>
    <dsp:sp modelId="{DEA57AFC-24EA-4A8F-AA71-3F2D49F07B05}">
      <dsp:nvSpPr>
        <dsp:cNvPr id="0" name=""/>
        <dsp:cNvSpPr/>
      </dsp:nvSpPr>
      <dsp:spPr>
        <a:xfrm>
          <a:off x="4822302" y="1552630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7031415"/>
                <a:satOff val="-10550"/>
                <a:lumOff val="-1716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7031415"/>
                <a:satOff val="-10550"/>
                <a:lumOff val="-1716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7031415"/>
                <a:satOff val="-10550"/>
                <a:lumOff val="-1716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Animals</a:t>
          </a:r>
          <a:endParaRPr lang="en-US" sz="2500" kern="1200" dirty="0"/>
        </a:p>
      </dsp:txBody>
      <dsp:txXfrm>
        <a:off x="4822302" y="1552630"/>
        <a:ext cx="2191955" cy="1315173"/>
      </dsp:txXfrm>
    </dsp:sp>
    <dsp:sp modelId="{9F0BAC57-58C4-47F5-BDBF-E37E3C82EB61}">
      <dsp:nvSpPr>
        <dsp:cNvPr id="0" name=""/>
        <dsp:cNvSpPr/>
      </dsp:nvSpPr>
      <dsp:spPr>
        <a:xfrm>
          <a:off x="0" y="3086999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8437698"/>
                <a:satOff val="-12660"/>
                <a:lumOff val="-2059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Algorithms</a:t>
          </a:r>
        </a:p>
      </dsp:txBody>
      <dsp:txXfrm>
        <a:off x="0" y="3086999"/>
        <a:ext cx="2191955" cy="1315173"/>
      </dsp:txXfrm>
    </dsp:sp>
    <dsp:sp modelId="{CBD8A924-8A75-4272-B3FC-CDF5F8A325DE}">
      <dsp:nvSpPr>
        <dsp:cNvPr id="0" name=""/>
        <dsp:cNvSpPr/>
      </dsp:nvSpPr>
      <dsp:spPr>
        <a:xfrm>
          <a:off x="2411151" y="3086999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9843981"/>
                <a:satOff val="-14770"/>
                <a:lumOff val="-2402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9843981"/>
                <a:satOff val="-14770"/>
                <a:lumOff val="-2402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9843981"/>
                <a:satOff val="-14770"/>
                <a:lumOff val="-2402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Programming</a:t>
          </a:r>
          <a:r>
            <a:rPr lang="fa-IR" sz="2500" kern="1200" dirty="0"/>
            <a:t> </a:t>
          </a:r>
          <a:r>
            <a:rPr lang="en-US" sz="2500" kern="1200" dirty="0"/>
            <a:t>(formal)</a:t>
          </a:r>
        </a:p>
      </dsp:txBody>
      <dsp:txXfrm>
        <a:off x="2411151" y="3086999"/>
        <a:ext cx="2191955" cy="1315173"/>
      </dsp:txXfrm>
    </dsp:sp>
    <dsp:sp modelId="{DF02DE86-BAC9-4E38-9C99-F1C971704A53}">
      <dsp:nvSpPr>
        <dsp:cNvPr id="0" name=""/>
        <dsp:cNvSpPr/>
      </dsp:nvSpPr>
      <dsp:spPr>
        <a:xfrm>
          <a:off x="4822302" y="3086999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11250264"/>
                <a:satOff val="-16880"/>
                <a:lumOff val="-2745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…</a:t>
          </a:r>
        </a:p>
      </dsp:txBody>
      <dsp:txXfrm>
        <a:off x="4822302" y="3086999"/>
        <a:ext cx="2191955" cy="1315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DA845-5DBA-4353-9AD8-2C37BF15A098}">
      <dsp:nvSpPr>
        <dsp:cNvPr id="0" name=""/>
        <dsp:cNvSpPr/>
      </dsp:nvSpPr>
      <dsp:spPr>
        <a:xfrm>
          <a:off x="0" y="3665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9AEA9-BFE8-4421-AAE4-CCDC7A6821E3}">
      <dsp:nvSpPr>
        <dsp:cNvPr id="0" name=""/>
        <dsp:cNvSpPr/>
      </dsp:nvSpPr>
      <dsp:spPr>
        <a:xfrm>
          <a:off x="457676" y="145125"/>
          <a:ext cx="640746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Needs analysis</a:t>
          </a:r>
        </a:p>
      </dsp:txBody>
      <dsp:txXfrm>
        <a:off x="479292" y="166741"/>
        <a:ext cx="6364235" cy="399568"/>
      </dsp:txXfrm>
    </dsp:sp>
    <dsp:sp modelId="{6C7B1044-E94B-4821-BA3F-C657DB05A8CC}">
      <dsp:nvSpPr>
        <dsp:cNvPr id="0" name=""/>
        <dsp:cNvSpPr/>
      </dsp:nvSpPr>
      <dsp:spPr>
        <a:xfrm>
          <a:off x="0" y="10469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5BE67-6AC2-410C-A5FE-9DECEE5D465D}">
      <dsp:nvSpPr>
        <dsp:cNvPr id="0" name=""/>
        <dsp:cNvSpPr/>
      </dsp:nvSpPr>
      <dsp:spPr>
        <a:xfrm>
          <a:off x="457676" y="825525"/>
          <a:ext cx="6407467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Well-defined problem definition</a:t>
          </a:r>
        </a:p>
      </dsp:txBody>
      <dsp:txXfrm>
        <a:off x="479292" y="847141"/>
        <a:ext cx="6364235" cy="399568"/>
      </dsp:txXfrm>
    </dsp:sp>
    <dsp:sp modelId="{AF229676-71EC-495D-A472-3F2EACF98E1D}">
      <dsp:nvSpPr>
        <dsp:cNvPr id="0" name=""/>
        <dsp:cNvSpPr/>
      </dsp:nvSpPr>
      <dsp:spPr>
        <a:xfrm>
          <a:off x="0" y="17273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27D96-5C08-4991-9ED0-97C1D8E511C4}">
      <dsp:nvSpPr>
        <dsp:cNvPr id="0" name=""/>
        <dsp:cNvSpPr/>
      </dsp:nvSpPr>
      <dsp:spPr>
        <a:xfrm>
          <a:off x="457676" y="1505925"/>
          <a:ext cx="6407467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 an </a:t>
          </a:r>
          <a:r>
            <a:rPr lang="en-US" sz="2400" b="1" u="sng" kern="1200" dirty="0"/>
            <a:t>algorithm</a:t>
          </a:r>
          <a:r>
            <a:rPr lang="en-US" sz="2400" kern="1200" dirty="0"/>
            <a:t> in a paper or your brain!</a:t>
          </a:r>
        </a:p>
      </dsp:txBody>
      <dsp:txXfrm>
        <a:off x="479292" y="1527541"/>
        <a:ext cx="6364235" cy="399568"/>
      </dsp:txXfrm>
    </dsp:sp>
    <dsp:sp modelId="{6E92501F-0252-4B30-8162-37E8615B8091}">
      <dsp:nvSpPr>
        <dsp:cNvPr id="0" name=""/>
        <dsp:cNvSpPr/>
      </dsp:nvSpPr>
      <dsp:spPr>
        <a:xfrm>
          <a:off x="0" y="24077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A5606-A4CA-478E-B1B4-E1FAD3A16970}">
      <dsp:nvSpPr>
        <dsp:cNvPr id="0" name=""/>
        <dsp:cNvSpPr/>
      </dsp:nvSpPr>
      <dsp:spPr>
        <a:xfrm>
          <a:off x="457676" y="2186325"/>
          <a:ext cx="6407467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Select a suitable programming language</a:t>
          </a:r>
          <a:endParaRPr lang="en-US" sz="2400" kern="1200" dirty="0"/>
        </a:p>
      </dsp:txBody>
      <dsp:txXfrm>
        <a:off x="479292" y="2207941"/>
        <a:ext cx="6364235" cy="399568"/>
      </dsp:txXfrm>
    </dsp:sp>
    <dsp:sp modelId="{2C8DABF4-311D-40C7-A516-B3B895DF1CA0}">
      <dsp:nvSpPr>
        <dsp:cNvPr id="0" name=""/>
        <dsp:cNvSpPr/>
      </dsp:nvSpPr>
      <dsp:spPr>
        <a:xfrm>
          <a:off x="0" y="30881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F44FC-93D4-4842-9BD1-6175CCDAF668}">
      <dsp:nvSpPr>
        <dsp:cNvPr id="0" name=""/>
        <dsp:cNvSpPr/>
      </dsp:nvSpPr>
      <dsp:spPr>
        <a:xfrm>
          <a:off x="457676" y="2866725"/>
          <a:ext cx="6407467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 a </a:t>
          </a:r>
          <a:r>
            <a:rPr lang="en-US" sz="2400" b="1" u="sng" kern="1200" dirty="0"/>
            <a:t>program</a:t>
          </a:r>
        </a:p>
      </dsp:txBody>
      <dsp:txXfrm>
        <a:off x="479292" y="2888341"/>
        <a:ext cx="6364235" cy="399568"/>
      </dsp:txXfrm>
    </dsp:sp>
    <dsp:sp modelId="{6BC8A455-DD12-4396-9D34-8C138135467A}">
      <dsp:nvSpPr>
        <dsp:cNvPr id="0" name=""/>
        <dsp:cNvSpPr/>
      </dsp:nvSpPr>
      <dsp:spPr>
        <a:xfrm>
          <a:off x="0" y="37685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AB3DF-0495-43E8-9D80-238B8992A861}">
      <dsp:nvSpPr>
        <dsp:cNvPr id="0" name=""/>
        <dsp:cNvSpPr/>
      </dsp:nvSpPr>
      <dsp:spPr>
        <a:xfrm>
          <a:off x="457676" y="3547125"/>
          <a:ext cx="640746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Run </a:t>
          </a:r>
          <a:r>
            <a:rPr lang="en-US" sz="2400" b="1" u="sng" kern="1200" dirty="0"/>
            <a:t>compiler</a:t>
          </a:r>
          <a:r>
            <a:rPr lang="en-US" sz="2400" kern="1200" dirty="0"/>
            <a:t> or </a:t>
          </a:r>
          <a:r>
            <a:rPr lang="en-US" sz="2400" b="1" u="sng" kern="1200" dirty="0"/>
            <a:t>interpreter</a:t>
          </a:r>
        </a:p>
      </dsp:txBody>
      <dsp:txXfrm>
        <a:off x="479292" y="3568741"/>
        <a:ext cx="6364235" cy="399568"/>
      </dsp:txXfrm>
    </dsp:sp>
    <dsp:sp modelId="{FC7EFB9E-C14F-4F1A-AA7F-6188E7F4FC65}">
      <dsp:nvSpPr>
        <dsp:cNvPr id="0" name=""/>
        <dsp:cNvSpPr/>
      </dsp:nvSpPr>
      <dsp:spPr>
        <a:xfrm>
          <a:off x="0" y="44489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9334-6A6F-4A75-BED6-3F3BD016BA51}">
      <dsp:nvSpPr>
        <dsp:cNvPr id="0" name=""/>
        <dsp:cNvSpPr/>
      </dsp:nvSpPr>
      <dsp:spPr>
        <a:xfrm>
          <a:off x="457676" y="4227525"/>
          <a:ext cx="6407467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</a:p>
      </dsp:txBody>
      <dsp:txXfrm>
        <a:off x="479292" y="4249141"/>
        <a:ext cx="6364235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D5D52-F5D8-4165-87E7-31FEA1D8E08D}">
      <dsp:nvSpPr>
        <dsp:cNvPr id="0" name=""/>
        <dsp:cNvSpPr/>
      </dsp:nvSpPr>
      <dsp:spPr>
        <a:xfrm>
          <a:off x="0" y="152426"/>
          <a:ext cx="1637737" cy="982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Tabular</a:t>
          </a:r>
        </a:p>
      </dsp:txBody>
      <dsp:txXfrm>
        <a:off x="0" y="152426"/>
        <a:ext cx="1637737" cy="982642"/>
      </dsp:txXfrm>
    </dsp:sp>
    <dsp:sp modelId="{875AD107-DE15-4C9E-A9CC-151D3D51FD78}">
      <dsp:nvSpPr>
        <dsp:cNvPr id="0" name=""/>
        <dsp:cNvSpPr/>
      </dsp:nvSpPr>
      <dsp:spPr>
        <a:xfrm>
          <a:off x="1801510" y="152426"/>
          <a:ext cx="1637737" cy="982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Numerical</a:t>
          </a:r>
        </a:p>
      </dsp:txBody>
      <dsp:txXfrm>
        <a:off x="1801510" y="152426"/>
        <a:ext cx="1637737" cy="982642"/>
      </dsp:txXfrm>
    </dsp:sp>
    <dsp:sp modelId="{6E486EC9-B17B-47EB-B0FF-0BD2C5222D2B}">
      <dsp:nvSpPr>
        <dsp:cNvPr id="0" name=""/>
        <dsp:cNvSpPr/>
      </dsp:nvSpPr>
      <dsp:spPr>
        <a:xfrm>
          <a:off x="3603021" y="152426"/>
          <a:ext cx="1637737" cy="982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Audio</a:t>
          </a:r>
        </a:p>
      </dsp:txBody>
      <dsp:txXfrm>
        <a:off x="3603021" y="152426"/>
        <a:ext cx="1637737" cy="982642"/>
      </dsp:txXfrm>
    </dsp:sp>
    <dsp:sp modelId="{39AF3A46-75D9-4E0A-B42F-FB06F9EDBD2D}">
      <dsp:nvSpPr>
        <dsp:cNvPr id="0" name=""/>
        <dsp:cNvSpPr/>
      </dsp:nvSpPr>
      <dsp:spPr>
        <a:xfrm>
          <a:off x="0" y="1298842"/>
          <a:ext cx="1637737" cy="9826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Text</a:t>
          </a:r>
        </a:p>
      </dsp:txBody>
      <dsp:txXfrm>
        <a:off x="0" y="1298842"/>
        <a:ext cx="1637737" cy="982642"/>
      </dsp:txXfrm>
    </dsp:sp>
    <dsp:sp modelId="{DE020173-7D67-4BC6-B100-77A24FE70396}">
      <dsp:nvSpPr>
        <dsp:cNvPr id="0" name=""/>
        <dsp:cNvSpPr/>
      </dsp:nvSpPr>
      <dsp:spPr>
        <a:xfrm>
          <a:off x="1801510" y="1298842"/>
          <a:ext cx="1637737" cy="9826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Image</a:t>
          </a:r>
        </a:p>
      </dsp:txBody>
      <dsp:txXfrm>
        <a:off x="1801510" y="1298842"/>
        <a:ext cx="1637737" cy="982642"/>
      </dsp:txXfrm>
    </dsp:sp>
    <dsp:sp modelId="{448DE9C2-CDFB-4357-A205-7279E3FE636E}">
      <dsp:nvSpPr>
        <dsp:cNvPr id="0" name=""/>
        <dsp:cNvSpPr/>
      </dsp:nvSpPr>
      <dsp:spPr>
        <a:xfrm>
          <a:off x="3603021" y="1298842"/>
          <a:ext cx="1637737" cy="982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Video</a:t>
          </a:r>
        </a:p>
      </dsp:txBody>
      <dsp:txXfrm>
        <a:off x="3603021" y="1298842"/>
        <a:ext cx="1637737" cy="982642"/>
      </dsp:txXfrm>
    </dsp:sp>
    <dsp:sp modelId="{88D0D01E-22F4-4338-A1A7-2D073920F65D}">
      <dsp:nvSpPr>
        <dsp:cNvPr id="0" name=""/>
        <dsp:cNvSpPr/>
      </dsp:nvSpPr>
      <dsp:spPr>
        <a:xfrm>
          <a:off x="900755" y="2445258"/>
          <a:ext cx="1637737" cy="982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List of items</a:t>
          </a:r>
        </a:p>
      </dsp:txBody>
      <dsp:txXfrm>
        <a:off x="900755" y="2445258"/>
        <a:ext cx="1637737" cy="982642"/>
      </dsp:txXfrm>
    </dsp:sp>
    <dsp:sp modelId="{510D1D84-78CA-4C21-997C-F1158461B286}">
      <dsp:nvSpPr>
        <dsp:cNvPr id="0" name=""/>
        <dsp:cNvSpPr/>
      </dsp:nvSpPr>
      <dsp:spPr>
        <a:xfrm>
          <a:off x="2702266" y="2445258"/>
          <a:ext cx="1637737" cy="982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…</a:t>
          </a:r>
        </a:p>
      </dsp:txBody>
      <dsp:txXfrm>
        <a:off x="2702266" y="2445258"/>
        <a:ext cx="1637737" cy="982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1B6-2F8F-49B9-BE51-FAFDA3ECEB4A}">
      <dsp:nvSpPr>
        <dsp:cNvPr id="0" name=""/>
        <dsp:cNvSpPr/>
      </dsp:nvSpPr>
      <dsp:spPr>
        <a:xfrm>
          <a:off x="0" y="612375"/>
          <a:ext cx="6236182" cy="2494472"/>
        </a:xfrm>
        <a:prstGeom prst="leftRightRibb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61897-0CFA-423B-B440-57821976A076}">
      <dsp:nvSpPr>
        <dsp:cNvPr id="0" name=""/>
        <dsp:cNvSpPr/>
      </dsp:nvSpPr>
      <dsp:spPr>
        <a:xfrm>
          <a:off x="748341" y="1048908"/>
          <a:ext cx="2057940" cy="1222291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single</a:t>
          </a:r>
        </a:p>
      </dsp:txBody>
      <dsp:txXfrm>
        <a:off x="748341" y="1048908"/>
        <a:ext cx="2057940" cy="1222291"/>
      </dsp:txXfrm>
    </dsp:sp>
    <dsp:sp modelId="{B0080148-9364-405E-8FD9-C16E0519F876}">
      <dsp:nvSpPr>
        <dsp:cNvPr id="0" name=""/>
        <dsp:cNvSpPr/>
      </dsp:nvSpPr>
      <dsp:spPr>
        <a:xfrm>
          <a:off x="3118091" y="1448023"/>
          <a:ext cx="2432110" cy="1222291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sequence</a:t>
          </a:r>
        </a:p>
      </dsp:txBody>
      <dsp:txXfrm>
        <a:off x="3118091" y="1448023"/>
        <a:ext cx="2432110" cy="1222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We Can Represent a Problem</a:t>
            </a:r>
            <a:br>
              <a:rPr lang="en-US" b="1" dirty="0"/>
            </a:br>
            <a:r>
              <a:rPr lang="en-US" b="1" dirty="0"/>
              <a:t>with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Technical AI Product Manager and Advisor, Mehra</a:t>
            </a:r>
            <a:endParaRPr lang="en-US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</a:t>
            </a:r>
            <a:r>
              <a:rPr lang="en-US" i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Professor,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six core (primitive) instructions. What are these and WHY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FA1436-5C2D-1F30-79B9-2A351F7EEFBE}"/>
              </a:ext>
            </a:extLst>
          </p:cNvPr>
          <p:cNvSpPr/>
          <p:nvPr/>
        </p:nvSpPr>
        <p:spPr>
          <a:xfrm>
            <a:off x="8924080" y="4092792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2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F7F9-F2B5-0946-74F4-79BDF08F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vocabs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9505-AC4D-C550-D04E-1B81BD5D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  <a:p>
            <a:r>
              <a:rPr lang="en-US" dirty="0"/>
              <a:t>Computer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Program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1214A-8641-247C-A663-72ADF762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478C4-4B69-4892-077E-B71C2EB7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0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8F26-0BCC-BF92-69F5-D212B99E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FC92-ACCA-AEF7-15D1-660D1EFB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programming languages have more convenient set of primitives.</a:t>
            </a:r>
          </a:p>
          <a:p>
            <a:r>
              <a:rPr lang="en-US" dirty="0"/>
              <a:t>We can create </a:t>
            </a:r>
            <a:r>
              <a:rPr lang="en-US"/>
              <a:t>new primitives…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Anything computable in one language is computable/ transformable in/to another languages.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9FBF4-8A4C-2AE3-240B-2AD5CF57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D8DDE-07E6-F46A-1935-1C529C57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processing in a language!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Word-level (primitives)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Semantic</a:t>
            </a:r>
          </a:p>
          <a:p>
            <a:r>
              <a:rPr lang="en-US" dirty="0"/>
              <a:t>Discourse (valid result)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9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FE88-36D1-7948-E170-DF6400D3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72601"/>
            <a:ext cx="9784080" cy="1508760"/>
          </a:xfrm>
        </p:spPr>
        <p:txBody>
          <a:bodyPr/>
          <a:lstStyle/>
          <a:p>
            <a:r>
              <a:rPr lang="en-US" dirty="0"/>
              <a:t>Every things have a language!?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F11E4-77DC-3BCD-A708-59044AA3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B859B-85C8-973C-D03F-693DC937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75ABF7F-BEE9-347E-BB63-6E1E11C5A3FE}"/>
              </a:ext>
            </a:extLst>
          </p:cNvPr>
          <p:cNvGraphicFramePr/>
          <p:nvPr/>
        </p:nvGraphicFramePr>
        <p:xfrm>
          <a:off x="2442258" y="2002420"/>
          <a:ext cx="7014258" cy="442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30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0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75E-9AFC-38E8-091A-E1954114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a problem to a machine language?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D34D1-E03F-A4E9-4384-779EE17D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71D51-4C3D-34DB-42D4-033A674D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C0E469-3E2E-7D9C-7998-E1752D45DAF3}"/>
              </a:ext>
            </a:extLst>
          </p:cNvPr>
          <p:cNvGraphicFramePr/>
          <p:nvPr/>
        </p:nvGraphicFramePr>
        <p:xfrm>
          <a:off x="1104899" y="1792936"/>
          <a:ext cx="9153525" cy="4972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8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6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1CAA-A86E-CFE8-F06C-AEDE749B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problem, different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563A-BF61-7F8D-A138-29BCDA17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rmAutofit/>
          </a:bodyPr>
          <a:lstStyle/>
          <a:p>
            <a:r>
              <a:rPr lang="en-US" dirty="0"/>
              <a:t>You can encounter with different types of data in input, output, or even in process (auxiliary)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ABCB9-508D-331C-6115-2132534B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264CD-7A1B-C15A-F63C-96694A3F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2249E8-F3F7-9A9F-99CA-ED0018BB9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623071"/>
              </p:ext>
            </p:extLst>
          </p:nvPr>
        </p:nvGraphicFramePr>
        <p:xfrm>
          <a:off x="3434957" y="3207651"/>
          <a:ext cx="5240759" cy="358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490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D84C-931F-67C4-2CB7-0B2585F4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به یاد استاد عباس </a:t>
            </a:r>
            <a:r>
              <a:rPr lang="fa-IR" dirty="0" err="1">
                <a:latin typeface="Vazir" panose="020B0603030804020204" pitchFamily="34" charset="-78"/>
                <a:cs typeface="Vazir" panose="020B0603030804020204" pitchFamily="34" charset="-78"/>
              </a:rPr>
              <a:t>نوذری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عزیز...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01627-9876-FC91-E92D-3F9C6B0B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68177-D27B-011B-9DD4-59DD935E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A69F1DC1-FCA2-C9F3-CB22-6B59A1BE3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566" y="1966085"/>
            <a:ext cx="3814118" cy="46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7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37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833B-4FAD-91E3-2EC7-9AF98AB0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8A7E-8F69-6587-5E4D-A1BB38D6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9794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Easy to read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Interactive mode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Fast to develop</a:t>
            </a:r>
          </a:p>
          <a:p>
            <a:r>
              <a:rPr lang="en-US" dirty="0"/>
              <a:t>Many different libraries</a:t>
            </a:r>
          </a:p>
          <a:p>
            <a:r>
              <a:rPr lang="en-US" dirty="0"/>
              <a:t>Excellent community and support</a:t>
            </a:r>
          </a:p>
          <a:p>
            <a:r>
              <a:rPr lang="en-US" dirty="0"/>
              <a:t>Open-source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E9884-9330-FCA6-9AB3-452AC258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A66FE-39E1-7164-2A34-C24BB810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02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833B-4FAD-91E3-2EC7-9AF98AB0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encode your data with computer language!?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8A7E-8F69-6587-5E4D-A1BB38D60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convert your data to binary format!</a:t>
            </a:r>
          </a:p>
          <a:p>
            <a:r>
              <a:rPr lang="en-US" dirty="0"/>
              <a:t>Different data, different strategy to convert the data!</a:t>
            </a:r>
          </a:p>
          <a:p>
            <a:pPr lvl="1"/>
            <a:r>
              <a:rPr lang="en-US" dirty="0"/>
              <a:t>number: number to binary, binary to number,…</a:t>
            </a:r>
          </a:p>
          <a:p>
            <a:pPr lvl="1"/>
            <a:r>
              <a:rPr lang="en-US" dirty="0"/>
              <a:t>string: </a:t>
            </a:r>
            <a:r>
              <a:rPr lang="en-US" dirty="0" err="1"/>
              <a:t>unicode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…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E9884-9330-FCA6-9AB3-452AC258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A66FE-39E1-7164-2A34-C24BB810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9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D760-7F0D-7E03-3918-44E91DC0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5F68-D8AA-43B7-A146-B7615191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Primitive data</a:t>
            </a:r>
          </a:p>
          <a:p>
            <a:pPr lvl="1"/>
            <a:r>
              <a:rPr lang="en-US" sz="3000" dirty="0"/>
              <a:t>Numbers</a:t>
            </a:r>
          </a:p>
          <a:p>
            <a:pPr lvl="2"/>
            <a:r>
              <a:rPr lang="en-US" sz="2600" dirty="0"/>
              <a:t>Int, float, complex</a:t>
            </a:r>
          </a:p>
          <a:p>
            <a:pPr lvl="1"/>
            <a:r>
              <a:rPr lang="en-US" sz="3000" dirty="0"/>
              <a:t>String</a:t>
            </a:r>
          </a:p>
          <a:p>
            <a:pPr lvl="1"/>
            <a:r>
              <a:rPr lang="en-US" sz="3000" dirty="0"/>
              <a:t>List</a:t>
            </a:r>
          </a:p>
          <a:p>
            <a:pPr lvl="1"/>
            <a:r>
              <a:rPr lang="en-US" sz="3000" dirty="0"/>
              <a:t>Tuple</a:t>
            </a:r>
          </a:p>
          <a:p>
            <a:pPr lvl="1"/>
            <a:r>
              <a:rPr lang="en-US" sz="3000" dirty="0"/>
              <a:t>Set</a:t>
            </a:r>
          </a:p>
          <a:p>
            <a:pPr lvl="1"/>
            <a:r>
              <a:rPr lang="en-US" sz="3000" dirty="0"/>
              <a:t>dictionary</a:t>
            </a:r>
          </a:p>
          <a:p>
            <a:r>
              <a:rPr lang="en-US" b="1" dirty="0"/>
              <a:t>User-defined data</a:t>
            </a:r>
          </a:p>
          <a:p>
            <a:pPr lvl="1"/>
            <a:r>
              <a:rPr lang="en-US" sz="3000" dirty="0"/>
              <a:t>Class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E203-421A-0FA8-8F2F-376F2FE7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EE00C-AE19-0D32-B759-D1F2F78E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6DB8B4-BEA7-30C6-628E-B787F9380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1265796"/>
              </p:ext>
            </p:extLst>
          </p:nvPr>
        </p:nvGraphicFramePr>
        <p:xfrm>
          <a:off x="5150734" y="2407534"/>
          <a:ext cx="6236182" cy="371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23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77C8-F175-71EB-85B1-21CFF8CC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your learning with </a:t>
            </a:r>
            <a:r>
              <a:rPr lang="en-US" dirty="0" err="1"/>
              <a:t>Parsa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8694-AF20-7B58-CDD7-12789E33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Parsa’s</a:t>
            </a:r>
            <a:r>
              <a:rPr lang="en-US" dirty="0"/>
              <a:t> Workshop is about Data Representation!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17A44-38CA-436D-E0BA-4FCB8868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B8F3C-AF64-70FE-4A32-6D5A6D65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9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your commands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56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E197-D7D2-AD6C-B9E1-4E8257F1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E51DE-06D3-DA18-618D-01ACCC82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417AB-CEAD-A224-A807-5D031B54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6" name="Picture 2" descr="Difference Between Compiler, Interpreter And Assembler // Unstop (formerly  Dare2Compete)">
            <a:extLst>
              <a:ext uri="{FF2B5EF4-FFF2-40B4-BE49-F238E27FC236}">
                <a16:creationId xmlns:a16="http://schemas.microsoft.com/office/drawing/2014/main" id="{64378079-612E-9D17-87E8-E772E603FE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36" y="1926002"/>
            <a:ext cx="7636626" cy="4363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19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2F93-2247-3621-EC69-0D639446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05EA0-5C30-312B-152F-7542C6C7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996BD-5C12-7860-4474-3E74C826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27</a:t>
            </a:fld>
            <a:endParaRPr lang="en-US" dirty="0"/>
          </a:p>
        </p:txBody>
      </p:sp>
      <p:pic>
        <p:nvPicPr>
          <p:cNvPr id="2052" name="Picture 4" descr="How Does Python Code Run: CPython And Python Difference">
            <a:extLst>
              <a:ext uri="{FF2B5EF4-FFF2-40B4-BE49-F238E27FC236}">
                <a16:creationId xmlns:a16="http://schemas.microsoft.com/office/drawing/2014/main" id="{30DBD639-B1D7-82FC-1005-C8D0DC79FD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62" y="2011363"/>
            <a:ext cx="7478888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09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F46C-6C42-5BDD-73E4-FE9A948E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IDLE: simple IDE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1B51-524F-B071-48FA-2B7EC527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line by line,</a:t>
            </a:r>
          </a:p>
          <a:p>
            <a:r>
              <a:rPr lang="en-US" sz="4000" dirty="0"/>
              <a:t>Let’s do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A5426-D61D-E7C1-36F0-4FAF2FDA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13CF7-59B4-9861-013B-4C23C6CA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A7189-9E3B-9493-BB45-A4DB7367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32" y="1997870"/>
            <a:ext cx="5168969" cy="4388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4217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Primitive Instructions</a:t>
            </a:r>
          </a:p>
          <a:p>
            <a:r>
              <a:rPr lang="en-US" dirty="0"/>
              <a:t>Language Structure</a:t>
            </a:r>
          </a:p>
          <a:p>
            <a:r>
              <a:rPr lang="en-US" dirty="0"/>
              <a:t>Python Programming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get more users for our news website?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CB194F1-2D9A-3703-182E-8E924000EBA5}"/>
              </a:ext>
            </a:extLst>
          </p:cNvPr>
          <p:cNvSpPr/>
          <p:nvPr/>
        </p:nvSpPr>
        <p:spPr>
          <a:xfrm>
            <a:off x="6817489" y="284176"/>
            <a:ext cx="3823422" cy="1394153"/>
          </a:xfrm>
          <a:prstGeom prst="wedgeEllipseCallout">
            <a:avLst>
              <a:gd name="adj1" fmla="val -50198"/>
              <a:gd name="adj2" fmla="val 75784"/>
            </a:avLst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the website need?</a:t>
            </a:r>
          </a:p>
        </p:txBody>
      </p:sp>
    </p:spTree>
    <p:extLst>
      <p:ext uri="{BB962C8B-B14F-4D97-AF65-F5344CB8AC3E}">
        <p14:creationId xmlns:p14="http://schemas.microsoft.com/office/powerpoint/2010/main" val="2045840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62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CE0-A2DC-0DCD-2C0F-F18672E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dictionary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59E-944F-6A28-0E4B-3A55F73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text</a:t>
            </a:r>
          </a:p>
          <a:p>
            <a:r>
              <a:rPr lang="en-US" dirty="0"/>
              <a:t>Output: some statistics (count)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023D-D3E2-DC43-D339-E7563C5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341C-A0E4-A63E-F194-AD2946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87BF51B-2C8B-614A-9161-46E23B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0" y="1997870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47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7200" b="1" dirty="0">
                <a:latin typeface="Kalameh" pitchFamily="2" charset="-78"/>
                <a:cs typeface="Kalameh" pitchFamily="2" charset="-78"/>
              </a:rPr>
              <a:t>خبر </a:t>
            </a:r>
            <a:r>
              <a:rPr lang="fa-IR" sz="7200" b="1" dirty="0" err="1">
                <a:latin typeface="Kalameh" pitchFamily="2" charset="-78"/>
                <a:cs typeface="Kalameh" pitchFamily="2" charset="-78"/>
              </a:rPr>
              <a:t>خوووووب</a:t>
            </a:r>
            <a:r>
              <a:rPr lang="fa-IR" sz="7200" b="1" dirty="0">
                <a:latin typeface="Kalameh" pitchFamily="2" charset="-78"/>
                <a:cs typeface="Kalameh" pitchFamily="2" charset="-78"/>
              </a:rPr>
              <a:t>!</a:t>
            </a:r>
            <a:r>
              <a:rPr lang="en-US" sz="7200" b="1" dirty="0">
                <a:latin typeface="Kalameh" pitchFamily="2" charset="-78"/>
                <a:cs typeface="Kalameh" pitchFamily="2" charset="-78"/>
              </a:rPr>
              <a:t> </a:t>
            </a:r>
            <a:endParaRPr lang="fa-IR" sz="7200" b="1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93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0DFAD-F6CD-852B-417C-A7EF0C43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867FE-D875-300D-E200-5B8B4EC1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6" y="1997870"/>
            <a:ext cx="11251766" cy="4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explain a flowchart for a simple </a:t>
            </a:r>
            <a:r>
              <a:rPr lang="en-US" dirty="0" err="1"/>
              <a:t>Homsa</a:t>
            </a:r>
            <a:r>
              <a:rPr lang="en-US" dirty="0"/>
              <a:t>! You can propose new features!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79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Problem Modeling</a:t>
            </a:r>
          </a:p>
          <a:p>
            <a:r>
              <a:rPr lang="en-US" dirty="0"/>
              <a:t>Data types in Python</a:t>
            </a:r>
          </a:p>
          <a:p>
            <a:r>
              <a:rPr lang="en-US" dirty="0"/>
              <a:t>Interpret your commands with Python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AF8-2DBE-FCC3-25ED-F4AC9A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links for </a:t>
            </a:r>
            <a:r>
              <a:rPr lang="en-US"/>
              <a:t>our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344-93A8-83A8-A31B-10C9F49E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group: </a:t>
            </a:r>
            <a:r>
              <a:rPr lang="fa-IR" dirty="0"/>
              <a:t>*</a:t>
            </a:r>
            <a:endParaRPr lang="en-US" dirty="0"/>
          </a:p>
          <a:p>
            <a:r>
              <a:rPr lang="en-US" dirty="0"/>
              <a:t>GitHub organization: github.com/</a:t>
            </a:r>
            <a:r>
              <a:rPr lang="en-US" dirty="0" err="1"/>
              <a:t>SharifPythonSpace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6E94-A2C3-F217-2D4D-E097CD3E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D53A-7013-0F69-5EBF-C349AE5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3F2CC-0B60-7D12-8021-2EADA451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67" y="3429000"/>
            <a:ext cx="2505075" cy="32770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C565E38-D886-3124-6D76-07DCA4B05C85}"/>
              </a:ext>
            </a:extLst>
          </p:cNvPr>
          <p:cNvSpPr/>
          <p:nvPr/>
        </p:nvSpPr>
        <p:spPr>
          <a:xfrm>
            <a:off x="6588064" y="749196"/>
            <a:ext cx="3061253" cy="924391"/>
          </a:xfrm>
          <a:prstGeom prst="wedgeRectCallout">
            <a:avLst>
              <a:gd name="adj1" fmla="val -116124"/>
              <a:gd name="adj2" fmla="val 9116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گروه خصوصی شد!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21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4" y="2011680"/>
            <a:ext cx="11806176" cy="44111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Approx.  25% Programming Assignments (judgment with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14% Mid-term Project (alone,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 37% Final Project (team work~5 member,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 (algorithm-based paper exam)</a:t>
            </a:r>
          </a:p>
          <a:p>
            <a:r>
              <a:rPr lang="en-US" dirty="0"/>
              <a:t>Approx.  5% Short Presentation(extra score , for the next week lecture, only for the first two person)</a:t>
            </a:r>
          </a:p>
          <a:p>
            <a:r>
              <a:rPr lang="en-US" dirty="0"/>
              <a:t>Approx.  2% Challenging Questions and Contributions in Class (extra score)</a:t>
            </a:r>
            <a:endParaRPr lang="fa-IR" dirty="0"/>
          </a:p>
          <a:p>
            <a:r>
              <a:rPr lang="en-US" dirty="0"/>
              <a:t>Approx. 7% long presentation (extra score)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18BD0E-7834-E54F-575D-3E80ACB437AE}"/>
              </a:ext>
            </a:extLst>
          </p:cNvPr>
          <p:cNvSpPr/>
          <p:nvPr/>
        </p:nvSpPr>
        <p:spPr>
          <a:xfrm>
            <a:off x="8543938" y="284176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راه جبران هم تحت شرایطی وجود </a:t>
            </a:r>
            <a:r>
              <a:rPr lang="fa-IR" sz="2000" b="1" dirty="0" err="1">
                <a:latin typeface="Kalameh" pitchFamily="2" charset="-78"/>
                <a:cs typeface="Kalameh" pitchFamily="2" charset="-78"/>
              </a:rPr>
              <a:t>داره</a:t>
            </a:r>
            <a:r>
              <a:rPr lang="fa-IR" sz="2000" b="1" dirty="0">
                <a:latin typeface="Kalameh" pitchFamily="2" charset="-78"/>
                <a:cs typeface="Kalameh" pitchFamily="2" charset="-78"/>
              </a:rPr>
              <a:t>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6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12522</TotalTime>
  <Words>1021</Words>
  <Application>Microsoft Office PowerPoint</Application>
  <PresentationFormat>Widescreen</PresentationFormat>
  <Paragraphs>263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-apple-system</vt:lpstr>
      <vt:lpstr>Arial</vt:lpstr>
      <vt:lpstr>Calibri</vt:lpstr>
      <vt:lpstr>Corbel</vt:lpstr>
      <vt:lpstr>Courier New</vt:lpstr>
      <vt:lpstr>Fredoka One</vt:lpstr>
      <vt:lpstr>Kalameh</vt:lpstr>
      <vt:lpstr>Vazir</vt:lpstr>
      <vt:lpstr>Wingdings</vt:lpstr>
      <vt:lpstr>Banded</vt:lpstr>
      <vt:lpstr>How We Can Represent a Problem with Python</vt:lpstr>
      <vt:lpstr>به یاد استاد عباس نوذری عزیز...</vt:lpstr>
      <vt:lpstr>Last Lecture</vt:lpstr>
      <vt:lpstr>Today</vt:lpstr>
      <vt:lpstr>Together</vt:lpstr>
      <vt:lpstr>Contact me</vt:lpstr>
      <vt:lpstr>Main links for our class</vt:lpstr>
      <vt:lpstr>Grading</vt:lpstr>
      <vt:lpstr>Short Presentations</vt:lpstr>
      <vt:lpstr>We have six core (primitive) instructions. What are these and WHY are these?</vt:lpstr>
      <vt:lpstr>Review the Last Lecture</vt:lpstr>
      <vt:lpstr>Main vocabs</vt:lpstr>
      <vt:lpstr>Building block of languages</vt:lpstr>
      <vt:lpstr>Level of processing in a language!</vt:lpstr>
      <vt:lpstr>Every things have a language!?</vt:lpstr>
      <vt:lpstr>Problem Modeling</vt:lpstr>
      <vt:lpstr>How to convert a problem to a machine language?</vt:lpstr>
      <vt:lpstr>From question to algorithm!</vt:lpstr>
      <vt:lpstr>Different problem, different data!</vt:lpstr>
      <vt:lpstr>Data Types in Python</vt:lpstr>
      <vt:lpstr>Python Features</vt:lpstr>
      <vt:lpstr>How we can encode your data with computer language!?</vt:lpstr>
      <vt:lpstr>Data in Python</vt:lpstr>
      <vt:lpstr>Continue your learning with Parsa!</vt:lpstr>
      <vt:lpstr>Interpret your commands with Python</vt:lpstr>
      <vt:lpstr>Compiler vs. interpreter</vt:lpstr>
      <vt:lpstr>How Python Works</vt:lpstr>
      <vt:lpstr>IDLE: simple IDE for Python</vt:lpstr>
      <vt:lpstr>Programming with Python</vt:lpstr>
      <vt:lpstr>Question</vt:lpstr>
      <vt:lpstr>From question to algorithm!</vt:lpstr>
      <vt:lpstr>Find dictionary of a text</vt:lpstr>
      <vt:lpstr>خبر خوووووب! </vt:lpstr>
      <vt:lpstr>Application of Programming in the Digital Age!</vt:lpstr>
      <vt:lpstr>Trip…</vt:lpstr>
      <vt:lpstr>Design and explain a flowchart for a simple Homsa! You can propose new features!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142</cp:revision>
  <dcterms:created xsi:type="dcterms:W3CDTF">2023-01-30T22:07:53Z</dcterms:created>
  <dcterms:modified xsi:type="dcterms:W3CDTF">2023-02-24T20:53:42Z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