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37"/>
  </p:notesMasterIdLst>
  <p:handoutMasterIdLst>
    <p:handoutMasterId r:id="rId38"/>
  </p:handoutMasterIdLst>
  <p:sldIdLst>
    <p:sldId id="263" r:id="rId5"/>
    <p:sldId id="264" r:id="rId6"/>
    <p:sldId id="286" r:id="rId7"/>
    <p:sldId id="272" r:id="rId8"/>
    <p:sldId id="267" r:id="rId9"/>
    <p:sldId id="273" r:id="rId10"/>
    <p:sldId id="301" r:id="rId11"/>
    <p:sldId id="326" r:id="rId12"/>
    <p:sldId id="332" r:id="rId13"/>
    <p:sldId id="331" r:id="rId14"/>
    <p:sldId id="289" r:id="rId15"/>
    <p:sldId id="292" r:id="rId16"/>
    <p:sldId id="302" r:id="rId17"/>
    <p:sldId id="312" r:id="rId18"/>
    <p:sldId id="300" r:id="rId19"/>
    <p:sldId id="324" r:id="rId20"/>
    <p:sldId id="265" r:id="rId21"/>
    <p:sldId id="266" r:id="rId22"/>
    <p:sldId id="327" r:id="rId23"/>
    <p:sldId id="328" r:id="rId24"/>
    <p:sldId id="329" r:id="rId25"/>
    <p:sldId id="298" r:id="rId26"/>
    <p:sldId id="330" r:id="rId27"/>
    <p:sldId id="334" r:id="rId28"/>
    <p:sldId id="333" r:id="rId29"/>
    <p:sldId id="335" r:id="rId30"/>
    <p:sldId id="336" r:id="rId31"/>
    <p:sldId id="338" r:id="rId32"/>
    <p:sldId id="339" r:id="rId33"/>
    <p:sldId id="305" r:id="rId34"/>
    <p:sldId id="337" r:id="rId35"/>
    <p:sldId id="26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10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09EF-39D6-4407-B493-48F4B2B189DB}" type="doc">
      <dgm:prSet loTypeId="urn:microsoft.com/office/officeart/2005/8/layout/hProcess7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94EF0F-A2DC-42C8-9549-74782BA36FCD}">
      <dgm:prSet phldrT="[Text]"/>
      <dgm:spPr/>
      <dgm:t>
        <a:bodyPr/>
        <a:lstStyle/>
        <a:p>
          <a:r>
            <a:rPr lang="en-US" dirty="0"/>
            <a:t>1600</a:t>
          </a:r>
        </a:p>
      </dgm:t>
    </dgm:pt>
    <dgm:pt modelId="{676CA6C3-9B53-4AB2-ABB6-1E103B650C6C}" type="parTrans" cxnId="{FE22A82F-BEF3-4D13-B28B-8677F8005DEB}">
      <dgm:prSet/>
      <dgm:spPr/>
      <dgm:t>
        <a:bodyPr/>
        <a:lstStyle/>
        <a:p>
          <a:endParaRPr lang="en-US"/>
        </a:p>
      </dgm:t>
    </dgm:pt>
    <dgm:pt modelId="{B214E9F5-5DFC-4EC5-8F68-26D841D5C646}" type="sibTrans" cxnId="{FE22A82F-BEF3-4D13-B28B-8677F8005DEB}">
      <dgm:prSet/>
      <dgm:spPr/>
      <dgm:t>
        <a:bodyPr/>
        <a:lstStyle/>
        <a:p>
          <a:endParaRPr lang="en-US"/>
        </a:p>
      </dgm:t>
    </dgm:pt>
    <dgm:pt modelId="{4090D364-36CE-4F7F-BC2D-A37109DB1D43}">
      <dgm:prSet phldrT="[Text]"/>
      <dgm:spPr/>
      <dgm:t>
        <a:bodyPr/>
        <a:lstStyle/>
        <a:p>
          <a:r>
            <a:rPr lang="en-US" b="0" i="0" dirty="0"/>
            <a:t>Mechanical Calculators</a:t>
          </a:r>
          <a:endParaRPr lang="en-US" dirty="0"/>
        </a:p>
      </dgm:t>
    </dgm:pt>
    <dgm:pt modelId="{28B49F2C-E440-46A7-9A62-1F972549C195}" type="parTrans" cxnId="{92029DD4-304E-4E04-B5C0-12DC5DEBA544}">
      <dgm:prSet/>
      <dgm:spPr/>
      <dgm:t>
        <a:bodyPr/>
        <a:lstStyle/>
        <a:p>
          <a:endParaRPr lang="en-US"/>
        </a:p>
      </dgm:t>
    </dgm:pt>
    <dgm:pt modelId="{2C7D74C8-5DC5-44C8-AA74-2930A15FD5E3}" type="sibTrans" cxnId="{92029DD4-304E-4E04-B5C0-12DC5DEBA544}">
      <dgm:prSet/>
      <dgm:spPr/>
      <dgm:t>
        <a:bodyPr/>
        <a:lstStyle/>
        <a:p>
          <a:endParaRPr lang="en-US"/>
        </a:p>
      </dgm:t>
    </dgm:pt>
    <dgm:pt modelId="{A7120C8C-885E-4762-9F9C-6113392987B9}">
      <dgm:prSet phldrT="[Text]"/>
      <dgm:spPr/>
      <dgm:t>
        <a:bodyPr/>
        <a:lstStyle/>
        <a:p>
          <a:r>
            <a:rPr lang="en-US" dirty="0"/>
            <a:t>1700</a:t>
          </a:r>
        </a:p>
      </dgm:t>
    </dgm:pt>
    <dgm:pt modelId="{AC9C3570-2312-485A-889C-3C90DC587277}" type="parTrans" cxnId="{AE9C6F9F-20BA-415B-B40F-EBFF3D37E340}">
      <dgm:prSet/>
      <dgm:spPr/>
      <dgm:t>
        <a:bodyPr/>
        <a:lstStyle/>
        <a:p>
          <a:endParaRPr lang="en-US"/>
        </a:p>
      </dgm:t>
    </dgm:pt>
    <dgm:pt modelId="{B102680A-CD45-4FE7-A752-69FB3DAD5000}" type="sibTrans" cxnId="{AE9C6F9F-20BA-415B-B40F-EBFF3D37E340}">
      <dgm:prSet/>
      <dgm:spPr/>
      <dgm:t>
        <a:bodyPr/>
        <a:lstStyle/>
        <a:p>
          <a:endParaRPr lang="en-US"/>
        </a:p>
      </dgm:t>
    </dgm:pt>
    <dgm:pt modelId="{EB782334-C065-4553-9740-B290690C6512}">
      <dgm:prSet phldrT="[Text]"/>
      <dgm:spPr/>
      <dgm:t>
        <a:bodyPr/>
        <a:lstStyle/>
        <a:p>
          <a:r>
            <a:rPr lang="en-US" b="0" i="0" dirty="0"/>
            <a:t>Difference Engine</a:t>
          </a:r>
          <a:endParaRPr lang="en-US" dirty="0"/>
        </a:p>
      </dgm:t>
    </dgm:pt>
    <dgm:pt modelId="{6006B54D-945A-41B4-B990-E3359A81276A}" type="parTrans" cxnId="{368CE0C6-5461-4B79-A590-F5DA206FA91C}">
      <dgm:prSet/>
      <dgm:spPr/>
      <dgm:t>
        <a:bodyPr/>
        <a:lstStyle/>
        <a:p>
          <a:endParaRPr lang="en-US"/>
        </a:p>
      </dgm:t>
    </dgm:pt>
    <dgm:pt modelId="{F65AD44F-2E43-411B-AC01-CC2C01D57586}" type="sibTrans" cxnId="{368CE0C6-5461-4B79-A590-F5DA206FA91C}">
      <dgm:prSet/>
      <dgm:spPr/>
      <dgm:t>
        <a:bodyPr/>
        <a:lstStyle/>
        <a:p>
          <a:endParaRPr lang="en-US"/>
        </a:p>
      </dgm:t>
    </dgm:pt>
    <dgm:pt modelId="{2E40E4F2-AFCF-4F78-BA59-8CADD6266E57}">
      <dgm:prSet phldrT="[Text]"/>
      <dgm:spPr/>
      <dgm:t>
        <a:bodyPr/>
        <a:lstStyle/>
        <a:p>
          <a:r>
            <a:rPr lang="en-US" dirty="0"/>
            <a:t>1800</a:t>
          </a:r>
        </a:p>
      </dgm:t>
    </dgm:pt>
    <dgm:pt modelId="{2B188654-BE22-4925-AEA3-C1BED5BACD8B}" type="parTrans" cxnId="{79BCFF24-DE0E-4223-AC44-7E0622853855}">
      <dgm:prSet/>
      <dgm:spPr/>
      <dgm:t>
        <a:bodyPr/>
        <a:lstStyle/>
        <a:p>
          <a:endParaRPr lang="en-US"/>
        </a:p>
      </dgm:t>
    </dgm:pt>
    <dgm:pt modelId="{CB2CC47C-9260-45DE-8423-003716060B70}" type="sibTrans" cxnId="{79BCFF24-DE0E-4223-AC44-7E0622853855}">
      <dgm:prSet/>
      <dgm:spPr/>
      <dgm:t>
        <a:bodyPr/>
        <a:lstStyle/>
        <a:p>
          <a:endParaRPr lang="en-US"/>
        </a:p>
      </dgm:t>
    </dgm:pt>
    <dgm:pt modelId="{AE7DB218-D7BD-45A1-8FF1-C9FB92E76557}">
      <dgm:prSet phldrT="[Text]"/>
      <dgm:spPr/>
      <dgm:t>
        <a:bodyPr/>
        <a:lstStyle/>
        <a:p>
          <a:r>
            <a:rPr lang="en-US" b="0" i="0" dirty="0"/>
            <a:t>Hollerith Tabulating Machine</a:t>
          </a:r>
          <a:endParaRPr lang="en-US" dirty="0"/>
        </a:p>
      </dgm:t>
    </dgm:pt>
    <dgm:pt modelId="{6C023796-7CDA-4F87-BC02-AA8F50C6A1FE}" type="parTrans" cxnId="{C7C9D66A-7A64-4DB0-87F9-49357CCE3AF5}">
      <dgm:prSet/>
      <dgm:spPr/>
      <dgm:t>
        <a:bodyPr/>
        <a:lstStyle/>
        <a:p>
          <a:endParaRPr lang="en-US"/>
        </a:p>
      </dgm:t>
    </dgm:pt>
    <dgm:pt modelId="{9D7ABB41-104E-4C9E-8A0B-ADE07B0F0142}" type="sibTrans" cxnId="{C7C9D66A-7A64-4DB0-87F9-49357CCE3AF5}">
      <dgm:prSet/>
      <dgm:spPr/>
      <dgm:t>
        <a:bodyPr/>
        <a:lstStyle/>
        <a:p>
          <a:endParaRPr lang="en-US"/>
        </a:p>
      </dgm:t>
    </dgm:pt>
    <dgm:pt modelId="{0067D3EB-17CE-4E02-92EF-193B91BD14B4}">
      <dgm:prSet phldrT="[Text]"/>
      <dgm:spPr/>
      <dgm:t>
        <a:bodyPr/>
        <a:lstStyle/>
        <a:p>
          <a:r>
            <a:rPr lang="en-US" b="0" i="0" dirty="0"/>
            <a:t>Pascaline</a:t>
          </a:r>
          <a:endParaRPr lang="en-US" dirty="0"/>
        </a:p>
      </dgm:t>
    </dgm:pt>
    <dgm:pt modelId="{C936BAA3-F497-4753-AF52-7C7F48D4EDD1}" type="parTrans" cxnId="{89B025BF-82DD-456C-93CC-C4C8B7405580}">
      <dgm:prSet/>
      <dgm:spPr/>
      <dgm:t>
        <a:bodyPr/>
        <a:lstStyle/>
        <a:p>
          <a:endParaRPr lang="en-US"/>
        </a:p>
      </dgm:t>
    </dgm:pt>
    <dgm:pt modelId="{36DA5804-B85E-4B44-8FA7-0F1E84E2A856}" type="sibTrans" cxnId="{89B025BF-82DD-456C-93CC-C4C8B7405580}">
      <dgm:prSet/>
      <dgm:spPr/>
      <dgm:t>
        <a:bodyPr/>
        <a:lstStyle/>
        <a:p>
          <a:endParaRPr lang="en-US"/>
        </a:p>
      </dgm:t>
    </dgm:pt>
    <dgm:pt modelId="{C297ACB6-EEC6-49F1-B115-B609D54FA54E}">
      <dgm:prSet phldrT="[Text]"/>
      <dgm:spPr/>
      <dgm:t>
        <a:bodyPr/>
        <a:lstStyle/>
        <a:p>
          <a:r>
            <a:rPr lang="en-US" b="0" i="0" dirty="0"/>
            <a:t>Jacquard Loom</a:t>
          </a:r>
          <a:endParaRPr lang="en-US" dirty="0"/>
        </a:p>
      </dgm:t>
    </dgm:pt>
    <dgm:pt modelId="{04262EBC-8C9B-48A0-9614-307B13A43F10}" type="parTrans" cxnId="{B875AFDC-0D73-4570-B2C2-9742D9D1BEE5}">
      <dgm:prSet/>
      <dgm:spPr/>
      <dgm:t>
        <a:bodyPr/>
        <a:lstStyle/>
        <a:p>
          <a:endParaRPr lang="en-US"/>
        </a:p>
      </dgm:t>
    </dgm:pt>
    <dgm:pt modelId="{D462A9BC-52EF-498A-99BC-04A214FE7427}" type="sibTrans" cxnId="{B875AFDC-0D73-4570-B2C2-9742D9D1BEE5}">
      <dgm:prSet/>
      <dgm:spPr/>
      <dgm:t>
        <a:bodyPr/>
        <a:lstStyle/>
        <a:p>
          <a:endParaRPr lang="en-US"/>
        </a:p>
      </dgm:t>
    </dgm:pt>
    <dgm:pt modelId="{96EF8B09-1A1C-4E13-8BAA-2562E18EB762}">
      <dgm:prSet phldrT="[Text]"/>
      <dgm:spPr/>
      <dgm:t>
        <a:bodyPr/>
        <a:lstStyle/>
        <a:p>
          <a:r>
            <a:rPr lang="en-US" b="0" i="0" dirty="0"/>
            <a:t>Analytical Engine</a:t>
          </a:r>
          <a:endParaRPr lang="en-US" dirty="0"/>
        </a:p>
      </dgm:t>
    </dgm:pt>
    <dgm:pt modelId="{B7E64578-EB27-458C-8A2D-652921924C39}" type="parTrans" cxnId="{A662164F-47EC-481F-A70B-4120E5D9C3B5}">
      <dgm:prSet/>
      <dgm:spPr/>
      <dgm:t>
        <a:bodyPr/>
        <a:lstStyle/>
        <a:p>
          <a:endParaRPr lang="en-US"/>
        </a:p>
      </dgm:t>
    </dgm:pt>
    <dgm:pt modelId="{4C7EA0C8-7EBF-4E0C-A36B-07D7CCD1B940}" type="sibTrans" cxnId="{A662164F-47EC-481F-A70B-4120E5D9C3B5}">
      <dgm:prSet/>
      <dgm:spPr/>
      <dgm:t>
        <a:bodyPr/>
        <a:lstStyle/>
        <a:p>
          <a:endParaRPr lang="en-US"/>
        </a:p>
      </dgm:t>
    </dgm:pt>
    <dgm:pt modelId="{10A173B1-995F-4973-9031-7A8F8434006B}">
      <dgm:prSet phldrT="[Text]"/>
      <dgm:spPr/>
      <dgm:t>
        <a:bodyPr/>
        <a:lstStyle/>
        <a:p>
          <a:r>
            <a:rPr lang="en-US" b="0" i="0" dirty="0"/>
            <a:t>Punched Card Tabulating Machines</a:t>
          </a:r>
          <a:endParaRPr lang="en-US" dirty="0"/>
        </a:p>
      </dgm:t>
    </dgm:pt>
    <dgm:pt modelId="{5765E9AB-DC62-4E98-BA5E-5B59CC809E49}" type="parTrans" cxnId="{CAF01CAB-C089-48A2-8D5C-D1EDCA6FEDA2}">
      <dgm:prSet/>
      <dgm:spPr/>
      <dgm:t>
        <a:bodyPr/>
        <a:lstStyle/>
        <a:p>
          <a:endParaRPr lang="en-US"/>
        </a:p>
      </dgm:t>
    </dgm:pt>
    <dgm:pt modelId="{2C93C465-9D56-4768-A96D-3A3DF00E699C}" type="sibTrans" cxnId="{CAF01CAB-C089-48A2-8D5C-D1EDCA6FEDA2}">
      <dgm:prSet/>
      <dgm:spPr/>
      <dgm:t>
        <a:bodyPr/>
        <a:lstStyle/>
        <a:p>
          <a:endParaRPr lang="en-US"/>
        </a:p>
      </dgm:t>
    </dgm:pt>
    <dgm:pt modelId="{DF12E09D-1D7C-429A-8C26-4ABC3FB1D257}">
      <dgm:prSet phldrT="[Text]"/>
      <dgm:spPr/>
      <dgm:t>
        <a:bodyPr/>
        <a:lstStyle/>
        <a:p>
          <a:r>
            <a:rPr lang="en-US" b="0" i="0" dirty="0"/>
            <a:t>Teletype</a:t>
          </a:r>
          <a:endParaRPr lang="en-US" dirty="0"/>
        </a:p>
      </dgm:t>
    </dgm:pt>
    <dgm:pt modelId="{6E022212-7303-4995-95C4-FAFCA04AAF4D}" type="parTrans" cxnId="{1996B99A-49F2-40DE-B533-79DC02BCA471}">
      <dgm:prSet/>
      <dgm:spPr/>
      <dgm:t>
        <a:bodyPr/>
        <a:lstStyle/>
        <a:p>
          <a:endParaRPr lang="en-US"/>
        </a:p>
      </dgm:t>
    </dgm:pt>
    <dgm:pt modelId="{438CDB10-8419-4C1E-99D4-31409FA408FB}" type="sibTrans" cxnId="{1996B99A-49F2-40DE-B533-79DC02BCA471}">
      <dgm:prSet/>
      <dgm:spPr/>
      <dgm:t>
        <a:bodyPr/>
        <a:lstStyle/>
        <a:p>
          <a:endParaRPr lang="en-US"/>
        </a:p>
      </dgm:t>
    </dgm:pt>
    <dgm:pt modelId="{1F233FFA-1DA1-4ED5-93B0-107E3ABC5DAF}">
      <dgm:prSet phldrT="[Text]"/>
      <dgm:spPr/>
      <dgm:t>
        <a:bodyPr/>
        <a:lstStyle/>
        <a:p>
          <a:r>
            <a:rPr lang="en-US" b="0" i="0" dirty="0"/>
            <a:t>Vacuum Tube</a:t>
          </a:r>
          <a:endParaRPr lang="en-US" dirty="0"/>
        </a:p>
      </dgm:t>
    </dgm:pt>
    <dgm:pt modelId="{DA98039A-6A3D-4C69-844D-EAE59AE5CA7F}" type="parTrans" cxnId="{1A24A34B-3648-4629-A962-6E65E709B09A}">
      <dgm:prSet/>
      <dgm:spPr/>
      <dgm:t>
        <a:bodyPr/>
        <a:lstStyle/>
        <a:p>
          <a:endParaRPr lang="en-US"/>
        </a:p>
      </dgm:t>
    </dgm:pt>
    <dgm:pt modelId="{E727A332-CA7A-4AE4-8BF2-D64193424AD8}" type="sibTrans" cxnId="{1A24A34B-3648-4629-A962-6E65E709B09A}">
      <dgm:prSet/>
      <dgm:spPr/>
      <dgm:t>
        <a:bodyPr/>
        <a:lstStyle/>
        <a:p>
          <a:endParaRPr lang="en-US"/>
        </a:p>
      </dgm:t>
    </dgm:pt>
    <dgm:pt modelId="{9B2F94F1-7E50-4BA0-B6C8-6C0EF9E3F9FA}">
      <dgm:prSet phldrT="[Text]"/>
      <dgm:spPr/>
      <dgm:t>
        <a:bodyPr/>
        <a:lstStyle/>
        <a:p>
          <a:r>
            <a:rPr lang="en-US" dirty="0"/>
            <a:t>1900</a:t>
          </a:r>
        </a:p>
      </dgm:t>
    </dgm:pt>
    <dgm:pt modelId="{2DFD86CD-6C70-4665-8FEB-9CE90D6A7465}" type="parTrans" cxnId="{7424B91E-9AD0-4C13-A345-F7353942D614}">
      <dgm:prSet/>
      <dgm:spPr/>
      <dgm:t>
        <a:bodyPr/>
        <a:lstStyle/>
        <a:p>
          <a:endParaRPr lang="en-US"/>
        </a:p>
      </dgm:t>
    </dgm:pt>
    <dgm:pt modelId="{C351CC6A-A23A-4E59-AB52-264673DF644A}" type="sibTrans" cxnId="{7424B91E-9AD0-4C13-A345-F7353942D614}">
      <dgm:prSet/>
      <dgm:spPr/>
      <dgm:t>
        <a:bodyPr/>
        <a:lstStyle/>
        <a:p>
          <a:endParaRPr lang="en-US"/>
        </a:p>
      </dgm:t>
    </dgm:pt>
    <dgm:pt modelId="{962D02ED-C4D7-4E92-B1D9-1C1EFCA0764E}">
      <dgm:prSet phldrT="[Text]"/>
      <dgm:spPr/>
      <dgm:t>
        <a:bodyPr/>
        <a:lstStyle/>
        <a:p>
          <a:r>
            <a:rPr lang="en-US" b="0" i="0" dirty="0"/>
            <a:t>Transistor</a:t>
          </a:r>
          <a:endParaRPr lang="en-US" dirty="0"/>
        </a:p>
      </dgm:t>
    </dgm:pt>
    <dgm:pt modelId="{692AA501-D4E6-497A-ABD4-8836E1A42F2F}" type="parTrans" cxnId="{2A490C50-3ED9-486B-A704-010D33A05915}">
      <dgm:prSet/>
      <dgm:spPr/>
      <dgm:t>
        <a:bodyPr/>
        <a:lstStyle/>
        <a:p>
          <a:endParaRPr lang="en-US"/>
        </a:p>
      </dgm:t>
    </dgm:pt>
    <dgm:pt modelId="{EA0BDF2A-686A-410F-BEEB-F9C4761C6CB5}" type="sibTrans" cxnId="{2A490C50-3ED9-486B-A704-010D33A05915}">
      <dgm:prSet/>
      <dgm:spPr/>
      <dgm:t>
        <a:bodyPr/>
        <a:lstStyle/>
        <a:p>
          <a:endParaRPr lang="en-US"/>
        </a:p>
      </dgm:t>
    </dgm:pt>
    <dgm:pt modelId="{268F65E8-627D-43E3-B4F8-9F5FDBAAC75E}">
      <dgm:prSet phldrT="[Text]"/>
      <dgm:spPr/>
      <dgm:t>
        <a:bodyPr/>
        <a:lstStyle/>
        <a:p>
          <a:r>
            <a:rPr lang="en-US" b="0" i="0" dirty="0"/>
            <a:t>Integrated Circuit</a:t>
          </a:r>
          <a:endParaRPr lang="en-US" dirty="0"/>
        </a:p>
      </dgm:t>
    </dgm:pt>
    <dgm:pt modelId="{82EBF16B-6DC6-4147-9C3A-A3F57B21D673}" type="parTrans" cxnId="{622F5054-80C2-4142-9315-AC7F10A65E6D}">
      <dgm:prSet/>
      <dgm:spPr/>
      <dgm:t>
        <a:bodyPr/>
        <a:lstStyle/>
        <a:p>
          <a:endParaRPr lang="en-US"/>
        </a:p>
      </dgm:t>
    </dgm:pt>
    <dgm:pt modelId="{6AD806C0-4102-48A0-AABE-409A40B8E374}" type="sibTrans" cxnId="{622F5054-80C2-4142-9315-AC7F10A65E6D}">
      <dgm:prSet/>
      <dgm:spPr/>
      <dgm:t>
        <a:bodyPr/>
        <a:lstStyle/>
        <a:p>
          <a:endParaRPr lang="en-US"/>
        </a:p>
      </dgm:t>
    </dgm:pt>
    <dgm:pt modelId="{72CB1BD4-52E2-43C8-A1F7-FE8F94E10E3D}">
      <dgm:prSet phldrT="[Text]"/>
      <dgm:spPr/>
      <dgm:t>
        <a:bodyPr/>
        <a:lstStyle/>
        <a:p>
          <a:r>
            <a:rPr lang="en-US" b="0" i="0" dirty="0"/>
            <a:t>Microprocessor</a:t>
          </a:r>
          <a:endParaRPr lang="en-US" dirty="0"/>
        </a:p>
      </dgm:t>
    </dgm:pt>
    <dgm:pt modelId="{75533BC4-1F03-42DF-BDCD-E82246F64B11}" type="parTrans" cxnId="{7F3C7169-D6C1-47E7-8958-E96E72409C83}">
      <dgm:prSet/>
      <dgm:spPr/>
      <dgm:t>
        <a:bodyPr/>
        <a:lstStyle/>
        <a:p>
          <a:endParaRPr lang="en-US"/>
        </a:p>
      </dgm:t>
    </dgm:pt>
    <dgm:pt modelId="{5B46C475-A573-4D2B-9186-67F961ADC646}" type="sibTrans" cxnId="{7F3C7169-D6C1-47E7-8958-E96E72409C83}">
      <dgm:prSet/>
      <dgm:spPr/>
      <dgm:t>
        <a:bodyPr/>
        <a:lstStyle/>
        <a:p>
          <a:endParaRPr lang="en-US"/>
        </a:p>
      </dgm:t>
    </dgm:pt>
    <dgm:pt modelId="{639055A6-1000-4F6C-B5E1-8957C0FD9359}">
      <dgm:prSet phldrT="[Text]"/>
      <dgm:spPr/>
      <dgm:t>
        <a:bodyPr/>
        <a:lstStyle/>
        <a:p>
          <a:r>
            <a:rPr lang="en-US" b="0" i="0" dirty="0"/>
            <a:t>Personal Computer</a:t>
          </a:r>
          <a:endParaRPr lang="en-US" dirty="0"/>
        </a:p>
      </dgm:t>
    </dgm:pt>
    <dgm:pt modelId="{FE02B40B-BBDB-496E-A2E9-9B2092B053D9}" type="parTrans" cxnId="{81D8EA54-4419-47CB-A6E4-4D6EF0C55365}">
      <dgm:prSet/>
      <dgm:spPr/>
      <dgm:t>
        <a:bodyPr/>
        <a:lstStyle/>
        <a:p>
          <a:endParaRPr lang="en-US"/>
        </a:p>
      </dgm:t>
    </dgm:pt>
    <dgm:pt modelId="{85021306-A8FD-45FA-B044-B10C47E7250F}" type="sibTrans" cxnId="{81D8EA54-4419-47CB-A6E4-4D6EF0C55365}">
      <dgm:prSet/>
      <dgm:spPr/>
      <dgm:t>
        <a:bodyPr/>
        <a:lstStyle/>
        <a:p>
          <a:endParaRPr lang="en-US"/>
        </a:p>
      </dgm:t>
    </dgm:pt>
    <dgm:pt modelId="{7991699D-0A27-47A4-94CD-590ADFE77748}">
      <dgm:prSet phldrT="[Text]"/>
      <dgm:spPr/>
      <dgm:t>
        <a:bodyPr/>
        <a:lstStyle/>
        <a:p>
          <a:r>
            <a:rPr lang="en-US" dirty="0"/>
            <a:t>2000</a:t>
          </a:r>
        </a:p>
      </dgm:t>
    </dgm:pt>
    <dgm:pt modelId="{58FB535B-F88B-4EFD-B8AA-6F9048FC6B0F}" type="parTrans" cxnId="{80DFED61-6333-48B8-8AB7-611AF402A7CD}">
      <dgm:prSet/>
      <dgm:spPr/>
      <dgm:t>
        <a:bodyPr/>
        <a:lstStyle/>
        <a:p>
          <a:endParaRPr lang="en-US"/>
        </a:p>
      </dgm:t>
    </dgm:pt>
    <dgm:pt modelId="{A48849C3-9BA9-4C68-A1FE-E8E1E9DFC0E5}" type="sibTrans" cxnId="{80DFED61-6333-48B8-8AB7-611AF402A7CD}">
      <dgm:prSet/>
      <dgm:spPr/>
      <dgm:t>
        <a:bodyPr/>
        <a:lstStyle/>
        <a:p>
          <a:endParaRPr lang="en-US"/>
        </a:p>
      </dgm:t>
    </dgm:pt>
    <dgm:pt modelId="{D46D5215-55B2-4B50-9CDE-F4325F15DE5D}">
      <dgm:prSet phldrT="[Text]"/>
      <dgm:spPr/>
      <dgm:t>
        <a:bodyPr/>
        <a:lstStyle/>
        <a:p>
          <a:r>
            <a:rPr lang="en-US" b="0" i="0" dirty="0"/>
            <a:t>Cloud Computing</a:t>
          </a:r>
          <a:endParaRPr lang="en-US" dirty="0"/>
        </a:p>
      </dgm:t>
    </dgm:pt>
    <dgm:pt modelId="{0D5041A4-26C7-4108-A731-1C056A0A9C87}" type="parTrans" cxnId="{61F97FBC-37C3-421E-97D3-3D6FC2BD9E63}">
      <dgm:prSet/>
      <dgm:spPr/>
      <dgm:t>
        <a:bodyPr/>
        <a:lstStyle/>
        <a:p>
          <a:endParaRPr lang="en-US"/>
        </a:p>
      </dgm:t>
    </dgm:pt>
    <dgm:pt modelId="{BCFF1C1C-9FAF-4671-AA0D-4BA2FE3BCC62}" type="sibTrans" cxnId="{61F97FBC-37C3-421E-97D3-3D6FC2BD9E63}">
      <dgm:prSet/>
      <dgm:spPr/>
      <dgm:t>
        <a:bodyPr/>
        <a:lstStyle/>
        <a:p>
          <a:endParaRPr lang="en-US"/>
        </a:p>
      </dgm:t>
    </dgm:pt>
    <dgm:pt modelId="{0B8139D2-D0CE-41BD-9280-2707F10874C2}">
      <dgm:prSet phldrT="[Text]"/>
      <dgm:spPr/>
      <dgm:t>
        <a:bodyPr/>
        <a:lstStyle/>
        <a:p>
          <a:r>
            <a:rPr lang="en-US" b="0" i="0" dirty="0"/>
            <a:t>Tablets</a:t>
          </a:r>
          <a:endParaRPr lang="en-US" dirty="0"/>
        </a:p>
      </dgm:t>
    </dgm:pt>
    <dgm:pt modelId="{70D15E86-39CA-48F0-A1B1-2593415C9400}" type="parTrans" cxnId="{243E8338-F6F0-4245-8648-2E7F8C796805}">
      <dgm:prSet/>
      <dgm:spPr/>
      <dgm:t>
        <a:bodyPr/>
        <a:lstStyle/>
        <a:p>
          <a:endParaRPr lang="en-US"/>
        </a:p>
      </dgm:t>
    </dgm:pt>
    <dgm:pt modelId="{2E03B431-0503-42AF-A7A8-C75F3E196A96}" type="sibTrans" cxnId="{243E8338-F6F0-4245-8648-2E7F8C796805}">
      <dgm:prSet/>
      <dgm:spPr/>
      <dgm:t>
        <a:bodyPr/>
        <a:lstStyle/>
        <a:p>
          <a:endParaRPr lang="en-US"/>
        </a:p>
      </dgm:t>
    </dgm:pt>
    <dgm:pt modelId="{FEB85BC5-1E22-42DF-BB91-915CE80F9F6D}">
      <dgm:prSet phldrT="[Text]"/>
      <dgm:spPr/>
      <dgm:t>
        <a:bodyPr/>
        <a:lstStyle/>
        <a:p>
          <a:r>
            <a:rPr lang="en-US" b="0" i="0" dirty="0"/>
            <a:t>Smartphones</a:t>
          </a:r>
          <a:endParaRPr lang="en-US" dirty="0"/>
        </a:p>
      </dgm:t>
    </dgm:pt>
    <dgm:pt modelId="{69943E12-0CB4-4D3F-B89D-F9B157D9032B}" type="parTrans" cxnId="{8ED00B23-B9EE-4A03-B55B-2EE4CD29FF1B}">
      <dgm:prSet/>
      <dgm:spPr/>
      <dgm:t>
        <a:bodyPr/>
        <a:lstStyle/>
        <a:p>
          <a:endParaRPr lang="en-US"/>
        </a:p>
      </dgm:t>
    </dgm:pt>
    <dgm:pt modelId="{FA38021E-8DC1-4586-9BB9-FDB2B2C88F74}" type="sibTrans" cxnId="{8ED00B23-B9EE-4A03-B55B-2EE4CD29FF1B}">
      <dgm:prSet/>
      <dgm:spPr/>
      <dgm:t>
        <a:bodyPr/>
        <a:lstStyle/>
        <a:p>
          <a:endParaRPr lang="en-US"/>
        </a:p>
      </dgm:t>
    </dgm:pt>
    <dgm:pt modelId="{4A4F652F-1079-4571-BAAA-04122288712E}">
      <dgm:prSet phldrT="[Text]"/>
      <dgm:spPr/>
      <dgm:t>
        <a:bodyPr/>
        <a:lstStyle/>
        <a:p>
          <a:r>
            <a:rPr lang="en-US" b="0" i="0" dirty="0"/>
            <a:t>Internet of Things (IoT)</a:t>
          </a:r>
          <a:endParaRPr lang="en-US" dirty="0"/>
        </a:p>
      </dgm:t>
    </dgm:pt>
    <dgm:pt modelId="{C93A8883-C4AC-4CA6-844E-42A1DEC98A41}" type="parTrans" cxnId="{E1DA5E3E-9695-403F-8705-819FA25585E6}">
      <dgm:prSet/>
      <dgm:spPr/>
      <dgm:t>
        <a:bodyPr/>
        <a:lstStyle/>
        <a:p>
          <a:endParaRPr lang="en-US"/>
        </a:p>
      </dgm:t>
    </dgm:pt>
    <dgm:pt modelId="{EF5B3439-889C-4E2D-BF8C-227E5C091222}" type="sibTrans" cxnId="{E1DA5E3E-9695-403F-8705-819FA25585E6}">
      <dgm:prSet/>
      <dgm:spPr/>
      <dgm:t>
        <a:bodyPr/>
        <a:lstStyle/>
        <a:p>
          <a:endParaRPr lang="en-US"/>
        </a:p>
      </dgm:t>
    </dgm:pt>
    <dgm:pt modelId="{BF4F7888-EA7B-422D-8578-3807AEF57C7E}">
      <dgm:prSet phldrT="[Text]"/>
      <dgm:spPr/>
      <dgm:t>
        <a:bodyPr/>
        <a:lstStyle/>
        <a:p>
          <a:r>
            <a:rPr lang="en-US" dirty="0"/>
            <a:t>3000</a:t>
          </a:r>
        </a:p>
      </dgm:t>
    </dgm:pt>
    <dgm:pt modelId="{18EE1AE6-F35A-4C38-8168-81747D4777B8}" type="parTrans" cxnId="{BD0CD52A-43F5-43C9-AB4B-DE615E2F8425}">
      <dgm:prSet/>
      <dgm:spPr/>
      <dgm:t>
        <a:bodyPr/>
        <a:lstStyle/>
        <a:p>
          <a:endParaRPr lang="en-US"/>
        </a:p>
      </dgm:t>
    </dgm:pt>
    <dgm:pt modelId="{708942B8-37BD-4AD3-9901-07F6BBFAE9C9}" type="sibTrans" cxnId="{BD0CD52A-43F5-43C9-AB4B-DE615E2F8425}">
      <dgm:prSet/>
      <dgm:spPr/>
      <dgm:t>
        <a:bodyPr/>
        <a:lstStyle/>
        <a:p>
          <a:endParaRPr lang="en-US"/>
        </a:p>
      </dgm:t>
    </dgm:pt>
    <dgm:pt modelId="{FB08F5CB-8A92-4B79-8B85-CD589F59B4F5}" type="pres">
      <dgm:prSet presAssocID="{D15609EF-39D6-4407-B493-48F4B2B189DB}" presName="Name0" presStyleCnt="0">
        <dgm:presLayoutVars>
          <dgm:dir/>
          <dgm:animLvl val="lvl"/>
          <dgm:resizeHandles val="exact"/>
        </dgm:presLayoutVars>
      </dgm:prSet>
      <dgm:spPr/>
    </dgm:pt>
    <dgm:pt modelId="{F6CBDCCB-A2F0-4405-8015-11AE3F038410}" type="pres">
      <dgm:prSet presAssocID="{3594EF0F-A2DC-42C8-9549-74782BA36FCD}" presName="compositeNode" presStyleCnt="0">
        <dgm:presLayoutVars>
          <dgm:bulletEnabled val="1"/>
        </dgm:presLayoutVars>
      </dgm:prSet>
      <dgm:spPr/>
    </dgm:pt>
    <dgm:pt modelId="{90E5150B-1FA2-41EC-BE7B-263CCA6811A7}" type="pres">
      <dgm:prSet presAssocID="{3594EF0F-A2DC-42C8-9549-74782BA36FCD}" presName="bgRect" presStyleLbl="node1" presStyleIdx="0" presStyleCnt="6"/>
      <dgm:spPr/>
    </dgm:pt>
    <dgm:pt modelId="{26E1BCD6-FA7E-40E7-90B1-5DD605070F66}" type="pres">
      <dgm:prSet presAssocID="{3594EF0F-A2DC-42C8-9549-74782BA36FCD}" presName="parentNode" presStyleLbl="node1" presStyleIdx="0" presStyleCnt="6">
        <dgm:presLayoutVars>
          <dgm:chMax val="0"/>
          <dgm:bulletEnabled val="1"/>
        </dgm:presLayoutVars>
      </dgm:prSet>
      <dgm:spPr/>
    </dgm:pt>
    <dgm:pt modelId="{3A213088-0A7F-47A9-A5C0-D5EFC42431FC}" type="pres">
      <dgm:prSet presAssocID="{3594EF0F-A2DC-42C8-9549-74782BA36FCD}" presName="childNode" presStyleLbl="node1" presStyleIdx="0" presStyleCnt="6">
        <dgm:presLayoutVars>
          <dgm:bulletEnabled val="1"/>
        </dgm:presLayoutVars>
      </dgm:prSet>
      <dgm:spPr/>
    </dgm:pt>
    <dgm:pt modelId="{57D9ABB6-9999-4F15-837F-3F968B0883E8}" type="pres">
      <dgm:prSet presAssocID="{B214E9F5-5DFC-4EC5-8F68-26D841D5C646}" presName="hSp" presStyleCnt="0"/>
      <dgm:spPr/>
    </dgm:pt>
    <dgm:pt modelId="{43431CE7-0EEC-4006-A65B-38112450A264}" type="pres">
      <dgm:prSet presAssocID="{B214E9F5-5DFC-4EC5-8F68-26D841D5C646}" presName="vProcSp" presStyleCnt="0"/>
      <dgm:spPr/>
    </dgm:pt>
    <dgm:pt modelId="{71B9BA00-533D-421D-B066-676DB2318496}" type="pres">
      <dgm:prSet presAssocID="{B214E9F5-5DFC-4EC5-8F68-26D841D5C646}" presName="vSp1" presStyleCnt="0"/>
      <dgm:spPr/>
    </dgm:pt>
    <dgm:pt modelId="{C3398FEF-9E3D-4DCA-8B4D-2CEF5D35400B}" type="pres">
      <dgm:prSet presAssocID="{B214E9F5-5DFC-4EC5-8F68-26D841D5C646}" presName="simulatedConn" presStyleLbl="solidFgAcc1" presStyleIdx="0" presStyleCnt="5"/>
      <dgm:spPr/>
    </dgm:pt>
    <dgm:pt modelId="{066FBA46-7710-4BD1-8DD9-E806B1CA4E6F}" type="pres">
      <dgm:prSet presAssocID="{B214E9F5-5DFC-4EC5-8F68-26D841D5C646}" presName="vSp2" presStyleCnt="0"/>
      <dgm:spPr/>
    </dgm:pt>
    <dgm:pt modelId="{0879E152-7061-471C-86EC-2136D54FF86A}" type="pres">
      <dgm:prSet presAssocID="{B214E9F5-5DFC-4EC5-8F68-26D841D5C646}" presName="sibTrans" presStyleCnt="0"/>
      <dgm:spPr/>
    </dgm:pt>
    <dgm:pt modelId="{E13F6524-8B8E-45B8-97F5-E1656C615426}" type="pres">
      <dgm:prSet presAssocID="{A7120C8C-885E-4762-9F9C-6113392987B9}" presName="compositeNode" presStyleCnt="0">
        <dgm:presLayoutVars>
          <dgm:bulletEnabled val="1"/>
        </dgm:presLayoutVars>
      </dgm:prSet>
      <dgm:spPr/>
    </dgm:pt>
    <dgm:pt modelId="{23E7D519-99D6-4178-87FF-7CE919B254AE}" type="pres">
      <dgm:prSet presAssocID="{A7120C8C-885E-4762-9F9C-6113392987B9}" presName="bgRect" presStyleLbl="node1" presStyleIdx="1" presStyleCnt="6"/>
      <dgm:spPr/>
    </dgm:pt>
    <dgm:pt modelId="{8985F7EC-042D-499F-BAC1-A430CF0EADA0}" type="pres">
      <dgm:prSet presAssocID="{A7120C8C-885E-4762-9F9C-6113392987B9}" presName="parentNode" presStyleLbl="node1" presStyleIdx="1" presStyleCnt="6">
        <dgm:presLayoutVars>
          <dgm:chMax val="0"/>
          <dgm:bulletEnabled val="1"/>
        </dgm:presLayoutVars>
      </dgm:prSet>
      <dgm:spPr/>
    </dgm:pt>
    <dgm:pt modelId="{5CC09B60-5143-4467-84AC-94686D3CC43B}" type="pres">
      <dgm:prSet presAssocID="{A7120C8C-885E-4762-9F9C-6113392987B9}" presName="childNode" presStyleLbl="node1" presStyleIdx="1" presStyleCnt="6">
        <dgm:presLayoutVars>
          <dgm:bulletEnabled val="1"/>
        </dgm:presLayoutVars>
      </dgm:prSet>
      <dgm:spPr/>
    </dgm:pt>
    <dgm:pt modelId="{B43544E0-7C2D-4BAD-9873-17DA45BF60E2}" type="pres">
      <dgm:prSet presAssocID="{B102680A-CD45-4FE7-A752-69FB3DAD5000}" presName="hSp" presStyleCnt="0"/>
      <dgm:spPr/>
    </dgm:pt>
    <dgm:pt modelId="{74E1F44E-7F01-4286-BD03-62485D7A3776}" type="pres">
      <dgm:prSet presAssocID="{B102680A-CD45-4FE7-A752-69FB3DAD5000}" presName="vProcSp" presStyleCnt="0"/>
      <dgm:spPr/>
    </dgm:pt>
    <dgm:pt modelId="{71B7272C-0B1F-4A63-BC6F-035B678A873D}" type="pres">
      <dgm:prSet presAssocID="{B102680A-CD45-4FE7-A752-69FB3DAD5000}" presName="vSp1" presStyleCnt="0"/>
      <dgm:spPr/>
    </dgm:pt>
    <dgm:pt modelId="{22D372B8-AFAE-4A20-B240-80DDFBDC12F6}" type="pres">
      <dgm:prSet presAssocID="{B102680A-CD45-4FE7-A752-69FB3DAD5000}" presName="simulatedConn" presStyleLbl="solidFgAcc1" presStyleIdx="1" presStyleCnt="5"/>
      <dgm:spPr/>
    </dgm:pt>
    <dgm:pt modelId="{9895D158-FD07-4ACF-A8C0-F19BD2E2DC0D}" type="pres">
      <dgm:prSet presAssocID="{B102680A-CD45-4FE7-A752-69FB3DAD5000}" presName="vSp2" presStyleCnt="0"/>
      <dgm:spPr/>
    </dgm:pt>
    <dgm:pt modelId="{DAA5110F-D735-4877-86A4-9D062FDC2432}" type="pres">
      <dgm:prSet presAssocID="{B102680A-CD45-4FE7-A752-69FB3DAD5000}" presName="sibTrans" presStyleCnt="0"/>
      <dgm:spPr/>
    </dgm:pt>
    <dgm:pt modelId="{0658F16D-FABD-47A6-A165-08C50AD2A781}" type="pres">
      <dgm:prSet presAssocID="{2E40E4F2-AFCF-4F78-BA59-8CADD6266E57}" presName="compositeNode" presStyleCnt="0">
        <dgm:presLayoutVars>
          <dgm:bulletEnabled val="1"/>
        </dgm:presLayoutVars>
      </dgm:prSet>
      <dgm:spPr/>
    </dgm:pt>
    <dgm:pt modelId="{E5E58A5C-0349-47AC-9080-A4F07316FC52}" type="pres">
      <dgm:prSet presAssocID="{2E40E4F2-AFCF-4F78-BA59-8CADD6266E57}" presName="bgRect" presStyleLbl="node1" presStyleIdx="2" presStyleCnt="6"/>
      <dgm:spPr/>
    </dgm:pt>
    <dgm:pt modelId="{A7F9DAB4-A013-4DC7-B3BB-0D28F8CB9B59}" type="pres">
      <dgm:prSet presAssocID="{2E40E4F2-AFCF-4F78-BA59-8CADD6266E57}" presName="parentNode" presStyleLbl="node1" presStyleIdx="2" presStyleCnt="6">
        <dgm:presLayoutVars>
          <dgm:chMax val="0"/>
          <dgm:bulletEnabled val="1"/>
        </dgm:presLayoutVars>
      </dgm:prSet>
      <dgm:spPr/>
    </dgm:pt>
    <dgm:pt modelId="{966BAF99-B228-4FF9-B1FC-5849EA328554}" type="pres">
      <dgm:prSet presAssocID="{2E40E4F2-AFCF-4F78-BA59-8CADD6266E57}" presName="childNode" presStyleLbl="node1" presStyleIdx="2" presStyleCnt="6">
        <dgm:presLayoutVars>
          <dgm:bulletEnabled val="1"/>
        </dgm:presLayoutVars>
      </dgm:prSet>
      <dgm:spPr/>
    </dgm:pt>
    <dgm:pt modelId="{347DC320-9BFC-4C2E-9C66-59FEF46FAE43}" type="pres">
      <dgm:prSet presAssocID="{CB2CC47C-9260-45DE-8423-003716060B70}" presName="hSp" presStyleCnt="0"/>
      <dgm:spPr/>
    </dgm:pt>
    <dgm:pt modelId="{49034D86-B1E5-4361-A638-9AE280153047}" type="pres">
      <dgm:prSet presAssocID="{CB2CC47C-9260-45DE-8423-003716060B70}" presName="vProcSp" presStyleCnt="0"/>
      <dgm:spPr/>
    </dgm:pt>
    <dgm:pt modelId="{B2A59ACD-A9AB-469F-A85F-BD13AF98B9A4}" type="pres">
      <dgm:prSet presAssocID="{CB2CC47C-9260-45DE-8423-003716060B70}" presName="vSp1" presStyleCnt="0"/>
      <dgm:spPr/>
    </dgm:pt>
    <dgm:pt modelId="{6EBCA13B-AD11-4963-ACDE-162A9941BAC8}" type="pres">
      <dgm:prSet presAssocID="{CB2CC47C-9260-45DE-8423-003716060B70}" presName="simulatedConn" presStyleLbl="solidFgAcc1" presStyleIdx="2" presStyleCnt="5"/>
      <dgm:spPr/>
    </dgm:pt>
    <dgm:pt modelId="{FAAB4D71-F875-4236-BA84-BC354AB6CAD5}" type="pres">
      <dgm:prSet presAssocID="{CB2CC47C-9260-45DE-8423-003716060B70}" presName="vSp2" presStyleCnt="0"/>
      <dgm:spPr/>
    </dgm:pt>
    <dgm:pt modelId="{6529B111-D846-44A5-AA11-1FF91A8ABAC0}" type="pres">
      <dgm:prSet presAssocID="{CB2CC47C-9260-45DE-8423-003716060B70}" presName="sibTrans" presStyleCnt="0"/>
      <dgm:spPr/>
    </dgm:pt>
    <dgm:pt modelId="{0EB99777-1413-4C66-ABE6-0CE6E7769809}" type="pres">
      <dgm:prSet presAssocID="{9B2F94F1-7E50-4BA0-B6C8-6C0EF9E3F9FA}" presName="compositeNode" presStyleCnt="0">
        <dgm:presLayoutVars>
          <dgm:bulletEnabled val="1"/>
        </dgm:presLayoutVars>
      </dgm:prSet>
      <dgm:spPr/>
    </dgm:pt>
    <dgm:pt modelId="{951F17E9-008A-4394-9784-167AC28AE5E6}" type="pres">
      <dgm:prSet presAssocID="{9B2F94F1-7E50-4BA0-B6C8-6C0EF9E3F9FA}" presName="bgRect" presStyleLbl="node1" presStyleIdx="3" presStyleCnt="6"/>
      <dgm:spPr/>
    </dgm:pt>
    <dgm:pt modelId="{AC4753B0-9EDF-4659-8ACB-F2732CB91F17}" type="pres">
      <dgm:prSet presAssocID="{9B2F94F1-7E50-4BA0-B6C8-6C0EF9E3F9FA}" presName="parentNode" presStyleLbl="node1" presStyleIdx="3" presStyleCnt="6">
        <dgm:presLayoutVars>
          <dgm:chMax val="0"/>
          <dgm:bulletEnabled val="1"/>
        </dgm:presLayoutVars>
      </dgm:prSet>
      <dgm:spPr/>
    </dgm:pt>
    <dgm:pt modelId="{941CC298-68DE-4CE9-807F-BB80C437A0D2}" type="pres">
      <dgm:prSet presAssocID="{9B2F94F1-7E50-4BA0-B6C8-6C0EF9E3F9FA}" presName="childNode" presStyleLbl="node1" presStyleIdx="3" presStyleCnt="6">
        <dgm:presLayoutVars>
          <dgm:bulletEnabled val="1"/>
        </dgm:presLayoutVars>
      </dgm:prSet>
      <dgm:spPr/>
    </dgm:pt>
    <dgm:pt modelId="{8A5D6E67-2C91-478C-A992-6DD8E4E9FC58}" type="pres">
      <dgm:prSet presAssocID="{C351CC6A-A23A-4E59-AB52-264673DF644A}" presName="hSp" presStyleCnt="0"/>
      <dgm:spPr/>
    </dgm:pt>
    <dgm:pt modelId="{4CD55C3D-5D36-4E6E-800C-B71CE8610AC5}" type="pres">
      <dgm:prSet presAssocID="{C351CC6A-A23A-4E59-AB52-264673DF644A}" presName="vProcSp" presStyleCnt="0"/>
      <dgm:spPr/>
    </dgm:pt>
    <dgm:pt modelId="{995353D6-ADC8-4613-B20B-F56AB5237B0C}" type="pres">
      <dgm:prSet presAssocID="{C351CC6A-A23A-4E59-AB52-264673DF644A}" presName="vSp1" presStyleCnt="0"/>
      <dgm:spPr/>
    </dgm:pt>
    <dgm:pt modelId="{D77F9C86-C1F2-49A4-BEF5-55CB9E959486}" type="pres">
      <dgm:prSet presAssocID="{C351CC6A-A23A-4E59-AB52-264673DF644A}" presName="simulatedConn" presStyleLbl="solidFgAcc1" presStyleIdx="3" presStyleCnt="5"/>
      <dgm:spPr/>
    </dgm:pt>
    <dgm:pt modelId="{BB222478-D007-4A37-B941-E69F6B2B2CF4}" type="pres">
      <dgm:prSet presAssocID="{C351CC6A-A23A-4E59-AB52-264673DF644A}" presName="vSp2" presStyleCnt="0"/>
      <dgm:spPr/>
    </dgm:pt>
    <dgm:pt modelId="{0B2273B1-5260-4A3D-BED2-137CF512A27C}" type="pres">
      <dgm:prSet presAssocID="{C351CC6A-A23A-4E59-AB52-264673DF644A}" presName="sibTrans" presStyleCnt="0"/>
      <dgm:spPr/>
    </dgm:pt>
    <dgm:pt modelId="{F06D8F74-D4AC-4D9F-8226-64D2697F76D1}" type="pres">
      <dgm:prSet presAssocID="{7991699D-0A27-47A4-94CD-590ADFE77748}" presName="compositeNode" presStyleCnt="0">
        <dgm:presLayoutVars>
          <dgm:bulletEnabled val="1"/>
        </dgm:presLayoutVars>
      </dgm:prSet>
      <dgm:spPr/>
    </dgm:pt>
    <dgm:pt modelId="{922A1DFC-0A6D-48D8-8847-99A6584BB70D}" type="pres">
      <dgm:prSet presAssocID="{7991699D-0A27-47A4-94CD-590ADFE77748}" presName="bgRect" presStyleLbl="node1" presStyleIdx="4" presStyleCnt="6"/>
      <dgm:spPr/>
    </dgm:pt>
    <dgm:pt modelId="{BF9C6244-9FEB-4E4D-A84E-A61EDCC33D5F}" type="pres">
      <dgm:prSet presAssocID="{7991699D-0A27-47A4-94CD-590ADFE77748}" presName="parentNode" presStyleLbl="node1" presStyleIdx="4" presStyleCnt="6">
        <dgm:presLayoutVars>
          <dgm:chMax val="0"/>
          <dgm:bulletEnabled val="1"/>
        </dgm:presLayoutVars>
      </dgm:prSet>
      <dgm:spPr/>
    </dgm:pt>
    <dgm:pt modelId="{61956765-A74F-4F32-824F-67B841972BCA}" type="pres">
      <dgm:prSet presAssocID="{7991699D-0A27-47A4-94CD-590ADFE77748}" presName="childNode" presStyleLbl="node1" presStyleIdx="4" presStyleCnt="6">
        <dgm:presLayoutVars>
          <dgm:bulletEnabled val="1"/>
        </dgm:presLayoutVars>
      </dgm:prSet>
      <dgm:spPr/>
    </dgm:pt>
    <dgm:pt modelId="{D415CCBB-142D-4BA1-AD02-EA7D52FD699F}" type="pres">
      <dgm:prSet presAssocID="{A48849C3-9BA9-4C68-A1FE-E8E1E9DFC0E5}" presName="hSp" presStyleCnt="0"/>
      <dgm:spPr/>
    </dgm:pt>
    <dgm:pt modelId="{91F3BA95-C231-4035-A57D-2BD9CB10004B}" type="pres">
      <dgm:prSet presAssocID="{A48849C3-9BA9-4C68-A1FE-E8E1E9DFC0E5}" presName="vProcSp" presStyleCnt="0"/>
      <dgm:spPr/>
    </dgm:pt>
    <dgm:pt modelId="{8F0397C3-E2B2-49F2-A7A6-30F626780921}" type="pres">
      <dgm:prSet presAssocID="{A48849C3-9BA9-4C68-A1FE-E8E1E9DFC0E5}" presName="vSp1" presStyleCnt="0"/>
      <dgm:spPr/>
    </dgm:pt>
    <dgm:pt modelId="{F73BE69A-BAA2-48F0-891A-043A94FAB8BE}" type="pres">
      <dgm:prSet presAssocID="{A48849C3-9BA9-4C68-A1FE-E8E1E9DFC0E5}" presName="simulatedConn" presStyleLbl="solidFgAcc1" presStyleIdx="4" presStyleCnt="5"/>
      <dgm:spPr/>
    </dgm:pt>
    <dgm:pt modelId="{2C0E4328-1582-4FE7-B8C8-FADB939EA714}" type="pres">
      <dgm:prSet presAssocID="{A48849C3-9BA9-4C68-A1FE-E8E1E9DFC0E5}" presName="vSp2" presStyleCnt="0"/>
      <dgm:spPr/>
    </dgm:pt>
    <dgm:pt modelId="{A9E3A061-22FF-4467-9219-BBD1037949AD}" type="pres">
      <dgm:prSet presAssocID="{A48849C3-9BA9-4C68-A1FE-E8E1E9DFC0E5}" presName="sibTrans" presStyleCnt="0"/>
      <dgm:spPr/>
    </dgm:pt>
    <dgm:pt modelId="{6D7B7C72-7CA8-4ACC-9F87-FBACE0F43B65}" type="pres">
      <dgm:prSet presAssocID="{BF4F7888-EA7B-422D-8578-3807AEF57C7E}" presName="compositeNode" presStyleCnt="0">
        <dgm:presLayoutVars>
          <dgm:bulletEnabled val="1"/>
        </dgm:presLayoutVars>
      </dgm:prSet>
      <dgm:spPr/>
    </dgm:pt>
    <dgm:pt modelId="{1A9ACA47-3C0D-4640-8951-3BDB69EE21D5}" type="pres">
      <dgm:prSet presAssocID="{BF4F7888-EA7B-422D-8578-3807AEF57C7E}" presName="bgRect" presStyleLbl="node1" presStyleIdx="5" presStyleCnt="6"/>
      <dgm:spPr/>
    </dgm:pt>
    <dgm:pt modelId="{E8F57DED-71BF-436D-8EE1-7A5E58D856A3}" type="pres">
      <dgm:prSet presAssocID="{BF4F7888-EA7B-422D-8578-3807AEF57C7E}" presName="parentNode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64CD30A-F16B-4B03-9C7C-9F50966010B0}" type="presOf" srcId="{9B2F94F1-7E50-4BA0-B6C8-6C0EF9E3F9FA}" destId="{951F17E9-008A-4394-9784-167AC28AE5E6}" srcOrd="0" destOrd="0" presId="urn:microsoft.com/office/officeart/2005/8/layout/hProcess7"/>
    <dgm:cxn modelId="{1E1DD512-236C-403A-B8C7-2C4BD0EA42C4}" type="presOf" srcId="{C297ACB6-EEC6-49F1-B115-B609D54FA54E}" destId="{3A213088-0A7F-47A9-A5C0-D5EFC42431FC}" srcOrd="0" destOrd="2" presId="urn:microsoft.com/office/officeart/2005/8/layout/hProcess7"/>
    <dgm:cxn modelId="{21035F18-2A5A-45D8-A4A2-002268D4CA81}" type="presOf" srcId="{A7120C8C-885E-4762-9F9C-6113392987B9}" destId="{23E7D519-99D6-4178-87FF-7CE919B254AE}" srcOrd="0" destOrd="0" presId="urn:microsoft.com/office/officeart/2005/8/layout/hProcess7"/>
    <dgm:cxn modelId="{FA4BF41C-8623-4006-ABE1-32AB35EC3537}" type="presOf" srcId="{96EF8B09-1A1C-4E13-8BAA-2562E18EB762}" destId="{5CC09B60-5143-4467-84AC-94686D3CC43B}" srcOrd="0" destOrd="1" presId="urn:microsoft.com/office/officeart/2005/8/layout/hProcess7"/>
    <dgm:cxn modelId="{7424B91E-9AD0-4C13-A345-F7353942D614}" srcId="{D15609EF-39D6-4407-B493-48F4B2B189DB}" destId="{9B2F94F1-7E50-4BA0-B6C8-6C0EF9E3F9FA}" srcOrd="3" destOrd="0" parTransId="{2DFD86CD-6C70-4665-8FEB-9CE90D6A7465}" sibTransId="{C351CC6A-A23A-4E59-AB52-264673DF644A}"/>
    <dgm:cxn modelId="{8ED00B23-B9EE-4A03-B55B-2EE4CD29FF1B}" srcId="{7991699D-0A27-47A4-94CD-590ADFE77748}" destId="{FEB85BC5-1E22-42DF-BB91-915CE80F9F6D}" srcOrd="2" destOrd="0" parTransId="{69943E12-0CB4-4D3F-B89D-F9B157D9032B}" sibTransId="{FA38021E-8DC1-4586-9BB9-FDB2B2C88F74}"/>
    <dgm:cxn modelId="{79BCFF24-DE0E-4223-AC44-7E0622853855}" srcId="{D15609EF-39D6-4407-B493-48F4B2B189DB}" destId="{2E40E4F2-AFCF-4F78-BA59-8CADD6266E57}" srcOrd="2" destOrd="0" parTransId="{2B188654-BE22-4925-AEA3-C1BED5BACD8B}" sibTransId="{CB2CC47C-9260-45DE-8423-003716060B70}"/>
    <dgm:cxn modelId="{BD0CD52A-43F5-43C9-AB4B-DE615E2F8425}" srcId="{D15609EF-39D6-4407-B493-48F4B2B189DB}" destId="{BF4F7888-EA7B-422D-8578-3807AEF57C7E}" srcOrd="5" destOrd="0" parTransId="{18EE1AE6-F35A-4C38-8168-81747D4777B8}" sibTransId="{708942B8-37BD-4AD3-9901-07F6BBFAE9C9}"/>
    <dgm:cxn modelId="{0428EB2C-DA32-4855-964B-BAE49239ECC2}" type="presOf" srcId="{AE7DB218-D7BD-45A1-8FF1-C9FB92E76557}" destId="{966BAF99-B228-4FF9-B1FC-5849EA328554}" srcOrd="0" destOrd="0" presId="urn:microsoft.com/office/officeart/2005/8/layout/hProcess7"/>
    <dgm:cxn modelId="{FE22A82F-BEF3-4D13-B28B-8677F8005DEB}" srcId="{D15609EF-39D6-4407-B493-48F4B2B189DB}" destId="{3594EF0F-A2DC-42C8-9549-74782BA36FCD}" srcOrd="0" destOrd="0" parTransId="{676CA6C3-9B53-4AB2-ABB6-1E103B650C6C}" sibTransId="{B214E9F5-5DFC-4EC5-8F68-26D841D5C646}"/>
    <dgm:cxn modelId="{7FFA8E32-AC94-4C91-BD53-DD671643C272}" type="presOf" srcId="{A7120C8C-885E-4762-9F9C-6113392987B9}" destId="{8985F7EC-042D-499F-BAC1-A430CF0EADA0}" srcOrd="1" destOrd="0" presId="urn:microsoft.com/office/officeart/2005/8/layout/hProcess7"/>
    <dgm:cxn modelId="{55090B35-B283-4149-A9CA-AF6D085DEE32}" type="presOf" srcId="{3594EF0F-A2DC-42C8-9549-74782BA36FCD}" destId="{90E5150B-1FA2-41EC-BE7B-263CCA6811A7}" srcOrd="0" destOrd="0" presId="urn:microsoft.com/office/officeart/2005/8/layout/hProcess7"/>
    <dgm:cxn modelId="{243E8338-F6F0-4245-8648-2E7F8C796805}" srcId="{7991699D-0A27-47A4-94CD-590ADFE77748}" destId="{0B8139D2-D0CE-41BD-9280-2707F10874C2}" srcOrd="1" destOrd="0" parTransId="{70D15E86-39CA-48F0-A1B1-2593415C9400}" sibTransId="{2E03B431-0503-42AF-A7A8-C75F3E196A96}"/>
    <dgm:cxn modelId="{E1DA5E3E-9695-403F-8705-819FA25585E6}" srcId="{7991699D-0A27-47A4-94CD-590ADFE77748}" destId="{4A4F652F-1079-4571-BAAA-04122288712E}" srcOrd="3" destOrd="0" parTransId="{C93A8883-C4AC-4CA6-844E-42A1DEC98A41}" sibTransId="{EF5B3439-889C-4E2D-BF8C-227E5C091222}"/>
    <dgm:cxn modelId="{80DFED61-6333-48B8-8AB7-611AF402A7CD}" srcId="{D15609EF-39D6-4407-B493-48F4B2B189DB}" destId="{7991699D-0A27-47A4-94CD-590ADFE77748}" srcOrd="4" destOrd="0" parTransId="{58FB535B-F88B-4EFD-B8AA-6F9048FC6B0F}" sibTransId="{A48849C3-9BA9-4C68-A1FE-E8E1E9DFC0E5}"/>
    <dgm:cxn modelId="{13964D65-EA64-4FDC-AB60-50D6BC0265BD}" type="presOf" srcId="{962D02ED-C4D7-4E92-B1D9-1C1EFCA0764E}" destId="{941CC298-68DE-4CE9-807F-BB80C437A0D2}" srcOrd="0" destOrd="0" presId="urn:microsoft.com/office/officeart/2005/8/layout/hProcess7"/>
    <dgm:cxn modelId="{7F3C7169-D6C1-47E7-8958-E96E72409C83}" srcId="{9B2F94F1-7E50-4BA0-B6C8-6C0EF9E3F9FA}" destId="{72CB1BD4-52E2-43C8-A1F7-FE8F94E10E3D}" srcOrd="2" destOrd="0" parTransId="{75533BC4-1F03-42DF-BDCD-E82246F64B11}" sibTransId="{5B46C475-A573-4D2B-9186-67F961ADC646}"/>
    <dgm:cxn modelId="{5CD5AD4A-E747-4AB6-85D8-FFDF43C54B6F}" type="presOf" srcId="{3594EF0F-A2DC-42C8-9549-74782BA36FCD}" destId="{26E1BCD6-FA7E-40E7-90B1-5DD605070F66}" srcOrd="1" destOrd="0" presId="urn:microsoft.com/office/officeart/2005/8/layout/hProcess7"/>
    <dgm:cxn modelId="{C7C9D66A-7A64-4DB0-87F9-49357CCE3AF5}" srcId="{2E40E4F2-AFCF-4F78-BA59-8CADD6266E57}" destId="{AE7DB218-D7BD-45A1-8FF1-C9FB92E76557}" srcOrd="0" destOrd="0" parTransId="{6C023796-7CDA-4F87-BC02-AA8F50C6A1FE}" sibTransId="{9D7ABB41-104E-4C9E-8A0B-ADE07B0F0142}"/>
    <dgm:cxn modelId="{1A24A34B-3648-4629-A962-6E65E709B09A}" srcId="{2E40E4F2-AFCF-4F78-BA59-8CADD6266E57}" destId="{1F233FFA-1DA1-4ED5-93B0-107E3ABC5DAF}" srcOrd="2" destOrd="0" parTransId="{DA98039A-6A3D-4C69-844D-EAE59AE5CA7F}" sibTransId="{E727A332-CA7A-4AE4-8BF2-D64193424AD8}"/>
    <dgm:cxn modelId="{8E9BDA6D-D6F9-466F-9EE2-0599CDB69257}" type="presOf" srcId="{DF12E09D-1D7C-429A-8C26-4ABC3FB1D257}" destId="{966BAF99-B228-4FF9-B1FC-5849EA328554}" srcOrd="0" destOrd="1" presId="urn:microsoft.com/office/officeart/2005/8/layout/hProcess7"/>
    <dgm:cxn modelId="{A662164F-47EC-481F-A70B-4120E5D9C3B5}" srcId="{A7120C8C-885E-4762-9F9C-6113392987B9}" destId="{96EF8B09-1A1C-4E13-8BAA-2562E18EB762}" srcOrd="1" destOrd="0" parTransId="{B7E64578-EB27-458C-8A2D-652921924C39}" sibTransId="{4C7EA0C8-7EBF-4E0C-A36B-07D7CCD1B940}"/>
    <dgm:cxn modelId="{2A490C50-3ED9-486B-A704-010D33A05915}" srcId="{9B2F94F1-7E50-4BA0-B6C8-6C0EF9E3F9FA}" destId="{962D02ED-C4D7-4E92-B1D9-1C1EFCA0764E}" srcOrd="0" destOrd="0" parTransId="{692AA501-D4E6-497A-ABD4-8836E1A42F2F}" sibTransId="{EA0BDF2A-686A-410F-BEEB-F9C4761C6CB5}"/>
    <dgm:cxn modelId="{62228D52-6975-4F31-ABC2-B392015DA118}" type="presOf" srcId="{2E40E4F2-AFCF-4F78-BA59-8CADD6266E57}" destId="{E5E58A5C-0349-47AC-9080-A4F07316FC52}" srcOrd="0" destOrd="0" presId="urn:microsoft.com/office/officeart/2005/8/layout/hProcess7"/>
    <dgm:cxn modelId="{622F5054-80C2-4142-9315-AC7F10A65E6D}" srcId="{9B2F94F1-7E50-4BA0-B6C8-6C0EF9E3F9FA}" destId="{268F65E8-627D-43E3-B4F8-9F5FDBAAC75E}" srcOrd="1" destOrd="0" parTransId="{82EBF16B-6DC6-4147-9C3A-A3F57B21D673}" sibTransId="{6AD806C0-4102-48A0-AABE-409A40B8E374}"/>
    <dgm:cxn modelId="{81D8EA54-4419-47CB-A6E4-4D6EF0C55365}" srcId="{9B2F94F1-7E50-4BA0-B6C8-6C0EF9E3F9FA}" destId="{639055A6-1000-4F6C-B5E1-8957C0FD9359}" srcOrd="3" destOrd="0" parTransId="{FE02B40B-BBDB-496E-A2E9-9B2092B053D9}" sibTransId="{85021306-A8FD-45FA-B044-B10C47E7250F}"/>
    <dgm:cxn modelId="{DB127E7C-28AC-4C8C-A7C7-2A136A86FE53}" type="presOf" srcId="{EB782334-C065-4553-9740-B290690C6512}" destId="{5CC09B60-5143-4467-84AC-94686D3CC43B}" srcOrd="0" destOrd="0" presId="urn:microsoft.com/office/officeart/2005/8/layout/hProcess7"/>
    <dgm:cxn modelId="{B161987C-CD6B-4D55-B6B6-A8599263E502}" type="presOf" srcId="{BF4F7888-EA7B-422D-8578-3807AEF57C7E}" destId="{1A9ACA47-3C0D-4640-8951-3BDB69EE21D5}" srcOrd="0" destOrd="0" presId="urn:microsoft.com/office/officeart/2005/8/layout/hProcess7"/>
    <dgm:cxn modelId="{A615DC7D-2E11-48BA-82C4-C6E7BA18FC1A}" type="presOf" srcId="{0067D3EB-17CE-4E02-92EF-193B91BD14B4}" destId="{3A213088-0A7F-47A9-A5C0-D5EFC42431FC}" srcOrd="0" destOrd="1" presId="urn:microsoft.com/office/officeart/2005/8/layout/hProcess7"/>
    <dgm:cxn modelId="{7009AE80-6CF4-4A94-9ECD-371A3F0DC9AE}" type="presOf" srcId="{FEB85BC5-1E22-42DF-BB91-915CE80F9F6D}" destId="{61956765-A74F-4F32-824F-67B841972BCA}" srcOrd="0" destOrd="2" presId="urn:microsoft.com/office/officeart/2005/8/layout/hProcess7"/>
    <dgm:cxn modelId="{27251986-29F4-4F77-A162-E79E7C3E4A33}" type="presOf" srcId="{9B2F94F1-7E50-4BA0-B6C8-6C0EF9E3F9FA}" destId="{AC4753B0-9EDF-4659-8ACB-F2732CB91F17}" srcOrd="1" destOrd="0" presId="urn:microsoft.com/office/officeart/2005/8/layout/hProcess7"/>
    <dgm:cxn modelId="{D0837287-829C-45DC-A3A9-238B4FB2DB19}" type="presOf" srcId="{4A4F652F-1079-4571-BAAA-04122288712E}" destId="{61956765-A74F-4F32-824F-67B841972BCA}" srcOrd="0" destOrd="3" presId="urn:microsoft.com/office/officeart/2005/8/layout/hProcess7"/>
    <dgm:cxn modelId="{5D203594-72BF-40B6-940A-FEE91829D438}" type="presOf" srcId="{4090D364-36CE-4F7F-BC2D-A37109DB1D43}" destId="{3A213088-0A7F-47A9-A5C0-D5EFC42431FC}" srcOrd="0" destOrd="0" presId="urn:microsoft.com/office/officeart/2005/8/layout/hProcess7"/>
    <dgm:cxn modelId="{1996B99A-49F2-40DE-B533-79DC02BCA471}" srcId="{2E40E4F2-AFCF-4F78-BA59-8CADD6266E57}" destId="{DF12E09D-1D7C-429A-8C26-4ABC3FB1D257}" srcOrd="1" destOrd="0" parTransId="{6E022212-7303-4995-95C4-FAFCA04AAF4D}" sibTransId="{438CDB10-8419-4C1E-99D4-31409FA408FB}"/>
    <dgm:cxn modelId="{AE9C6F9F-20BA-415B-B40F-EBFF3D37E340}" srcId="{D15609EF-39D6-4407-B493-48F4B2B189DB}" destId="{A7120C8C-885E-4762-9F9C-6113392987B9}" srcOrd="1" destOrd="0" parTransId="{AC9C3570-2312-485A-889C-3C90DC587277}" sibTransId="{B102680A-CD45-4FE7-A752-69FB3DAD5000}"/>
    <dgm:cxn modelId="{EF72E1A1-2554-4709-B023-71896DBBB066}" type="presOf" srcId="{D46D5215-55B2-4B50-9CDE-F4325F15DE5D}" destId="{61956765-A74F-4F32-824F-67B841972BCA}" srcOrd="0" destOrd="0" presId="urn:microsoft.com/office/officeart/2005/8/layout/hProcess7"/>
    <dgm:cxn modelId="{334B93A6-1F3A-4866-8D52-4639099487EE}" type="presOf" srcId="{BF4F7888-EA7B-422D-8578-3807AEF57C7E}" destId="{E8F57DED-71BF-436D-8EE1-7A5E58D856A3}" srcOrd="1" destOrd="0" presId="urn:microsoft.com/office/officeart/2005/8/layout/hProcess7"/>
    <dgm:cxn modelId="{27ACB1A6-C372-4208-A1CB-DE728A38D4D9}" type="presOf" srcId="{10A173B1-995F-4973-9031-7A8F8434006B}" destId="{5CC09B60-5143-4467-84AC-94686D3CC43B}" srcOrd="0" destOrd="2" presId="urn:microsoft.com/office/officeart/2005/8/layout/hProcess7"/>
    <dgm:cxn modelId="{CAF01CAB-C089-48A2-8D5C-D1EDCA6FEDA2}" srcId="{A7120C8C-885E-4762-9F9C-6113392987B9}" destId="{10A173B1-995F-4973-9031-7A8F8434006B}" srcOrd="2" destOrd="0" parTransId="{5765E9AB-DC62-4E98-BA5E-5B59CC809E49}" sibTransId="{2C93C465-9D56-4768-A96D-3A3DF00E699C}"/>
    <dgm:cxn modelId="{5A8DE8B7-FE05-4670-966D-CFDC16D3CF00}" type="presOf" srcId="{2E40E4F2-AFCF-4F78-BA59-8CADD6266E57}" destId="{A7F9DAB4-A013-4DC7-B3BB-0D28F8CB9B59}" srcOrd="1" destOrd="0" presId="urn:microsoft.com/office/officeart/2005/8/layout/hProcess7"/>
    <dgm:cxn modelId="{61F97FBC-37C3-421E-97D3-3D6FC2BD9E63}" srcId="{7991699D-0A27-47A4-94CD-590ADFE77748}" destId="{D46D5215-55B2-4B50-9CDE-F4325F15DE5D}" srcOrd="0" destOrd="0" parTransId="{0D5041A4-26C7-4108-A731-1C056A0A9C87}" sibTransId="{BCFF1C1C-9FAF-4671-AA0D-4BA2FE3BCC62}"/>
    <dgm:cxn modelId="{89B025BF-82DD-456C-93CC-C4C8B7405580}" srcId="{3594EF0F-A2DC-42C8-9549-74782BA36FCD}" destId="{0067D3EB-17CE-4E02-92EF-193B91BD14B4}" srcOrd="1" destOrd="0" parTransId="{C936BAA3-F497-4753-AF52-7C7F48D4EDD1}" sibTransId="{36DA5804-B85E-4B44-8FA7-0F1E84E2A856}"/>
    <dgm:cxn modelId="{368CE0C6-5461-4B79-A590-F5DA206FA91C}" srcId="{A7120C8C-885E-4762-9F9C-6113392987B9}" destId="{EB782334-C065-4553-9740-B290690C6512}" srcOrd="0" destOrd="0" parTransId="{6006B54D-945A-41B4-B990-E3359A81276A}" sibTransId="{F65AD44F-2E43-411B-AC01-CC2C01D57586}"/>
    <dgm:cxn modelId="{F93C24CD-0F5C-4857-9BF6-013CFF534EE8}" type="presOf" srcId="{72CB1BD4-52E2-43C8-A1F7-FE8F94E10E3D}" destId="{941CC298-68DE-4CE9-807F-BB80C437A0D2}" srcOrd="0" destOrd="2" presId="urn:microsoft.com/office/officeart/2005/8/layout/hProcess7"/>
    <dgm:cxn modelId="{908898CE-41BC-4C48-A55C-C244AE374A4C}" type="presOf" srcId="{1F233FFA-1DA1-4ED5-93B0-107E3ABC5DAF}" destId="{966BAF99-B228-4FF9-B1FC-5849EA328554}" srcOrd="0" destOrd="2" presId="urn:microsoft.com/office/officeart/2005/8/layout/hProcess7"/>
    <dgm:cxn modelId="{92029DD4-304E-4E04-B5C0-12DC5DEBA544}" srcId="{3594EF0F-A2DC-42C8-9549-74782BA36FCD}" destId="{4090D364-36CE-4F7F-BC2D-A37109DB1D43}" srcOrd="0" destOrd="0" parTransId="{28B49F2C-E440-46A7-9A62-1F972549C195}" sibTransId="{2C7D74C8-5DC5-44C8-AA74-2930A15FD5E3}"/>
    <dgm:cxn modelId="{59F9ADD6-31F6-4870-AD54-5B2E64989EE7}" type="presOf" srcId="{7991699D-0A27-47A4-94CD-590ADFE77748}" destId="{BF9C6244-9FEB-4E4D-A84E-A61EDCC33D5F}" srcOrd="1" destOrd="0" presId="urn:microsoft.com/office/officeart/2005/8/layout/hProcess7"/>
    <dgm:cxn modelId="{F1B0C8D8-68C8-4075-AEC4-D4140F1F6EDE}" type="presOf" srcId="{0B8139D2-D0CE-41BD-9280-2707F10874C2}" destId="{61956765-A74F-4F32-824F-67B841972BCA}" srcOrd="0" destOrd="1" presId="urn:microsoft.com/office/officeart/2005/8/layout/hProcess7"/>
    <dgm:cxn modelId="{B875AFDC-0D73-4570-B2C2-9742D9D1BEE5}" srcId="{3594EF0F-A2DC-42C8-9549-74782BA36FCD}" destId="{C297ACB6-EEC6-49F1-B115-B609D54FA54E}" srcOrd="2" destOrd="0" parTransId="{04262EBC-8C9B-48A0-9614-307B13A43F10}" sibTransId="{D462A9BC-52EF-498A-99BC-04A214FE7427}"/>
    <dgm:cxn modelId="{6CE143E6-765A-4E87-8026-5CF4763F854A}" type="presOf" srcId="{D15609EF-39D6-4407-B493-48F4B2B189DB}" destId="{FB08F5CB-8A92-4B79-8B85-CD589F59B4F5}" srcOrd="0" destOrd="0" presId="urn:microsoft.com/office/officeart/2005/8/layout/hProcess7"/>
    <dgm:cxn modelId="{7564A2EE-A0C1-4A92-A746-54649612166D}" type="presOf" srcId="{7991699D-0A27-47A4-94CD-590ADFE77748}" destId="{922A1DFC-0A6D-48D8-8847-99A6584BB70D}" srcOrd="0" destOrd="0" presId="urn:microsoft.com/office/officeart/2005/8/layout/hProcess7"/>
    <dgm:cxn modelId="{FF336FF7-6DCA-46AE-B8C9-950F0D216C71}" type="presOf" srcId="{268F65E8-627D-43E3-B4F8-9F5FDBAAC75E}" destId="{941CC298-68DE-4CE9-807F-BB80C437A0D2}" srcOrd="0" destOrd="1" presId="urn:microsoft.com/office/officeart/2005/8/layout/hProcess7"/>
    <dgm:cxn modelId="{84A565FA-DCCD-4FC4-99A5-EAFC1D85BB6E}" type="presOf" srcId="{639055A6-1000-4F6C-B5E1-8957C0FD9359}" destId="{941CC298-68DE-4CE9-807F-BB80C437A0D2}" srcOrd="0" destOrd="3" presId="urn:microsoft.com/office/officeart/2005/8/layout/hProcess7"/>
    <dgm:cxn modelId="{1B12C56D-7AF8-4C72-94A9-85876F074422}" type="presParOf" srcId="{FB08F5CB-8A92-4B79-8B85-CD589F59B4F5}" destId="{F6CBDCCB-A2F0-4405-8015-11AE3F038410}" srcOrd="0" destOrd="0" presId="urn:microsoft.com/office/officeart/2005/8/layout/hProcess7"/>
    <dgm:cxn modelId="{FE131A78-91D7-498A-8B63-E1FC5D755D27}" type="presParOf" srcId="{F6CBDCCB-A2F0-4405-8015-11AE3F038410}" destId="{90E5150B-1FA2-41EC-BE7B-263CCA6811A7}" srcOrd="0" destOrd="0" presId="urn:microsoft.com/office/officeart/2005/8/layout/hProcess7"/>
    <dgm:cxn modelId="{43888FC9-E86A-4611-B9BC-468D7E5F05F7}" type="presParOf" srcId="{F6CBDCCB-A2F0-4405-8015-11AE3F038410}" destId="{26E1BCD6-FA7E-40E7-90B1-5DD605070F66}" srcOrd="1" destOrd="0" presId="urn:microsoft.com/office/officeart/2005/8/layout/hProcess7"/>
    <dgm:cxn modelId="{B1978F38-4046-42E8-B456-56ADC76EEBEA}" type="presParOf" srcId="{F6CBDCCB-A2F0-4405-8015-11AE3F038410}" destId="{3A213088-0A7F-47A9-A5C0-D5EFC42431FC}" srcOrd="2" destOrd="0" presId="urn:microsoft.com/office/officeart/2005/8/layout/hProcess7"/>
    <dgm:cxn modelId="{EA56C4FE-341F-41F2-B8B4-BDD9856713C0}" type="presParOf" srcId="{FB08F5CB-8A92-4B79-8B85-CD589F59B4F5}" destId="{57D9ABB6-9999-4F15-837F-3F968B0883E8}" srcOrd="1" destOrd="0" presId="urn:microsoft.com/office/officeart/2005/8/layout/hProcess7"/>
    <dgm:cxn modelId="{FBC0EA75-C204-4B08-848C-9FA98D5C88DC}" type="presParOf" srcId="{FB08F5CB-8A92-4B79-8B85-CD589F59B4F5}" destId="{43431CE7-0EEC-4006-A65B-38112450A264}" srcOrd="2" destOrd="0" presId="urn:microsoft.com/office/officeart/2005/8/layout/hProcess7"/>
    <dgm:cxn modelId="{3DF70EE7-AF08-4135-A611-BA461D15F541}" type="presParOf" srcId="{43431CE7-0EEC-4006-A65B-38112450A264}" destId="{71B9BA00-533D-421D-B066-676DB2318496}" srcOrd="0" destOrd="0" presId="urn:microsoft.com/office/officeart/2005/8/layout/hProcess7"/>
    <dgm:cxn modelId="{C42255FF-1D3F-457B-A872-62344B955F49}" type="presParOf" srcId="{43431CE7-0EEC-4006-A65B-38112450A264}" destId="{C3398FEF-9E3D-4DCA-8B4D-2CEF5D35400B}" srcOrd="1" destOrd="0" presId="urn:microsoft.com/office/officeart/2005/8/layout/hProcess7"/>
    <dgm:cxn modelId="{464635F0-CB38-47E9-A037-16046F5A7ED8}" type="presParOf" srcId="{43431CE7-0EEC-4006-A65B-38112450A264}" destId="{066FBA46-7710-4BD1-8DD9-E806B1CA4E6F}" srcOrd="2" destOrd="0" presId="urn:microsoft.com/office/officeart/2005/8/layout/hProcess7"/>
    <dgm:cxn modelId="{3A9AC3B4-63DD-404F-8238-47B5BDCD0A8D}" type="presParOf" srcId="{FB08F5CB-8A92-4B79-8B85-CD589F59B4F5}" destId="{0879E152-7061-471C-86EC-2136D54FF86A}" srcOrd="3" destOrd="0" presId="urn:microsoft.com/office/officeart/2005/8/layout/hProcess7"/>
    <dgm:cxn modelId="{AB72487D-DE30-4A1D-9626-343DCE185E8A}" type="presParOf" srcId="{FB08F5CB-8A92-4B79-8B85-CD589F59B4F5}" destId="{E13F6524-8B8E-45B8-97F5-E1656C615426}" srcOrd="4" destOrd="0" presId="urn:microsoft.com/office/officeart/2005/8/layout/hProcess7"/>
    <dgm:cxn modelId="{2BCA7BE4-175A-4E30-BAD6-0C7211DAFECF}" type="presParOf" srcId="{E13F6524-8B8E-45B8-97F5-E1656C615426}" destId="{23E7D519-99D6-4178-87FF-7CE919B254AE}" srcOrd="0" destOrd="0" presId="urn:microsoft.com/office/officeart/2005/8/layout/hProcess7"/>
    <dgm:cxn modelId="{D69C1FB2-7143-41E5-B961-18284630F799}" type="presParOf" srcId="{E13F6524-8B8E-45B8-97F5-E1656C615426}" destId="{8985F7EC-042D-499F-BAC1-A430CF0EADA0}" srcOrd="1" destOrd="0" presId="urn:microsoft.com/office/officeart/2005/8/layout/hProcess7"/>
    <dgm:cxn modelId="{D0963263-9634-4425-8CC4-65B077B6BFD6}" type="presParOf" srcId="{E13F6524-8B8E-45B8-97F5-E1656C615426}" destId="{5CC09B60-5143-4467-84AC-94686D3CC43B}" srcOrd="2" destOrd="0" presId="urn:microsoft.com/office/officeart/2005/8/layout/hProcess7"/>
    <dgm:cxn modelId="{F42BC775-95E0-40F5-8C07-617D50C61080}" type="presParOf" srcId="{FB08F5CB-8A92-4B79-8B85-CD589F59B4F5}" destId="{B43544E0-7C2D-4BAD-9873-17DA45BF60E2}" srcOrd="5" destOrd="0" presId="urn:microsoft.com/office/officeart/2005/8/layout/hProcess7"/>
    <dgm:cxn modelId="{AD25F9D8-24DE-4CC6-B799-AAF8802C1033}" type="presParOf" srcId="{FB08F5CB-8A92-4B79-8B85-CD589F59B4F5}" destId="{74E1F44E-7F01-4286-BD03-62485D7A3776}" srcOrd="6" destOrd="0" presId="urn:microsoft.com/office/officeart/2005/8/layout/hProcess7"/>
    <dgm:cxn modelId="{E381B4C8-1E1C-45C4-BB30-EE5F0B47CBAA}" type="presParOf" srcId="{74E1F44E-7F01-4286-BD03-62485D7A3776}" destId="{71B7272C-0B1F-4A63-BC6F-035B678A873D}" srcOrd="0" destOrd="0" presId="urn:microsoft.com/office/officeart/2005/8/layout/hProcess7"/>
    <dgm:cxn modelId="{CBD2B3C4-27A7-479A-8414-061F208DB792}" type="presParOf" srcId="{74E1F44E-7F01-4286-BD03-62485D7A3776}" destId="{22D372B8-AFAE-4A20-B240-80DDFBDC12F6}" srcOrd="1" destOrd="0" presId="urn:microsoft.com/office/officeart/2005/8/layout/hProcess7"/>
    <dgm:cxn modelId="{C817EF22-05D7-47A4-BF52-A4481F4670C3}" type="presParOf" srcId="{74E1F44E-7F01-4286-BD03-62485D7A3776}" destId="{9895D158-FD07-4ACF-A8C0-F19BD2E2DC0D}" srcOrd="2" destOrd="0" presId="urn:microsoft.com/office/officeart/2005/8/layout/hProcess7"/>
    <dgm:cxn modelId="{C1A79463-446C-4F0C-9163-0C9DAFB51F5E}" type="presParOf" srcId="{FB08F5CB-8A92-4B79-8B85-CD589F59B4F5}" destId="{DAA5110F-D735-4877-86A4-9D062FDC2432}" srcOrd="7" destOrd="0" presId="urn:microsoft.com/office/officeart/2005/8/layout/hProcess7"/>
    <dgm:cxn modelId="{4DBC5E5D-ECDB-40DB-A4F6-8EA7D5D78A4E}" type="presParOf" srcId="{FB08F5CB-8A92-4B79-8B85-CD589F59B4F5}" destId="{0658F16D-FABD-47A6-A165-08C50AD2A781}" srcOrd="8" destOrd="0" presId="urn:microsoft.com/office/officeart/2005/8/layout/hProcess7"/>
    <dgm:cxn modelId="{0A7A358F-230E-4E6C-B997-AF72D1F2E829}" type="presParOf" srcId="{0658F16D-FABD-47A6-A165-08C50AD2A781}" destId="{E5E58A5C-0349-47AC-9080-A4F07316FC52}" srcOrd="0" destOrd="0" presId="urn:microsoft.com/office/officeart/2005/8/layout/hProcess7"/>
    <dgm:cxn modelId="{FB83E0D5-A208-4E27-B0DF-729DD8FC13D5}" type="presParOf" srcId="{0658F16D-FABD-47A6-A165-08C50AD2A781}" destId="{A7F9DAB4-A013-4DC7-B3BB-0D28F8CB9B59}" srcOrd="1" destOrd="0" presId="urn:microsoft.com/office/officeart/2005/8/layout/hProcess7"/>
    <dgm:cxn modelId="{32A8636C-B919-4D47-B28A-AD116065FC14}" type="presParOf" srcId="{0658F16D-FABD-47A6-A165-08C50AD2A781}" destId="{966BAF99-B228-4FF9-B1FC-5849EA328554}" srcOrd="2" destOrd="0" presId="urn:microsoft.com/office/officeart/2005/8/layout/hProcess7"/>
    <dgm:cxn modelId="{F7A501CC-314F-4717-9780-FB89FB5E0402}" type="presParOf" srcId="{FB08F5CB-8A92-4B79-8B85-CD589F59B4F5}" destId="{347DC320-9BFC-4C2E-9C66-59FEF46FAE43}" srcOrd="9" destOrd="0" presId="urn:microsoft.com/office/officeart/2005/8/layout/hProcess7"/>
    <dgm:cxn modelId="{8219024F-CF77-4788-B7C1-EEB1D0B3A2AA}" type="presParOf" srcId="{FB08F5CB-8A92-4B79-8B85-CD589F59B4F5}" destId="{49034D86-B1E5-4361-A638-9AE280153047}" srcOrd="10" destOrd="0" presId="urn:microsoft.com/office/officeart/2005/8/layout/hProcess7"/>
    <dgm:cxn modelId="{4D22E392-3C9D-4964-832C-B1B89C09C751}" type="presParOf" srcId="{49034D86-B1E5-4361-A638-9AE280153047}" destId="{B2A59ACD-A9AB-469F-A85F-BD13AF98B9A4}" srcOrd="0" destOrd="0" presId="urn:microsoft.com/office/officeart/2005/8/layout/hProcess7"/>
    <dgm:cxn modelId="{58001898-5502-4B4D-89B4-6A63811B0A01}" type="presParOf" srcId="{49034D86-B1E5-4361-A638-9AE280153047}" destId="{6EBCA13B-AD11-4963-ACDE-162A9941BAC8}" srcOrd="1" destOrd="0" presId="urn:microsoft.com/office/officeart/2005/8/layout/hProcess7"/>
    <dgm:cxn modelId="{95325146-194B-424E-9212-45E0FD55BBFB}" type="presParOf" srcId="{49034D86-B1E5-4361-A638-9AE280153047}" destId="{FAAB4D71-F875-4236-BA84-BC354AB6CAD5}" srcOrd="2" destOrd="0" presId="urn:microsoft.com/office/officeart/2005/8/layout/hProcess7"/>
    <dgm:cxn modelId="{C6AEA843-C4EE-4157-B837-82733DD3D440}" type="presParOf" srcId="{FB08F5CB-8A92-4B79-8B85-CD589F59B4F5}" destId="{6529B111-D846-44A5-AA11-1FF91A8ABAC0}" srcOrd="11" destOrd="0" presId="urn:microsoft.com/office/officeart/2005/8/layout/hProcess7"/>
    <dgm:cxn modelId="{8A18E725-B0FA-4D13-8FC1-6CDB94CFD255}" type="presParOf" srcId="{FB08F5CB-8A92-4B79-8B85-CD589F59B4F5}" destId="{0EB99777-1413-4C66-ABE6-0CE6E7769809}" srcOrd="12" destOrd="0" presId="urn:microsoft.com/office/officeart/2005/8/layout/hProcess7"/>
    <dgm:cxn modelId="{67B74D6E-D723-4FD1-8F02-9750CA1652E4}" type="presParOf" srcId="{0EB99777-1413-4C66-ABE6-0CE6E7769809}" destId="{951F17E9-008A-4394-9784-167AC28AE5E6}" srcOrd="0" destOrd="0" presId="urn:microsoft.com/office/officeart/2005/8/layout/hProcess7"/>
    <dgm:cxn modelId="{3794A962-29C8-4A2B-9561-7BAC50D827E3}" type="presParOf" srcId="{0EB99777-1413-4C66-ABE6-0CE6E7769809}" destId="{AC4753B0-9EDF-4659-8ACB-F2732CB91F17}" srcOrd="1" destOrd="0" presId="urn:microsoft.com/office/officeart/2005/8/layout/hProcess7"/>
    <dgm:cxn modelId="{E429D31E-812C-4949-B732-2276AB35AC02}" type="presParOf" srcId="{0EB99777-1413-4C66-ABE6-0CE6E7769809}" destId="{941CC298-68DE-4CE9-807F-BB80C437A0D2}" srcOrd="2" destOrd="0" presId="urn:microsoft.com/office/officeart/2005/8/layout/hProcess7"/>
    <dgm:cxn modelId="{9FC494A5-F942-44CD-A581-4EB42B3D0F6C}" type="presParOf" srcId="{FB08F5CB-8A92-4B79-8B85-CD589F59B4F5}" destId="{8A5D6E67-2C91-478C-A992-6DD8E4E9FC58}" srcOrd="13" destOrd="0" presId="urn:microsoft.com/office/officeart/2005/8/layout/hProcess7"/>
    <dgm:cxn modelId="{9B928086-06C8-4ED1-9089-08048AABE16E}" type="presParOf" srcId="{FB08F5CB-8A92-4B79-8B85-CD589F59B4F5}" destId="{4CD55C3D-5D36-4E6E-800C-B71CE8610AC5}" srcOrd="14" destOrd="0" presId="urn:microsoft.com/office/officeart/2005/8/layout/hProcess7"/>
    <dgm:cxn modelId="{DCA2D612-71D9-441D-9802-3DA23D78FEC0}" type="presParOf" srcId="{4CD55C3D-5D36-4E6E-800C-B71CE8610AC5}" destId="{995353D6-ADC8-4613-B20B-F56AB5237B0C}" srcOrd="0" destOrd="0" presId="urn:microsoft.com/office/officeart/2005/8/layout/hProcess7"/>
    <dgm:cxn modelId="{3C79F5E8-7EA0-4C69-A0C4-3829A00C46EB}" type="presParOf" srcId="{4CD55C3D-5D36-4E6E-800C-B71CE8610AC5}" destId="{D77F9C86-C1F2-49A4-BEF5-55CB9E959486}" srcOrd="1" destOrd="0" presId="urn:microsoft.com/office/officeart/2005/8/layout/hProcess7"/>
    <dgm:cxn modelId="{F9BFAF05-CB91-46C1-BA43-7C972ABA8DD3}" type="presParOf" srcId="{4CD55C3D-5D36-4E6E-800C-B71CE8610AC5}" destId="{BB222478-D007-4A37-B941-E69F6B2B2CF4}" srcOrd="2" destOrd="0" presId="urn:microsoft.com/office/officeart/2005/8/layout/hProcess7"/>
    <dgm:cxn modelId="{67095FE7-D6EB-4BD9-B0C7-9B575D2E178A}" type="presParOf" srcId="{FB08F5CB-8A92-4B79-8B85-CD589F59B4F5}" destId="{0B2273B1-5260-4A3D-BED2-137CF512A27C}" srcOrd="15" destOrd="0" presId="urn:microsoft.com/office/officeart/2005/8/layout/hProcess7"/>
    <dgm:cxn modelId="{159C9DD4-B6EE-4836-AE98-2632C79D2141}" type="presParOf" srcId="{FB08F5CB-8A92-4B79-8B85-CD589F59B4F5}" destId="{F06D8F74-D4AC-4D9F-8226-64D2697F76D1}" srcOrd="16" destOrd="0" presId="urn:microsoft.com/office/officeart/2005/8/layout/hProcess7"/>
    <dgm:cxn modelId="{46B83188-D364-4A83-B5F9-0D6DAD736C50}" type="presParOf" srcId="{F06D8F74-D4AC-4D9F-8226-64D2697F76D1}" destId="{922A1DFC-0A6D-48D8-8847-99A6584BB70D}" srcOrd="0" destOrd="0" presId="urn:microsoft.com/office/officeart/2005/8/layout/hProcess7"/>
    <dgm:cxn modelId="{5ED2C05E-41A8-4E9A-9AB0-50D7607F6933}" type="presParOf" srcId="{F06D8F74-D4AC-4D9F-8226-64D2697F76D1}" destId="{BF9C6244-9FEB-4E4D-A84E-A61EDCC33D5F}" srcOrd="1" destOrd="0" presId="urn:microsoft.com/office/officeart/2005/8/layout/hProcess7"/>
    <dgm:cxn modelId="{88B06417-B850-4777-915B-66F640A4320C}" type="presParOf" srcId="{F06D8F74-D4AC-4D9F-8226-64D2697F76D1}" destId="{61956765-A74F-4F32-824F-67B841972BCA}" srcOrd="2" destOrd="0" presId="urn:microsoft.com/office/officeart/2005/8/layout/hProcess7"/>
    <dgm:cxn modelId="{2D4CA5D7-2248-40F3-89A8-02D49B9B640D}" type="presParOf" srcId="{FB08F5CB-8A92-4B79-8B85-CD589F59B4F5}" destId="{D415CCBB-142D-4BA1-AD02-EA7D52FD699F}" srcOrd="17" destOrd="0" presId="urn:microsoft.com/office/officeart/2005/8/layout/hProcess7"/>
    <dgm:cxn modelId="{F9599202-F9B6-4C78-BDFB-03E422980B33}" type="presParOf" srcId="{FB08F5CB-8A92-4B79-8B85-CD589F59B4F5}" destId="{91F3BA95-C231-4035-A57D-2BD9CB10004B}" srcOrd="18" destOrd="0" presId="urn:microsoft.com/office/officeart/2005/8/layout/hProcess7"/>
    <dgm:cxn modelId="{199F4EBE-3F17-455D-ACD6-47F88960956B}" type="presParOf" srcId="{91F3BA95-C231-4035-A57D-2BD9CB10004B}" destId="{8F0397C3-E2B2-49F2-A7A6-30F626780921}" srcOrd="0" destOrd="0" presId="urn:microsoft.com/office/officeart/2005/8/layout/hProcess7"/>
    <dgm:cxn modelId="{50CD7157-3EE0-41C5-9A42-BF8DDBD83334}" type="presParOf" srcId="{91F3BA95-C231-4035-A57D-2BD9CB10004B}" destId="{F73BE69A-BAA2-48F0-891A-043A94FAB8BE}" srcOrd="1" destOrd="0" presId="urn:microsoft.com/office/officeart/2005/8/layout/hProcess7"/>
    <dgm:cxn modelId="{44512598-08EF-4740-B610-87406878834B}" type="presParOf" srcId="{91F3BA95-C231-4035-A57D-2BD9CB10004B}" destId="{2C0E4328-1582-4FE7-B8C8-FADB939EA714}" srcOrd="2" destOrd="0" presId="urn:microsoft.com/office/officeart/2005/8/layout/hProcess7"/>
    <dgm:cxn modelId="{CCB04F7B-CDBB-4DC9-8E12-262A635C9B68}" type="presParOf" srcId="{FB08F5CB-8A92-4B79-8B85-CD589F59B4F5}" destId="{A9E3A061-22FF-4467-9219-BBD1037949AD}" srcOrd="19" destOrd="0" presId="urn:microsoft.com/office/officeart/2005/8/layout/hProcess7"/>
    <dgm:cxn modelId="{7D810021-37F0-4848-A919-AC705722F3BC}" type="presParOf" srcId="{FB08F5CB-8A92-4B79-8B85-CD589F59B4F5}" destId="{6D7B7C72-7CA8-4ACC-9F87-FBACE0F43B65}" srcOrd="20" destOrd="0" presId="urn:microsoft.com/office/officeart/2005/8/layout/hProcess7"/>
    <dgm:cxn modelId="{E7ABAC28-BE92-4879-80B5-CCF201817999}" type="presParOf" srcId="{6D7B7C72-7CA8-4ACC-9F87-FBACE0F43B65}" destId="{1A9ACA47-3C0D-4640-8951-3BDB69EE21D5}" srcOrd="0" destOrd="0" presId="urn:microsoft.com/office/officeart/2005/8/layout/hProcess7"/>
    <dgm:cxn modelId="{664B35AE-463D-4E93-8F05-1D0243E40363}" type="presParOf" srcId="{6D7B7C72-7CA8-4ACC-9F87-FBACE0F43B65}" destId="{E8F57DED-71BF-436D-8EE1-7A5E58D856A3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E507AB-6EF1-4916-938B-0E06C4659CC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0BDD7D-7980-4D73-B589-F725827BF075}">
      <dgm:prSet phldrT="[Text]" custT="1"/>
      <dgm:spPr/>
      <dgm:t>
        <a:bodyPr/>
        <a:lstStyle/>
        <a:p>
          <a:r>
            <a:rPr lang="en-US" sz="2400" dirty="0"/>
            <a:t>Needs analysis</a:t>
          </a:r>
        </a:p>
      </dgm:t>
    </dgm:pt>
    <dgm:pt modelId="{D85CF200-9BF3-4B2B-9B88-13135EF0E24B}" type="parTrans" cxnId="{F44B1726-4AE1-4BF2-B97E-8A11E540DAF6}">
      <dgm:prSet/>
      <dgm:spPr/>
      <dgm:t>
        <a:bodyPr/>
        <a:lstStyle/>
        <a:p>
          <a:endParaRPr lang="en-US"/>
        </a:p>
      </dgm:t>
    </dgm:pt>
    <dgm:pt modelId="{0952E55D-D05A-474B-B991-AD1084348A95}" type="sibTrans" cxnId="{F44B1726-4AE1-4BF2-B97E-8A11E540DAF6}">
      <dgm:prSet/>
      <dgm:spPr/>
      <dgm:t>
        <a:bodyPr/>
        <a:lstStyle/>
        <a:p>
          <a:endParaRPr lang="en-US"/>
        </a:p>
      </dgm:t>
    </dgm:pt>
    <dgm:pt modelId="{67B84A82-B477-43BC-9AEB-C30B1232B85A}">
      <dgm:prSet phldrT="[Text]" custT="1"/>
      <dgm:spPr/>
      <dgm:t>
        <a:bodyPr/>
        <a:lstStyle/>
        <a:p>
          <a:r>
            <a:rPr lang="en-US" sz="2400" dirty="0"/>
            <a:t>…</a:t>
          </a:r>
        </a:p>
      </dgm:t>
    </dgm:pt>
    <dgm:pt modelId="{43019229-E04B-4437-8183-A24E73B2CB44}" type="parTrans" cxnId="{701B5F99-063A-4987-A6AA-9B198A2BE6E8}">
      <dgm:prSet/>
      <dgm:spPr/>
      <dgm:t>
        <a:bodyPr/>
        <a:lstStyle/>
        <a:p>
          <a:endParaRPr lang="en-US"/>
        </a:p>
      </dgm:t>
    </dgm:pt>
    <dgm:pt modelId="{2A57183A-D856-47D9-9447-F735DAC003B3}" type="sibTrans" cxnId="{701B5F99-063A-4987-A6AA-9B198A2BE6E8}">
      <dgm:prSet/>
      <dgm:spPr/>
      <dgm:t>
        <a:bodyPr/>
        <a:lstStyle/>
        <a:p>
          <a:endParaRPr lang="en-US"/>
        </a:p>
      </dgm:t>
    </dgm:pt>
    <dgm:pt modelId="{DFE33374-B000-4CAD-998E-FA7D4FA963F7}">
      <dgm:prSet custT="1"/>
      <dgm:spPr/>
      <dgm:t>
        <a:bodyPr/>
        <a:lstStyle/>
        <a:p>
          <a:r>
            <a:rPr lang="en-US" sz="2400"/>
            <a:t>Well-defined problem definition</a:t>
          </a:r>
          <a:endParaRPr lang="en-US" sz="2400" dirty="0"/>
        </a:p>
      </dgm:t>
    </dgm:pt>
    <dgm:pt modelId="{433665D7-7480-4CD0-AE56-438B2D3D6A9A}" type="parTrans" cxnId="{13F426DE-A874-4714-91CF-22A183492416}">
      <dgm:prSet/>
      <dgm:spPr/>
      <dgm:t>
        <a:bodyPr/>
        <a:lstStyle/>
        <a:p>
          <a:endParaRPr lang="en-US"/>
        </a:p>
      </dgm:t>
    </dgm:pt>
    <dgm:pt modelId="{41012107-CB83-4944-BE20-667780D3686A}" type="sibTrans" cxnId="{13F426DE-A874-4714-91CF-22A183492416}">
      <dgm:prSet/>
      <dgm:spPr/>
      <dgm:t>
        <a:bodyPr/>
        <a:lstStyle/>
        <a:p>
          <a:endParaRPr lang="en-US"/>
        </a:p>
      </dgm:t>
    </dgm:pt>
    <dgm:pt modelId="{5EC67CE1-79C7-425B-9F46-CEEAF98ED8AA}">
      <dgm:prSet custT="1"/>
      <dgm:spPr/>
      <dgm:t>
        <a:bodyPr/>
        <a:lstStyle/>
        <a:p>
          <a:r>
            <a:rPr lang="en-US" sz="2400" dirty="0"/>
            <a:t>Write an </a:t>
          </a:r>
          <a:r>
            <a:rPr lang="en-US" sz="2400" b="1" u="sng" dirty="0"/>
            <a:t>algorithm</a:t>
          </a:r>
          <a:r>
            <a:rPr lang="en-US" sz="2400" dirty="0"/>
            <a:t> in a paper or your brain!</a:t>
          </a:r>
        </a:p>
      </dgm:t>
    </dgm:pt>
    <dgm:pt modelId="{1FE4D499-EA23-43A3-BB78-5A587257FD8A}" type="parTrans" cxnId="{560EAD84-A4DE-43E5-8008-736E82B79B26}">
      <dgm:prSet/>
      <dgm:spPr/>
      <dgm:t>
        <a:bodyPr/>
        <a:lstStyle/>
        <a:p>
          <a:endParaRPr lang="en-US"/>
        </a:p>
      </dgm:t>
    </dgm:pt>
    <dgm:pt modelId="{C8078B76-8F3E-4643-A537-EA54B2EE354E}" type="sibTrans" cxnId="{560EAD84-A4DE-43E5-8008-736E82B79B26}">
      <dgm:prSet/>
      <dgm:spPr/>
      <dgm:t>
        <a:bodyPr/>
        <a:lstStyle/>
        <a:p>
          <a:endParaRPr lang="en-US"/>
        </a:p>
      </dgm:t>
    </dgm:pt>
    <dgm:pt modelId="{CB2D22C8-06FC-4C6E-8B86-ED9EE25DBDCA}">
      <dgm:prSet custT="1"/>
      <dgm:spPr/>
      <dgm:t>
        <a:bodyPr/>
        <a:lstStyle/>
        <a:p>
          <a:r>
            <a:rPr lang="en-US" sz="2400"/>
            <a:t>Select a suitable programming language</a:t>
          </a:r>
          <a:endParaRPr lang="en-US" sz="2400" dirty="0"/>
        </a:p>
      </dgm:t>
    </dgm:pt>
    <dgm:pt modelId="{058DAE01-4E72-4FAB-BF02-FD49368AAF86}" type="parTrans" cxnId="{E0054633-665A-4DA6-AFCA-532795DED1D3}">
      <dgm:prSet/>
      <dgm:spPr/>
      <dgm:t>
        <a:bodyPr/>
        <a:lstStyle/>
        <a:p>
          <a:endParaRPr lang="en-US"/>
        </a:p>
      </dgm:t>
    </dgm:pt>
    <dgm:pt modelId="{8751D27D-1554-4270-9A39-158479AF3A82}" type="sibTrans" cxnId="{E0054633-665A-4DA6-AFCA-532795DED1D3}">
      <dgm:prSet/>
      <dgm:spPr/>
      <dgm:t>
        <a:bodyPr/>
        <a:lstStyle/>
        <a:p>
          <a:endParaRPr lang="en-US"/>
        </a:p>
      </dgm:t>
    </dgm:pt>
    <dgm:pt modelId="{6D65E142-F480-4D69-9036-3CE219BAEF4E}">
      <dgm:prSet custT="1"/>
      <dgm:spPr/>
      <dgm:t>
        <a:bodyPr/>
        <a:lstStyle/>
        <a:p>
          <a:r>
            <a:rPr lang="en-US" sz="2400" dirty="0"/>
            <a:t>Write a </a:t>
          </a:r>
          <a:r>
            <a:rPr lang="en-US" sz="2400" b="1" u="sng" dirty="0"/>
            <a:t>program</a:t>
          </a:r>
        </a:p>
      </dgm:t>
    </dgm:pt>
    <dgm:pt modelId="{08475FB9-2E5C-4A8F-9E3E-7A322F31C0D9}" type="parTrans" cxnId="{13826B71-2EC8-4AAA-9BC0-721635A325A0}">
      <dgm:prSet/>
      <dgm:spPr/>
      <dgm:t>
        <a:bodyPr/>
        <a:lstStyle/>
        <a:p>
          <a:endParaRPr lang="en-US"/>
        </a:p>
      </dgm:t>
    </dgm:pt>
    <dgm:pt modelId="{9C9C3836-B938-4150-8D17-C8DE15489189}" type="sibTrans" cxnId="{13826B71-2EC8-4AAA-9BC0-721635A325A0}">
      <dgm:prSet/>
      <dgm:spPr/>
      <dgm:t>
        <a:bodyPr/>
        <a:lstStyle/>
        <a:p>
          <a:endParaRPr lang="en-US"/>
        </a:p>
      </dgm:t>
    </dgm:pt>
    <dgm:pt modelId="{B9FDC7F1-61AD-420D-8BDA-D40DA01ABB5A}">
      <dgm:prSet custT="1"/>
      <dgm:spPr/>
      <dgm:t>
        <a:bodyPr/>
        <a:lstStyle/>
        <a:p>
          <a:r>
            <a:rPr lang="en-US" sz="2400" dirty="0"/>
            <a:t>Run </a:t>
          </a:r>
          <a:r>
            <a:rPr lang="en-US" sz="2400" b="1" u="sng" dirty="0"/>
            <a:t>compiler</a:t>
          </a:r>
          <a:r>
            <a:rPr lang="en-US" sz="2400" dirty="0"/>
            <a:t> or </a:t>
          </a:r>
          <a:r>
            <a:rPr lang="en-US" sz="2400" b="1" u="sng" dirty="0"/>
            <a:t>interpreter</a:t>
          </a:r>
        </a:p>
      </dgm:t>
    </dgm:pt>
    <dgm:pt modelId="{A95081FF-E4F3-41DB-A47E-5C7D69C3E13E}" type="parTrans" cxnId="{15749440-46D4-442F-B2A1-7D52DDD5C35A}">
      <dgm:prSet/>
      <dgm:spPr/>
      <dgm:t>
        <a:bodyPr/>
        <a:lstStyle/>
        <a:p>
          <a:endParaRPr lang="en-US"/>
        </a:p>
      </dgm:t>
    </dgm:pt>
    <dgm:pt modelId="{CBC9DCF7-A87F-40E1-82E9-C8F9DCE59EF5}" type="sibTrans" cxnId="{15749440-46D4-442F-B2A1-7D52DDD5C35A}">
      <dgm:prSet/>
      <dgm:spPr/>
      <dgm:t>
        <a:bodyPr/>
        <a:lstStyle/>
        <a:p>
          <a:endParaRPr lang="en-US"/>
        </a:p>
      </dgm:t>
    </dgm:pt>
    <dgm:pt modelId="{0D6CD0DC-EB94-4BB9-8652-48F0FB739F88}" type="pres">
      <dgm:prSet presAssocID="{9CE507AB-6EF1-4916-938B-0E06C4659CC4}" presName="linear" presStyleCnt="0">
        <dgm:presLayoutVars>
          <dgm:dir/>
          <dgm:animLvl val="lvl"/>
          <dgm:resizeHandles val="exact"/>
        </dgm:presLayoutVars>
      </dgm:prSet>
      <dgm:spPr/>
    </dgm:pt>
    <dgm:pt modelId="{429B82E2-89D0-4617-8758-31E14F58DBCB}" type="pres">
      <dgm:prSet presAssocID="{AA0BDD7D-7980-4D73-B589-F725827BF075}" presName="parentLin" presStyleCnt="0"/>
      <dgm:spPr/>
    </dgm:pt>
    <dgm:pt modelId="{364417C1-CE68-49AB-9D11-EDC4E41D3B70}" type="pres">
      <dgm:prSet presAssocID="{AA0BDD7D-7980-4D73-B589-F725827BF075}" presName="parentLeftMargin" presStyleLbl="node1" presStyleIdx="0" presStyleCnt="7"/>
      <dgm:spPr/>
    </dgm:pt>
    <dgm:pt modelId="{0A49AEA9-BFE8-4421-AAE4-CCDC7A6821E3}" type="pres">
      <dgm:prSet presAssocID="{AA0BDD7D-7980-4D73-B589-F725827BF07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D6ACA09-5755-4B81-8197-8CBA960B5497}" type="pres">
      <dgm:prSet presAssocID="{AA0BDD7D-7980-4D73-B589-F725827BF075}" presName="negativeSpace" presStyleCnt="0"/>
      <dgm:spPr/>
    </dgm:pt>
    <dgm:pt modelId="{B4CDA845-5DBA-4353-9AD8-2C37BF15A098}" type="pres">
      <dgm:prSet presAssocID="{AA0BDD7D-7980-4D73-B589-F725827BF075}" presName="childText" presStyleLbl="conFgAcc1" presStyleIdx="0" presStyleCnt="7">
        <dgm:presLayoutVars>
          <dgm:bulletEnabled val="1"/>
        </dgm:presLayoutVars>
      </dgm:prSet>
      <dgm:spPr/>
    </dgm:pt>
    <dgm:pt modelId="{D6317B3A-CDC8-4B48-B387-1A62304CE3E1}" type="pres">
      <dgm:prSet presAssocID="{0952E55D-D05A-474B-B991-AD1084348A95}" presName="spaceBetweenRectangles" presStyleCnt="0"/>
      <dgm:spPr/>
    </dgm:pt>
    <dgm:pt modelId="{4DB9B1FC-26BC-46BD-A289-20A3463692B3}" type="pres">
      <dgm:prSet presAssocID="{DFE33374-B000-4CAD-998E-FA7D4FA963F7}" presName="parentLin" presStyleCnt="0"/>
      <dgm:spPr/>
    </dgm:pt>
    <dgm:pt modelId="{F219A77E-35D7-4BCC-AD12-FD2D4B400CFE}" type="pres">
      <dgm:prSet presAssocID="{DFE33374-B000-4CAD-998E-FA7D4FA963F7}" presName="parentLeftMargin" presStyleLbl="node1" presStyleIdx="0" presStyleCnt="7"/>
      <dgm:spPr/>
    </dgm:pt>
    <dgm:pt modelId="{11B5BE67-6AC2-410C-A5FE-9DECEE5D465D}" type="pres">
      <dgm:prSet presAssocID="{DFE33374-B000-4CAD-998E-FA7D4FA963F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9F1AF83-53A0-4101-8379-9CAA9B43862D}" type="pres">
      <dgm:prSet presAssocID="{DFE33374-B000-4CAD-998E-FA7D4FA963F7}" presName="negativeSpace" presStyleCnt="0"/>
      <dgm:spPr/>
    </dgm:pt>
    <dgm:pt modelId="{6C7B1044-E94B-4821-BA3F-C657DB05A8CC}" type="pres">
      <dgm:prSet presAssocID="{DFE33374-B000-4CAD-998E-FA7D4FA963F7}" presName="childText" presStyleLbl="conFgAcc1" presStyleIdx="1" presStyleCnt="7">
        <dgm:presLayoutVars>
          <dgm:bulletEnabled val="1"/>
        </dgm:presLayoutVars>
      </dgm:prSet>
      <dgm:spPr/>
    </dgm:pt>
    <dgm:pt modelId="{51A78F11-2E75-4EAE-8A3A-571D736E5EB4}" type="pres">
      <dgm:prSet presAssocID="{41012107-CB83-4944-BE20-667780D3686A}" presName="spaceBetweenRectangles" presStyleCnt="0"/>
      <dgm:spPr/>
    </dgm:pt>
    <dgm:pt modelId="{6291038A-D5B9-446E-82E3-53C78D8F5283}" type="pres">
      <dgm:prSet presAssocID="{5EC67CE1-79C7-425B-9F46-CEEAF98ED8AA}" presName="parentLin" presStyleCnt="0"/>
      <dgm:spPr/>
    </dgm:pt>
    <dgm:pt modelId="{00BA20DB-F72D-49F1-8E37-5FA1FDAFFC12}" type="pres">
      <dgm:prSet presAssocID="{5EC67CE1-79C7-425B-9F46-CEEAF98ED8AA}" presName="parentLeftMargin" presStyleLbl="node1" presStyleIdx="1" presStyleCnt="7"/>
      <dgm:spPr/>
    </dgm:pt>
    <dgm:pt modelId="{86427D96-5C08-4991-9ED0-97C1D8E511C4}" type="pres">
      <dgm:prSet presAssocID="{5EC67CE1-79C7-425B-9F46-CEEAF98ED8A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ECD355A-0DF3-44C4-8077-A244E25DF815}" type="pres">
      <dgm:prSet presAssocID="{5EC67CE1-79C7-425B-9F46-CEEAF98ED8AA}" presName="negativeSpace" presStyleCnt="0"/>
      <dgm:spPr/>
    </dgm:pt>
    <dgm:pt modelId="{AF229676-71EC-495D-A472-3F2EACF98E1D}" type="pres">
      <dgm:prSet presAssocID="{5EC67CE1-79C7-425B-9F46-CEEAF98ED8AA}" presName="childText" presStyleLbl="conFgAcc1" presStyleIdx="2" presStyleCnt="7">
        <dgm:presLayoutVars>
          <dgm:bulletEnabled val="1"/>
        </dgm:presLayoutVars>
      </dgm:prSet>
      <dgm:spPr/>
    </dgm:pt>
    <dgm:pt modelId="{0CE295AD-6EC9-4723-A099-6E15E5CD818D}" type="pres">
      <dgm:prSet presAssocID="{C8078B76-8F3E-4643-A537-EA54B2EE354E}" presName="spaceBetweenRectangles" presStyleCnt="0"/>
      <dgm:spPr/>
    </dgm:pt>
    <dgm:pt modelId="{6B3087A0-0E01-45CB-8084-E85331FDEDDC}" type="pres">
      <dgm:prSet presAssocID="{CB2D22C8-06FC-4C6E-8B86-ED9EE25DBDCA}" presName="parentLin" presStyleCnt="0"/>
      <dgm:spPr/>
    </dgm:pt>
    <dgm:pt modelId="{7A284802-0D50-4A55-9506-CDB341D16F0F}" type="pres">
      <dgm:prSet presAssocID="{CB2D22C8-06FC-4C6E-8B86-ED9EE25DBDCA}" presName="parentLeftMargin" presStyleLbl="node1" presStyleIdx="2" presStyleCnt="7"/>
      <dgm:spPr/>
    </dgm:pt>
    <dgm:pt modelId="{B5EA5606-A4CA-478E-B1B4-E1FAD3A16970}" type="pres">
      <dgm:prSet presAssocID="{CB2D22C8-06FC-4C6E-8B86-ED9EE25DBDC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A12B21C-CDCF-462A-8BB2-BF7E74BC3C40}" type="pres">
      <dgm:prSet presAssocID="{CB2D22C8-06FC-4C6E-8B86-ED9EE25DBDCA}" presName="negativeSpace" presStyleCnt="0"/>
      <dgm:spPr/>
    </dgm:pt>
    <dgm:pt modelId="{6E92501F-0252-4B30-8162-37E8615B8091}" type="pres">
      <dgm:prSet presAssocID="{CB2D22C8-06FC-4C6E-8B86-ED9EE25DBDCA}" presName="childText" presStyleLbl="conFgAcc1" presStyleIdx="3" presStyleCnt="7">
        <dgm:presLayoutVars>
          <dgm:bulletEnabled val="1"/>
        </dgm:presLayoutVars>
      </dgm:prSet>
      <dgm:spPr/>
    </dgm:pt>
    <dgm:pt modelId="{4636E866-875B-457C-B531-F93013F5F28E}" type="pres">
      <dgm:prSet presAssocID="{8751D27D-1554-4270-9A39-158479AF3A82}" presName="spaceBetweenRectangles" presStyleCnt="0"/>
      <dgm:spPr/>
    </dgm:pt>
    <dgm:pt modelId="{DF7D2C1E-7942-45E1-B781-53EF58278790}" type="pres">
      <dgm:prSet presAssocID="{6D65E142-F480-4D69-9036-3CE219BAEF4E}" presName="parentLin" presStyleCnt="0"/>
      <dgm:spPr/>
    </dgm:pt>
    <dgm:pt modelId="{60A48916-958F-44B8-8567-DAC5957EBEF7}" type="pres">
      <dgm:prSet presAssocID="{6D65E142-F480-4D69-9036-3CE219BAEF4E}" presName="parentLeftMargin" presStyleLbl="node1" presStyleIdx="3" presStyleCnt="7"/>
      <dgm:spPr/>
    </dgm:pt>
    <dgm:pt modelId="{3B5F44FC-93D4-4842-9BD1-6175CCDAF668}" type="pres">
      <dgm:prSet presAssocID="{6D65E142-F480-4D69-9036-3CE219BAEF4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0C29BB5-4E71-4ACA-9F79-951A0BB520E5}" type="pres">
      <dgm:prSet presAssocID="{6D65E142-F480-4D69-9036-3CE219BAEF4E}" presName="negativeSpace" presStyleCnt="0"/>
      <dgm:spPr/>
    </dgm:pt>
    <dgm:pt modelId="{2C8DABF4-311D-40C7-A516-B3B895DF1CA0}" type="pres">
      <dgm:prSet presAssocID="{6D65E142-F480-4D69-9036-3CE219BAEF4E}" presName="childText" presStyleLbl="conFgAcc1" presStyleIdx="4" presStyleCnt="7">
        <dgm:presLayoutVars>
          <dgm:bulletEnabled val="1"/>
        </dgm:presLayoutVars>
      </dgm:prSet>
      <dgm:spPr/>
    </dgm:pt>
    <dgm:pt modelId="{9ED32B35-51B7-41CB-9C23-A6AD1AFD200C}" type="pres">
      <dgm:prSet presAssocID="{9C9C3836-B938-4150-8D17-C8DE15489189}" presName="spaceBetweenRectangles" presStyleCnt="0"/>
      <dgm:spPr/>
    </dgm:pt>
    <dgm:pt modelId="{05D12806-21C4-4215-8557-218855238865}" type="pres">
      <dgm:prSet presAssocID="{B9FDC7F1-61AD-420D-8BDA-D40DA01ABB5A}" presName="parentLin" presStyleCnt="0"/>
      <dgm:spPr/>
    </dgm:pt>
    <dgm:pt modelId="{C371CC5A-8F83-48BA-9F36-DD60FB9E4AC1}" type="pres">
      <dgm:prSet presAssocID="{B9FDC7F1-61AD-420D-8BDA-D40DA01ABB5A}" presName="parentLeftMargin" presStyleLbl="node1" presStyleIdx="4" presStyleCnt="7"/>
      <dgm:spPr/>
    </dgm:pt>
    <dgm:pt modelId="{1E1AB3DF-0495-43E8-9D80-238B8992A861}" type="pres">
      <dgm:prSet presAssocID="{B9FDC7F1-61AD-420D-8BDA-D40DA01ABB5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0FF33F7-79FE-4EC7-9599-A6899B40F6B3}" type="pres">
      <dgm:prSet presAssocID="{B9FDC7F1-61AD-420D-8BDA-D40DA01ABB5A}" presName="negativeSpace" presStyleCnt="0"/>
      <dgm:spPr/>
    </dgm:pt>
    <dgm:pt modelId="{6BC8A455-DD12-4396-9D34-8C138135467A}" type="pres">
      <dgm:prSet presAssocID="{B9FDC7F1-61AD-420D-8BDA-D40DA01ABB5A}" presName="childText" presStyleLbl="conFgAcc1" presStyleIdx="5" presStyleCnt="7">
        <dgm:presLayoutVars>
          <dgm:bulletEnabled val="1"/>
        </dgm:presLayoutVars>
      </dgm:prSet>
      <dgm:spPr/>
    </dgm:pt>
    <dgm:pt modelId="{AFD4D4A1-1F8C-4AC9-809A-77B559BABE54}" type="pres">
      <dgm:prSet presAssocID="{CBC9DCF7-A87F-40E1-82E9-C8F9DCE59EF5}" presName="spaceBetweenRectangles" presStyleCnt="0"/>
      <dgm:spPr/>
    </dgm:pt>
    <dgm:pt modelId="{5E14A3A4-8F05-4347-999C-041B69FF30DA}" type="pres">
      <dgm:prSet presAssocID="{67B84A82-B477-43BC-9AEB-C30B1232B85A}" presName="parentLin" presStyleCnt="0"/>
      <dgm:spPr/>
    </dgm:pt>
    <dgm:pt modelId="{FB62789A-E1CE-40CD-9167-95189BC00CB1}" type="pres">
      <dgm:prSet presAssocID="{67B84A82-B477-43BC-9AEB-C30B1232B85A}" presName="parentLeftMargin" presStyleLbl="node1" presStyleIdx="5" presStyleCnt="7"/>
      <dgm:spPr/>
    </dgm:pt>
    <dgm:pt modelId="{BBE59334-6A6F-4A75-BED6-3F3BD016BA51}" type="pres">
      <dgm:prSet presAssocID="{67B84A82-B477-43BC-9AEB-C30B1232B85A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944849B1-D975-451D-B1FE-80E37AB1672B}" type="pres">
      <dgm:prSet presAssocID="{67B84A82-B477-43BC-9AEB-C30B1232B85A}" presName="negativeSpace" presStyleCnt="0"/>
      <dgm:spPr/>
    </dgm:pt>
    <dgm:pt modelId="{FC7EFB9E-C14F-4F1A-AA7F-6188E7F4FC65}" type="pres">
      <dgm:prSet presAssocID="{67B84A82-B477-43BC-9AEB-C30B1232B85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2BA4D02-1E83-4BF5-886E-A64953035230}" type="presOf" srcId="{CB2D22C8-06FC-4C6E-8B86-ED9EE25DBDCA}" destId="{B5EA5606-A4CA-478E-B1B4-E1FAD3A16970}" srcOrd="1" destOrd="0" presId="urn:microsoft.com/office/officeart/2005/8/layout/list1"/>
    <dgm:cxn modelId="{7C03740D-3C48-48B0-AB46-0134D8E9300A}" type="presOf" srcId="{9CE507AB-6EF1-4916-938B-0E06C4659CC4}" destId="{0D6CD0DC-EB94-4BB9-8652-48F0FB739F88}" srcOrd="0" destOrd="0" presId="urn:microsoft.com/office/officeart/2005/8/layout/list1"/>
    <dgm:cxn modelId="{F44B1726-4AE1-4BF2-B97E-8A11E540DAF6}" srcId="{9CE507AB-6EF1-4916-938B-0E06C4659CC4}" destId="{AA0BDD7D-7980-4D73-B589-F725827BF075}" srcOrd="0" destOrd="0" parTransId="{D85CF200-9BF3-4B2B-9B88-13135EF0E24B}" sibTransId="{0952E55D-D05A-474B-B991-AD1084348A95}"/>
    <dgm:cxn modelId="{E0054633-665A-4DA6-AFCA-532795DED1D3}" srcId="{9CE507AB-6EF1-4916-938B-0E06C4659CC4}" destId="{CB2D22C8-06FC-4C6E-8B86-ED9EE25DBDCA}" srcOrd="3" destOrd="0" parTransId="{058DAE01-4E72-4FAB-BF02-FD49368AAF86}" sibTransId="{8751D27D-1554-4270-9A39-158479AF3A82}"/>
    <dgm:cxn modelId="{B5F8B234-4A2F-4CE8-BE28-EA9D4768E24E}" type="presOf" srcId="{DFE33374-B000-4CAD-998E-FA7D4FA963F7}" destId="{11B5BE67-6AC2-410C-A5FE-9DECEE5D465D}" srcOrd="1" destOrd="0" presId="urn:microsoft.com/office/officeart/2005/8/layout/list1"/>
    <dgm:cxn modelId="{15749440-46D4-442F-B2A1-7D52DDD5C35A}" srcId="{9CE507AB-6EF1-4916-938B-0E06C4659CC4}" destId="{B9FDC7F1-61AD-420D-8BDA-D40DA01ABB5A}" srcOrd="5" destOrd="0" parTransId="{A95081FF-E4F3-41DB-A47E-5C7D69C3E13E}" sibTransId="{CBC9DCF7-A87F-40E1-82E9-C8F9DCE59EF5}"/>
    <dgm:cxn modelId="{D3F5BF5F-F266-4AD2-BE7B-7EC66827A7D4}" type="presOf" srcId="{5EC67CE1-79C7-425B-9F46-CEEAF98ED8AA}" destId="{00BA20DB-F72D-49F1-8E37-5FA1FDAFFC12}" srcOrd="0" destOrd="0" presId="urn:microsoft.com/office/officeart/2005/8/layout/list1"/>
    <dgm:cxn modelId="{EB0CD941-C65C-4AB5-A33E-8F5D03253A62}" type="presOf" srcId="{AA0BDD7D-7980-4D73-B589-F725827BF075}" destId="{364417C1-CE68-49AB-9D11-EDC4E41D3B70}" srcOrd="0" destOrd="0" presId="urn:microsoft.com/office/officeart/2005/8/layout/list1"/>
    <dgm:cxn modelId="{730C1C46-9B92-4CA6-B22C-34E96EFA4C98}" type="presOf" srcId="{B9FDC7F1-61AD-420D-8BDA-D40DA01ABB5A}" destId="{C371CC5A-8F83-48BA-9F36-DD60FB9E4AC1}" srcOrd="0" destOrd="0" presId="urn:microsoft.com/office/officeart/2005/8/layout/list1"/>
    <dgm:cxn modelId="{67E73E47-2E95-4ED3-95EE-506930481F6C}" type="presOf" srcId="{B9FDC7F1-61AD-420D-8BDA-D40DA01ABB5A}" destId="{1E1AB3DF-0495-43E8-9D80-238B8992A861}" srcOrd="1" destOrd="0" presId="urn:microsoft.com/office/officeart/2005/8/layout/list1"/>
    <dgm:cxn modelId="{13826B71-2EC8-4AAA-9BC0-721635A325A0}" srcId="{9CE507AB-6EF1-4916-938B-0E06C4659CC4}" destId="{6D65E142-F480-4D69-9036-3CE219BAEF4E}" srcOrd="4" destOrd="0" parTransId="{08475FB9-2E5C-4A8F-9E3E-7A322F31C0D9}" sibTransId="{9C9C3836-B938-4150-8D17-C8DE15489189}"/>
    <dgm:cxn modelId="{E0D07B74-6FDC-4CEA-8F29-76737EAC5D0F}" type="presOf" srcId="{AA0BDD7D-7980-4D73-B589-F725827BF075}" destId="{0A49AEA9-BFE8-4421-AAE4-CCDC7A6821E3}" srcOrd="1" destOrd="0" presId="urn:microsoft.com/office/officeart/2005/8/layout/list1"/>
    <dgm:cxn modelId="{560EAD84-A4DE-43E5-8008-736E82B79B26}" srcId="{9CE507AB-6EF1-4916-938B-0E06C4659CC4}" destId="{5EC67CE1-79C7-425B-9F46-CEEAF98ED8AA}" srcOrd="2" destOrd="0" parTransId="{1FE4D499-EA23-43A3-BB78-5A587257FD8A}" sibTransId="{C8078B76-8F3E-4643-A537-EA54B2EE354E}"/>
    <dgm:cxn modelId="{7BD5908B-A644-489B-8203-E25012B38EB3}" type="presOf" srcId="{6D65E142-F480-4D69-9036-3CE219BAEF4E}" destId="{3B5F44FC-93D4-4842-9BD1-6175CCDAF668}" srcOrd="1" destOrd="0" presId="urn:microsoft.com/office/officeart/2005/8/layout/list1"/>
    <dgm:cxn modelId="{3825438D-5E64-40C6-88BA-AF6A0BAB2A22}" type="presOf" srcId="{67B84A82-B477-43BC-9AEB-C30B1232B85A}" destId="{FB62789A-E1CE-40CD-9167-95189BC00CB1}" srcOrd="0" destOrd="0" presId="urn:microsoft.com/office/officeart/2005/8/layout/list1"/>
    <dgm:cxn modelId="{5DCA7B95-E8BB-45A8-AD37-C4F2EDE68C4A}" type="presOf" srcId="{DFE33374-B000-4CAD-998E-FA7D4FA963F7}" destId="{F219A77E-35D7-4BCC-AD12-FD2D4B400CFE}" srcOrd="0" destOrd="0" presId="urn:microsoft.com/office/officeart/2005/8/layout/list1"/>
    <dgm:cxn modelId="{701B5F99-063A-4987-A6AA-9B198A2BE6E8}" srcId="{9CE507AB-6EF1-4916-938B-0E06C4659CC4}" destId="{67B84A82-B477-43BC-9AEB-C30B1232B85A}" srcOrd="6" destOrd="0" parTransId="{43019229-E04B-4437-8183-A24E73B2CB44}" sibTransId="{2A57183A-D856-47D9-9447-F735DAC003B3}"/>
    <dgm:cxn modelId="{0CD161AF-040B-467A-A7B6-1CADC9EB9F0C}" type="presOf" srcId="{CB2D22C8-06FC-4C6E-8B86-ED9EE25DBDCA}" destId="{7A284802-0D50-4A55-9506-CDB341D16F0F}" srcOrd="0" destOrd="0" presId="urn:microsoft.com/office/officeart/2005/8/layout/list1"/>
    <dgm:cxn modelId="{EB6893B3-506F-49CC-AE2D-F58A2A94157C}" type="presOf" srcId="{5EC67CE1-79C7-425B-9F46-CEEAF98ED8AA}" destId="{86427D96-5C08-4991-9ED0-97C1D8E511C4}" srcOrd="1" destOrd="0" presId="urn:microsoft.com/office/officeart/2005/8/layout/list1"/>
    <dgm:cxn modelId="{DFCBD7C5-862E-4BB4-9BFB-40BC8C40C779}" type="presOf" srcId="{67B84A82-B477-43BC-9AEB-C30B1232B85A}" destId="{BBE59334-6A6F-4A75-BED6-3F3BD016BA51}" srcOrd="1" destOrd="0" presId="urn:microsoft.com/office/officeart/2005/8/layout/list1"/>
    <dgm:cxn modelId="{CE0D3FD0-7678-40FA-8EDD-98C59C766B64}" type="presOf" srcId="{6D65E142-F480-4D69-9036-3CE219BAEF4E}" destId="{60A48916-958F-44B8-8567-DAC5957EBEF7}" srcOrd="0" destOrd="0" presId="urn:microsoft.com/office/officeart/2005/8/layout/list1"/>
    <dgm:cxn modelId="{13F426DE-A874-4714-91CF-22A183492416}" srcId="{9CE507AB-6EF1-4916-938B-0E06C4659CC4}" destId="{DFE33374-B000-4CAD-998E-FA7D4FA963F7}" srcOrd="1" destOrd="0" parTransId="{433665D7-7480-4CD0-AE56-438B2D3D6A9A}" sibTransId="{41012107-CB83-4944-BE20-667780D3686A}"/>
    <dgm:cxn modelId="{1ADBB031-92F7-4EB1-A227-8EB844745920}" type="presParOf" srcId="{0D6CD0DC-EB94-4BB9-8652-48F0FB739F88}" destId="{429B82E2-89D0-4617-8758-31E14F58DBCB}" srcOrd="0" destOrd="0" presId="urn:microsoft.com/office/officeart/2005/8/layout/list1"/>
    <dgm:cxn modelId="{796B2E8D-59EA-4DE7-8FE9-CE3CB1C8ADE4}" type="presParOf" srcId="{429B82E2-89D0-4617-8758-31E14F58DBCB}" destId="{364417C1-CE68-49AB-9D11-EDC4E41D3B70}" srcOrd="0" destOrd="0" presId="urn:microsoft.com/office/officeart/2005/8/layout/list1"/>
    <dgm:cxn modelId="{E290B0CB-D284-46F3-9725-18F0712B54AF}" type="presParOf" srcId="{429B82E2-89D0-4617-8758-31E14F58DBCB}" destId="{0A49AEA9-BFE8-4421-AAE4-CCDC7A6821E3}" srcOrd="1" destOrd="0" presId="urn:microsoft.com/office/officeart/2005/8/layout/list1"/>
    <dgm:cxn modelId="{3092AF52-F486-4CDB-9F60-FE8CED8D7A32}" type="presParOf" srcId="{0D6CD0DC-EB94-4BB9-8652-48F0FB739F88}" destId="{4D6ACA09-5755-4B81-8197-8CBA960B5497}" srcOrd="1" destOrd="0" presId="urn:microsoft.com/office/officeart/2005/8/layout/list1"/>
    <dgm:cxn modelId="{762A1235-B707-4A81-B42D-A98DF286AB99}" type="presParOf" srcId="{0D6CD0DC-EB94-4BB9-8652-48F0FB739F88}" destId="{B4CDA845-5DBA-4353-9AD8-2C37BF15A098}" srcOrd="2" destOrd="0" presId="urn:microsoft.com/office/officeart/2005/8/layout/list1"/>
    <dgm:cxn modelId="{DDAC489F-D22A-4C04-8E3F-E3C282FCA0DB}" type="presParOf" srcId="{0D6CD0DC-EB94-4BB9-8652-48F0FB739F88}" destId="{D6317B3A-CDC8-4B48-B387-1A62304CE3E1}" srcOrd="3" destOrd="0" presId="urn:microsoft.com/office/officeart/2005/8/layout/list1"/>
    <dgm:cxn modelId="{F78298C6-5D8C-4834-95CB-A0500026CF2D}" type="presParOf" srcId="{0D6CD0DC-EB94-4BB9-8652-48F0FB739F88}" destId="{4DB9B1FC-26BC-46BD-A289-20A3463692B3}" srcOrd="4" destOrd="0" presId="urn:microsoft.com/office/officeart/2005/8/layout/list1"/>
    <dgm:cxn modelId="{3B412372-E7AB-4659-B059-83415E09213A}" type="presParOf" srcId="{4DB9B1FC-26BC-46BD-A289-20A3463692B3}" destId="{F219A77E-35D7-4BCC-AD12-FD2D4B400CFE}" srcOrd="0" destOrd="0" presId="urn:microsoft.com/office/officeart/2005/8/layout/list1"/>
    <dgm:cxn modelId="{067A5782-1803-4380-A3C8-3D4AC6E40016}" type="presParOf" srcId="{4DB9B1FC-26BC-46BD-A289-20A3463692B3}" destId="{11B5BE67-6AC2-410C-A5FE-9DECEE5D465D}" srcOrd="1" destOrd="0" presId="urn:microsoft.com/office/officeart/2005/8/layout/list1"/>
    <dgm:cxn modelId="{DB58C9DE-88AF-4C3B-8603-2580FE0B1D15}" type="presParOf" srcId="{0D6CD0DC-EB94-4BB9-8652-48F0FB739F88}" destId="{09F1AF83-53A0-4101-8379-9CAA9B43862D}" srcOrd="5" destOrd="0" presId="urn:microsoft.com/office/officeart/2005/8/layout/list1"/>
    <dgm:cxn modelId="{975BEE2D-C8A5-4BF2-A8EF-D1BB05184A4F}" type="presParOf" srcId="{0D6CD0DC-EB94-4BB9-8652-48F0FB739F88}" destId="{6C7B1044-E94B-4821-BA3F-C657DB05A8CC}" srcOrd="6" destOrd="0" presId="urn:microsoft.com/office/officeart/2005/8/layout/list1"/>
    <dgm:cxn modelId="{B0099427-FFB4-465F-9F73-9FA9734E20A6}" type="presParOf" srcId="{0D6CD0DC-EB94-4BB9-8652-48F0FB739F88}" destId="{51A78F11-2E75-4EAE-8A3A-571D736E5EB4}" srcOrd="7" destOrd="0" presId="urn:microsoft.com/office/officeart/2005/8/layout/list1"/>
    <dgm:cxn modelId="{EF2FA899-6768-4D42-9C77-A80B98F168A5}" type="presParOf" srcId="{0D6CD0DC-EB94-4BB9-8652-48F0FB739F88}" destId="{6291038A-D5B9-446E-82E3-53C78D8F5283}" srcOrd="8" destOrd="0" presId="urn:microsoft.com/office/officeart/2005/8/layout/list1"/>
    <dgm:cxn modelId="{6D3202C3-5D9C-4AB3-B890-9C1389CB60F2}" type="presParOf" srcId="{6291038A-D5B9-446E-82E3-53C78D8F5283}" destId="{00BA20DB-F72D-49F1-8E37-5FA1FDAFFC12}" srcOrd="0" destOrd="0" presId="urn:microsoft.com/office/officeart/2005/8/layout/list1"/>
    <dgm:cxn modelId="{6B61856D-F47D-4CF7-80EB-41C8FD92EBBB}" type="presParOf" srcId="{6291038A-D5B9-446E-82E3-53C78D8F5283}" destId="{86427D96-5C08-4991-9ED0-97C1D8E511C4}" srcOrd="1" destOrd="0" presId="urn:microsoft.com/office/officeart/2005/8/layout/list1"/>
    <dgm:cxn modelId="{03DD00B4-59AD-4799-9B85-34B4623A5FAE}" type="presParOf" srcId="{0D6CD0DC-EB94-4BB9-8652-48F0FB739F88}" destId="{AECD355A-0DF3-44C4-8077-A244E25DF815}" srcOrd="9" destOrd="0" presId="urn:microsoft.com/office/officeart/2005/8/layout/list1"/>
    <dgm:cxn modelId="{08E42E01-046C-400B-9A57-9CAA507298B9}" type="presParOf" srcId="{0D6CD0DC-EB94-4BB9-8652-48F0FB739F88}" destId="{AF229676-71EC-495D-A472-3F2EACF98E1D}" srcOrd="10" destOrd="0" presId="urn:microsoft.com/office/officeart/2005/8/layout/list1"/>
    <dgm:cxn modelId="{5FFFE045-A710-42E8-A30A-96DA038EDFA4}" type="presParOf" srcId="{0D6CD0DC-EB94-4BB9-8652-48F0FB739F88}" destId="{0CE295AD-6EC9-4723-A099-6E15E5CD818D}" srcOrd="11" destOrd="0" presId="urn:microsoft.com/office/officeart/2005/8/layout/list1"/>
    <dgm:cxn modelId="{11A86862-69BA-415D-8D32-CD74AE3620D0}" type="presParOf" srcId="{0D6CD0DC-EB94-4BB9-8652-48F0FB739F88}" destId="{6B3087A0-0E01-45CB-8084-E85331FDEDDC}" srcOrd="12" destOrd="0" presId="urn:microsoft.com/office/officeart/2005/8/layout/list1"/>
    <dgm:cxn modelId="{885953C6-3709-4C5B-9E26-B84060718EAF}" type="presParOf" srcId="{6B3087A0-0E01-45CB-8084-E85331FDEDDC}" destId="{7A284802-0D50-4A55-9506-CDB341D16F0F}" srcOrd="0" destOrd="0" presId="urn:microsoft.com/office/officeart/2005/8/layout/list1"/>
    <dgm:cxn modelId="{F096C6B6-C93E-4580-8AFE-BD32EC90C7B3}" type="presParOf" srcId="{6B3087A0-0E01-45CB-8084-E85331FDEDDC}" destId="{B5EA5606-A4CA-478E-B1B4-E1FAD3A16970}" srcOrd="1" destOrd="0" presId="urn:microsoft.com/office/officeart/2005/8/layout/list1"/>
    <dgm:cxn modelId="{8A90EF4C-C742-4432-B038-77183A293E10}" type="presParOf" srcId="{0D6CD0DC-EB94-4BB9-8652-48F0FB739F88}" destId="{FA12B21C-CDCF-462A-8BB2-BF7E74BC3C40}" srcOrd="13" destOrd="0" presId="urn:microsoft.com/office/officeart/2005/8/layout/list1"/>
    <dgm:cxn modelId="{FBCC3E9E-70C2-4101-9BF3-F3BF67FF89A0}" type="presParOf" srcId="{0D6CD0DC-EB94-4BB9-8652-48F0FB739F88}" destId="{6E92501F-0252-4B30-8162-37E8615B8091}" srcOrd="14" destOrd="0" presId="urn:microsoft.com/office/officeart/2005/8/layout/list1"/>
    <dgm:cxn modelId="{52376F02-C0F9-4B73-8C3A-21C9EB969799}" type="presParOf" srcId="{0D6CD0DC-EB94-4BB9-8652-48F0FB739F88}" destId="{4636E866-875B-457C-B531-F93013F5F28E}" srcOrd="15" destOrd="0" presId="urn:microsoft.com/office/officeart/2005/8/layout/list1"/>
    <dgm:cxn modelId="{F2B217C7-C6C3-419C-BC5D-370ECC903468}" type="presParOf" srcId="{0D6CD0DC-EB94-4BB9-8652-48F0FB739F88}" destId="{DF7D2C1E-7942-45E1-B781-53EF58278790}" srcOrd="16" destOrd="0" presId="urn:microsoft.com/office/officeart/2005/8/layout/list1"/>
    <dgm:cxn modelId="{029A6165-0416-4FA1-B34B-5A9AE5F5F491}" type="presParOf" srcId="{DF7D2C1E-7942-45E1-B781-53EF58278790}" destId="{60A48916-958F-44B8-8567-DAC5957EBEF7}" srcOrd="0" destOrd="0" presId="urn:microsoft.com/office/officeart/2005/8/layout/list1"/>
    <dgm:cxn modelId="{AB2AA347-9860-4920-93A2-4A463317ABDD}" type="presParOf" srcId="{DF7D2C1E-7942-45E1-B781-53EF58278790}" destId="{3B5F44FC-93D4-4842-9BD1-6175CCDAF668}" srcOrd="1" destOrd="0" presId="urn:microsoft.com/office/officeart/2005/8/layout/list1"/>
    <dgm:cxn modelId="{435313D1-7D0D-427B-B39D-57E58857B4EE}" type="presParOf" srcId="{0D6CD0DC-EB94-4BB9-8652-48F0FB739F88}" destId="{70C29BB5-4E71-4ACA-9F79-951A0BB520E5}" srcOrd="17" destOrd="0" presId="urn:microsoft.com/office/officeart/2005/8/layout/list1"/>
    <dgm:cxn modelId="{4BD34D29-DCCC-4894-81AF-5F13972FC841}" type="presParOf" srcId="{0D6CD0DC-EB94-4BB9-8652-48F0FB739F88}" destId="{2C8DABF4-311D-40C7-A516-B3B895DF1CA0}" srcOrd="18" destOrd="0" presId="urn:microsoft.com/office/officeart/2005/8/layout/list1"/>
    <dgm:cxn modelId="{3AAE60E9-8E25-472C-BFB1-4A38631D7725}" type="presParOf" srcId="{0D6CD0DC-EB94-4BB9-8652-48F0FB739F88}" destId="{9ED32B35-51B7-41CB-9C23-A6AD1AFD200C}" srcOrd="19" destOrd="0" presId="urn:microsoft.com/office/officeart/2005/8/layout/list1"/>
    <dgm:cxn modelId="{D56B6755-5B04-40CF-AEB9-A82656FCD8DA}" type="presParOf" srcId="{0D6CD0DC-EB94-4BB9-8652-48F0FB739F88}" destId="{05D12806-21C4-4215-8557-218855238865}" srcOrd="20" destOrd="0" presId="urn:microsoft.com/office/officeart/2005/8/layout/list1"/>
    <dgm:cxn modelId="{57AC34ED-7BA5-4C60-AAC6-3883681005FF}" type="presParOf" srcId="{05D12806-21C4-4215-8557-218855238865}" destId="{C371CC5A-8F83-48BA-9F36-DD60FB9E4AC1}" srcOrd="0" destOrd="0" presId="urn:microsoft.com/office/officeart/2005/8/layout/list1"/>
    <dgm:cxn modelId="{07C3523A-0CC0-4A2F-BDF4-12C12DA7A6C2}" type="presParOf" srcId="{05D12806-21C4-4215-8557-218855238865}" destId="{1E1AB3DF-0495-43E8-9D80-238B8992A861}" srcOrd="1" destOrd="0" presId="urn:microsoft.com/office/officeart/2005/8/layout/list1"/>
    <dgm:cxn modelId="{B694D813-693B-45A1-8DB7-E73F600CDCE7}" type="presParOf" srcId="{0D6CD0DC-EB94-4BB9-8652-48F0FB739F88}" destId="{40FF33F7-79FE-4EC7-9599-A6899B40F6B3}" srcOrd="21" destOrd="0" presId="urn:microsoft.com/office/officeart/2005/8/layout/list1"/>
    <dgm:cxn modelId="{008D4759-20E6-482F-A1C6-A8973D5A24C4}" type="presParOf" srcId="{0D6CD0DC-EB94-4BB9-8652-48F0FB739F88}" destId="{6BC8A455-DD12-4396-9D34-8C138135467A}" srcOrd="22" destOrd="0" presId="urn:microsoft.com/office/officeart/2005/8/layout/list1"/>
    <dgm:cxn modelId="{CFC11E60-EB8F-4596-961B-1F279EE0937F}" type="presParOf" srcId="{0D6CD0DC-EB94-4BB9-8652-48F0FB739F88}" destId="{AFD4D4A1-1F8C-4AC9-809A-77B559BABE54}" srcOrd="23" destOrd="0" presId="urn:microsoft.com/office/officeart/2005/8/layout/list1"/>
    <dgm:cxn modelId="{1E538309-F771-4C0D-A1F5-C50072FC225C}" type="presParOf" srcId="{0D6CD0DC-EB94-4BB9-8652-48F0FB739F88}" destId="{5E14A3A4-8F05-4347-999C-041B69FF30DA}" srcOrd="24" destOrd="0" presId="urn:microsoft.com/office/officeart/2005/8/layout/list1"/>
    <dgm:cxn modelId="{00701679-48D9-4411-99BD-52D0221F1367}" type="presParOf" srcId="{5E14A3A4-8F05-4347-999C-041B69FF30DA}" destId="{FB62789A-E1CE-40CD-9167-95189BC00CB1}" srcOrd="0" destOrd="0" presId="urn:microsoft.com/office/officeart/2005/8/layout/list1"/>
    <dgm:cxn modelId="{E351DC35-291D-42B3-B8A0-B14F4421634A}" type="presParOf" srcId="{5E14A3A4-8F05-4347-999C-041B69FF30DA}" destId="{BBE59334-6A6F-4A75-BED6-3F3BD016BA51}" srcOrd="1" destOrd="0" presId="urn:microsoft.com/office/officeart/2005/8/layout/list1"/>
    <dgm:cxn modelId="{D8532FC8-59F0-410E-A9E1-F39C2A39377D}" type="presParOf" srcId="{0D6CD0DC-EB94-4BB9-8652-48F0FB739F88}" destId="{944849B1-D975-451D-B1FE-80E37AB1672B}" srcOrd="25" destOrd="0" presId="urn:microsoft.com/office/officeart/2005/8/layout/list1"/>
    <dgm:cxn modelId="{3B85CEB7-775F-460B-8062-B3C973923091}" type="presParOf" srcId="{0D6CD0DC-EB94-4BB9-8652-48F0FB739F88}" destId="{FC7EFB9E-C14F-4F1A-AA7F-6188E7F4FC6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83DC4-DC01-46EB-9985-AE6412397E22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7C5B73-C1BE-461A-B0A3-44A2BC642B17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Input</a:t>
          </a:r>
        </a:p>
      </dgm:t>
    </dgm:pt>
    <dgm:pt modelId="{DDEF564D-28F6-4F97-B6A9-323EEDACBDA4}" type="parTrans" cxnId="{B473AC1B-D375-48E2-97FF-06DF3E6686D2}">
      <dgm:prSet/>
      <dgm:spPr/>
      <dgm:t>
        <a:bodyPr/>
        <a:lstStyle/>
        <a:p>
          <a:endParaRPr lang="en-US"/>
        </a:p>
      </dgm:t>
    </dgm:pt>
    <dgm:pt modelId="{1A9119D2-3D62-43CE-89B1-8A274F408069}" type="sibTrans" cxnId="{B473AC1B-D375-48E2-97FF-06DF3E6686D2}">
      <dgm:prSet/>
      <dgm:spPr/>
      <dgm:t>
        <a:bodyPr/>
        <a:lstStyle/>
        <a:p>
          <a:endParaRPr lang="en-US"/>
        </a:p>
      </dgm:t>
    </dgm:pt>
    <dgm:pt modelId="{46B9BF93-A826-4F0E-8ABC-E43A6C53BDAA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Processing</a:t>
          </a:r>
        </a:p>
      </dgm:t>
    </dgm:pt>
    <dgm:pt modelId="{2AD24BA3-5B6A-41F3-AEBD-4F04448E61AF}" type="parTrans" cxnId="{1924605A-1472-45FA-B35F-C47100C9129C}">
      <dgm:prSet/>
      <dgm:spPr/>
      <dgm:t>
        <a:bodyPr/>
        <a:lstStyle/>
        <a:p>
          <a:endParaRPr lang="en-US"/>
        </a:p>
      </dgm:t>
    </dgm:pt>
    <dgm:pt modelId="{4B02C834-AA95-4514-933F-9860E1588D04}" type="sibTrans" cxnId="{1924605A-1472-45FA-B35F-C47100C9129C}">
      <dgm:prSet/>
      <dgm:spPr/>
      <dgm:t>
        <a:bodyPr/>
        <a:lstStyle/>
        <a:p>
          <a:endParaRPr lang="en-US"/>
        </a:p>
      </dgm:t>
    </dgm:pt>
    <dgm:pt modelId="{D6867B88-FF88-4E9F-9A37-91BF80856877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Output</a:t>
          </a:r>
        </a:p>
      </dgm:t>
    </dgm:pt>
    <dgm:pt modelId="{08F8D03F-ABA6-4333-9663-DFEBD23F5196}" type="parTrans" cxnId="{07D45B06-72C7-4877-BCA4-E1E01C0C36F6}">
      <dgm:prSet/>
      <dgm:spPr/>
      <dgm:t>
        <a:bodyPr/>
        <a:lstStyle/>
        <a:p>
          <a:endParaRPr lang="en-US"/>
        </a:p>
      </dgm:t>
    </dgm:pt>
    <dgm:pt modelId="{729FE6E2-9D1A-4F01-8FFE-2BEA6D100EA5}" type="sibTrans" cxnId="{07D45B06-72C7-4877-BCA4-E1E01C0C36F6}">
      <dgm:prSet/>
      <dgm:spPr/>
      <dgm:t>
        <a:bodyPr/>
        <a:lstStyle/>
        <a:p>
          <a:endParaRPr lang="en-US"/>
        </a:p>
      </dgm:t>
    </dgm:pt>
    <dgm:pt modelId="{B2032C0E-E16F-464F-8EF1-FBAE5EF13CA7}" type="pres">
      <dgm:prSet presAssocID="{31083DC4-DC01-46EB-9985-AE6412397E2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EF5FA63-AB75-4AED-BD52-79A22322C1D4}" type="pres">
      <dgm:prSet presAssocID="{D6867B88-FF88-4E9F-9A37-91BF80856877}" presName="Accent3" presStyleCnt="0"/>
      <dgm:spPr/>
    </dgm:pt>
    <dgm:pt modelId="{B1DC0C12-6F36-4393-B8AA-7E44C16E3BAA}" type="pres">
      <dgm:prSet presAssocID="{D6867B88-FF88-4E9F-9A37-91BF80856877}" presName="Accent" presStyleLbl="node1" presStyleIdx="0" presStyleCnt="3"/>
      <dgm:spPr/>
    </dgm:pt>
    <dgm:pt modelId="{3253CB88-E6E0-43EB-B3AD-3FF63EE4D5AC}" type="pres">
      <dgm:prSet presAssocID="{D6867B88-FF88-4E9F-9A37-91BF80856877}" presName="ParentBackground3" presStyleCnt="0"/>
      <dgm:spPr/>
    </dgm:pt>
    <dgm:pt modelId="{A7059117-3B89-447D-84EC-D0173C3F9A43}" type="pres">
      <dgm:prSet presAssocID="{D6867B88-FF88-4E9F-9A37-91BF80856877}" presName="ParentBackground" presStyleLbl="fgAcc1" presStyleIdx="0" presStyleCnt="3"/>
      <dgm:spPr/>
    </dgm:pt>
    <dgm:pt modelId="{2D89797A-822D-4664-AFD6-7EE41198B0C5}" type="pres">
      <dgm:prSet presAssocID="{D6867B88-FF88-4E9F-9A37-91BF8085687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2763EF-9009-40E4-9F68-CD17EDCCA3B3}" type="pres">
      <dgm:prSet presAssocID="{46B9BF93-A826-4F0E-8ABC-E43A6C53BDAA}" presName="Accent2" presStyleCnt="0"/>
      <dgm:spPr/>
    </dgm:pt>
    <dgm:pt modelId="{0BFB2BEF-2024-48F1-AADF-227B9E9D6A53}" type="pres">
      <dgm:prSet presAssocID="{46B9BF93-A826-4F0E-8ABC-E43A6C53BDAA}" presName="Accent" presStyleLbl="node1" presStyleIdx="1" presStyleCnt="3"/>
      <dgm:spPr/>
    </dgm:pt>
    <dgm:pt modelId="{FBD63DE1-5920-4EDD-AC88-A8CA67457E6D}" type="pres">
      <dgm:prSet presAssocID="{46B9BF93-A826-4F0E-8ABC-E43A6C53BDAA}" presName="ParentBackground2" presStyleCnt="0"/>
      <dgm:spPr/>
    </dgm:pt>
    <dgm:pt modelId="{C3F6737D-C4E7-46A8-8847-0A8F0FCEE2B9}" type="pres">
      <dgm:prSet presAssocID="{46B9BF93-A826-4F0E-8ABC-E43A6C53BDAA}" presName="ParentBackground" presStyleLbl="fgAcc1" presStyleIdx="1" presStyleCnt="3"/>
      <dgm:spPr/>
    </dgm:pt>
    <dgm:pt modelId="{94571F11-7066-4F07-A7FF-7995A63EB0D3}" type="pres">
      <dgm:prSet presAssocID="{46B9BF93-A826-4F0E-8ABC-E43A6C53BDA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ED908B5-1ADE-494E-B396-D98126B81117}" type="pres">
      <dgm:prSet presAssocID="{517C5B73-C1BE-461A-B0A3-44A2BC642B17}" presName="Accent1" presStyleCnt="0"/>
      <dgm:spPr/>
    </dgm:pt>
    <dgm:pt modelId="{9894D5FB-EDE8-4E17-BDCA-4DCD38F4C8E4}" type="pres">
      <dgm:prSet presAssocID="{517C5B73-C1BE-461A-B0A3-44A2BC642B17}" presName="Accent" presStyleLbl="node1" presStyleIdx="2" presStyleCnt="3"/>
      <dgm:spPr/>
    </dgm:pt>
    <dgm:pt modelId="{6FBA0CFA-F32C-4682-BB31-F6C71D7EDF2E}" type="pres">
      <dgm:prSet presAssocID="{517C5B73-C1BE-461A-B0A3-44A2BC642B17}" presName="ParentBackground1" presStyleCnt="0"/>
      <dgm:spPr/>
    </dgm:pt>
    <dgm:pt modelId="{D4593D9A-6E4C-4948-B752-56CFFF24F002}" type="pres">
      <dgm:prSet presAssocID="{517C5B73-C1BE-461A-B0A3-44A2BC642B17}" presName="ParentBackground" presStyleLbl="fgAcc1" presStyleIdx="2" presStyleCnt="3"/>
      <dgm:spPr/>
    </dgm:pt>
    <dgm:pt modelId="{BCDE8C71-063C-40E4-BCCD-D01B3B64AFAF}" type="pres">
      <dgm:prSet presAssocID="{517C5B73-C1BE-461A-B0A3-44A2BC642B1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D45B06-72C7-4877-BCA4-E1E01C0C36F6}" srcId="{31083DC4-DC01-46EB-9985-AE6412397E22}" destId="{D6867B88-FF88-4E9F-9A37-91BF80856877}" srcOrd="2" destOrd="0" parTransId="{08F8D03F-ABA6-4333-9663-DFEBD23F5196}" sibTransId="{729FE6E2-9D1A-4F01-8FFE-2BEA6D100EA5}"/>
    <dgm:cxn modelId="{F04E240E-079D-47A0-8F49-3CC98159E448}" type="presOf" srcId="{517C5B73-C1BE-461A-B0A3-44A2BC642B17}" destId="{BCDE8C71-063C-40E4-BCCD-D01B3B64AFAF}" srcOrd="1" destOrd="0" presId="urn:microsoft.com/office/officeart/2011/layout/CircleProcess"/>
    <dgm:cxn modelId="{B473AC1B-D375-48E2-97FF-06DF3E6686D2}" srcId="{31083DC4-DC01-46EB-9985-AE6412397E22}" destId="{517C5B73-C1BE-461A-B0A3-44A2BC642B17}" srcOrd="0" destOrd="0" parTransId="{DDEF564D-28F6-4F97-B6A9-323EEDACBDA4}" sibTransId="{1A9119D2-3D62-43CE-89B1-8A274F408069}"/>
    <dgm:cxn modelId="{993C8220-3583-4DE8-814E-277D328B0726}" type="presOf" srcId="{46B9BF93-A826-4F0E-8ABC-E43A6C53BDAA}" destId="{94571F11-7066-4F07-A7FF-7995A63EB0D3}" srcOrd="1" destOrd="0" presId="urn:microsoft.com/office/officeart/2011/layout/CircleProcess"/>
    <dgm:cxn modelId="{53969645-ECB7-4504-AAB9-19B4D29D1719}" type="presOf" srcId="{46B9BF93-A826-4F0E-8ABC-E43A6C53BDAA}" destId="{C3F6737D-C4E7-46A8-8847-0A8F0FCEE2B9}" srcOrd="0" destOrd="0" presId="urn:microsoft.com/office/officeart/2011/layout/CircleProcess"/>
    <dgm:cxn modelId="{A38CC053-C445-402A-8C0F-176C4996C756}" type="presOf" srcId="{D6867B88-FF88-4E9F-9A37-91BF80856877}" destId="{A7059117-3B89-447D-84EC-D0173C3F9A43}" srcOrd="0" destOrd="0" presId="urn:microsoft.com/office/officeart/2011/layout/CircleProcess"/>
    <dgm:cxn modelId="{1924605A-1472-45FA-B35F-C47100C9129C}" srcId="{31083DC4-DC01-46EB-9985-AE6412397E22}" destId="{46B9BF93-A826-4F0E-8ABC-E43A6C53BDAA}" srcOrd="1" destOrd="0" parTransId="{2AD24BA3-5B6A-41F3-AEBD-4F04448E61AF}" sibTransId="{4B02C834-AA95-4514-933F-9860E1588D04}"/>
    <dgm:cxn modelId="{D777477D-3A7D-4D42-AA2E-07C1F6037135}" type="presOf" srcId="{D6867B88-FF88-4E9F-9A37-91BF80856877}" destId="{2D89797A-822D-4664-AFD6-7EE41198B0C5}" srcOrd="1" destOrd="0" presId="urn:microsoft.com/office/officeart/2011/layout/CircleProcess"/>
    <dgm:cxn modelId="{3B89C6BC-0018-41E0-904E-30E7587D04CC}" type="presOf" srcId="{517C5B73-C1BE-461A-B0A3-44A2BC642B17}" destId="{D4593D9A-6E4C-4948-B752-56CFFF24F002}" srcOrd="0" destOrd="0" presId="urn:microsoft.com/office/officeart/2011/layout/CircleProcess"/>
    <dgm:cxn modelId="{015D4CDE-2136-48BF-A14D-EEB756302A14}" type="presOf" srcId="{31083DC4-DC01-46EB-9985-AE6412397E22}" destId="{B2032C0E-E16F-464F-8EF1-FBAE5EF13CA7}" srcOrd="0" destOrd="0" presId="urn:microsoft.com/office/officeart/2011/layout/CircleProcess"/>
    <dgm:cxn modelId="{FB6C17D1-6E3F-4B0C-9F71-4BA5DCF1C9F4}" type="presParOf" srcId="{B2032C0E-E16F-464F-8EF1-FBAE5EF13CA7}" destId="{3EF5FA63-AB75-4AED-BD52-79A22322C1D4}" srcOrd="0" destOrd="0" presId="urn:microsoft.com/office/officeart/2011/layout/CircleProcess"/>
    <dgm:cxn modelId="{90EBB3CE-2DE4-4947-9556-D408F18F6A12}" type="presParOf" srcId="{3EF5FA63-AB75-4AED-BD52-79A22322C1D4}" destId="{B1DC0C12-6F36-4393-B8AA-7E44C16E3BAA}" srcOrd="0" destOrd="0" presId="urn:microsoft.com/office/officeart/2011/layout/CircleProcess"/>
    <dgm:cxn modelId="{23C8159F-40C2-440E-8C65-838A499667B0}" type="presParOf" srcId="{B2032C0E-E16F-464F-8EF1-FBAE5EF13CA7}" destId="{3253CB88-E6E0-43EB-B3AD-3FF63EE4D5AC}" srcOrd="1" destOrd="0" presId="urn:microsoft.com/office/officeart/2011/layout/CircleProcess"/>
    <dgm:cxn modelId="{8E99951F-9195-4EBC-AC1D-E4DC1ECE30AB}" type="presParOf" srcId="{3253CB88-E6E0-43EB-B3AD-3FF63EE4D5AC}" destId="{A7059117-3B89-447D-84EC-D0173C3F9A43}" srcOrd="0" destOrd="0" presId="urn:microsoft.com/office/officeart/2011/layout/CircleProcess"/>
    <dgm:cxn modelId="{1457B094-EAAC-4B9A-8770-8490F7590FFC}" type="presParOf" srcId="{B2032C0E-E16F-464F-8EF1-FBAE5EF13CA7}" destId="{2D89797A-822D-4664-AFD6-7EE41198B0C5}" srcOrd="2" destOrd="0" presId="urn:microsoft.com/office/officeart/2011/layout/CircleProcess"/>
    <dgm:cxn modelId="{357FA0FC-CCEB-429C-8E3F-9B6251B5DECB}" type="presParOf" srcId="{B2032C0E-E16F-464F-8EF1-FBAE5EF13CA7}" destId="{292763EF-9009-40E4-9F68-CD17EDCCA3B3}" srcOrd="3" destOrd="0" presId="urn:microsoft.com/office/officeart/2011/layout/CircleProcess"/>
    <dgm:cxn modelId="{8B43A6D5-4F92-4CC7-9C36-64EF865CE10D}" type="presParOf" srcId="{292763EF-9009-40E4-9F68-CD17EDCCA3B3}" destId="{0BFB2BEF-2024-48F1-AADF-227B9E9D6A53}" srcOrd="0" destOrd="0" presId="urn:microsoft.com/office/officeart/2011/layout/CircleProcess"/>
    <dgm:cxn modelId="{0ABFBD89-BA8B-4349-BE7C-E99AD67F352B}" type="presParOf" srcId="{B2032C0E-E16F-464F-8EF1-FBAE5EF13CA7}" destId="{FBD63DE1-5920-4EDD-AC88-A8CA67457E6D}" srcOrd="4" destOrd="0" presId="urn:microsoft.com/office/officeart/2011/layout/CircleProcess"/>
    <dgm:cxn modelId="{6C8E858A-8657-4E60-8E8D-43AA58D6254F}" type="presParOf" srcId="{FBD63DE1-5920-4EDD-AC88-A8CA67457E6D}" destId="{C3F6737D-C4E7-46A8-8847-0A8F0FCEE2B9}" srcOrd="0" destOrd="0" presId="urn:microsoft.com/office/officeart/2011/layout/CircleProcess"/>
    <dgm:cxn modelId="{7E1927A4-6D5D-4D25-BFF7-88526BCD60DB}" type="presParOf" srcId="{B2032C0E-E16F-464F-8EF1-FBAE5EF13CA7}" destId="{94571F11-7066-4F07-A7FF-7995A63EB0D3}" srcOrd="5" destOrd="0" presId="urn:microsoft.com/office/officeart/2011/layout/CircleProcess"/>
    <dgm:cxn modelId="{CA1399F0-3A9D-460B-A4C1-BBADB6DE4A5B}" type="presParOf" srcId="{B2032C0E-E16F-464F-8EF1-FBAE5EF13CA7}" destId="{8ED908B5-1ADE-494E-B396-D98126B81117}" srcOrd="6" destOrd="0" presId="urn:microsoft.com/office/officeart/2011/layout/CircleProcess"/>
    <dgm:cxn modelId="{4DAEEE51-C794-47B0-953A-DC554AEF7525}" type="presParOf" srcId="{8ED908B5-1ADE-494E-B396-D98126B81117}" destId="{9894D5FB-EDE8-4E17-BDCA-4DCD38F4C8E4}" srcOrd="0" destOrd="0" presId="urn:microsoft.com/office/officeart/2011/layout/CircleProcess"/>
    <dgm:cxn modelId="{FD7FAB79-C51B-4C5E-BB3E-F5338893E007}" type="presParOf" srcId="{B2032C0E-E16F-464F-8EF1-FBAE5EF13CA7}" destId="{6FBA0CFA-F32C-4682-BB31-F6C71D7EDF2E}" srcOrd="7" destOrd="0" presId="urn:microsoft.com/office/officeart/2011/layout/CircleProcess"/>
    <dgm:cxn modelId="{CEF7AFA0-4F8E-487F-8AF4-F0243B6003B1}" type="presParOf" srcId="{6FBA0CFA-F32C-4682-BB31-F6C71D7EDF2E}" destId="{D4593D9A-6E4C-4948-B752-56CFFF24F002}" srcOrd="0" destOrd="0" presId="urn:microsoft.com/office/officeart/2011/layout/CircleProcess"/>
    <dgm:cxn modelId="{1AE85F05-FB04-491A-A513-3D427048905F}" type="presParOf" srcId="{B2032C0E-E16F-464F-8EF1-FBAE5EF13CA7}" destId="{BCDE8C71-063C-40E4-BCCD-D01B3B64AFA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89F580-3C4E-4E0E-8455-F66923E06926}" type="doc">
      <dgm:prSet loTypeId="urn:microsoft.com/office/officeart/2005/8/layout/defaul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79F3C6-09B7-4A6F-A8C3-536272AD9A7C}">
      <dgm:prSet phldrT="[Text]"/>
      <dgm:spPr/>
      <dgm:t>
        <a:bodyPr/>
        <a:lstStyle/>
        <a:p>
          <a:r>
            <a:rPr lang="en-US" dirty="0"/>
            <a:t>Genes</a:t>
          </a:r>
        </a:p>
      </dgm:t>
    </dgm:pt>
    <dgm:pt modelId="{F6C4DA5B-70E9-4CD2-9181-987C764F5348}" type="parTrans" cxnId="{6F03A60B-5B72-4B4E-B2B8-B84D4DFDC72D}">
      <dgm:prSet/>
      <dgm:spPr/>
      <dgm:t>
        <a:bodyPr/>
        <a:lstStyle/>
        <a:p>
          <a:endParaRPr lang="en-US"/>
        </a:p>
      </dgm:t>
    </dgm:pt>
    <dgm:pt modelId="{E69CA3B0-50B3-4F70-A344-E25277C59369}" type="sibTrans" cxnId="{6F03A60B-5B72-4B4E-B2B8-B84D4DFDC72D}">
      <dgm:prSet/>
      <dgm:spPr/>
      <dgm:t>
        <a:bodyPr/>
        <a:lstStyle/>
        <a:p>
          <a:endParaRPr lang="en-US"/>
        </a:p>
      </dgm:t>
    </dgm:pt>
    <dgm:pt modelId="{7427329D-05D3-4CF5-8A94-D6FEA6318297}">
      <dgm:prSet/>
      <dgm:spPr/>
      <dgm:t>
        <a:bodyPr/>
        <a:lstStyle/>
        <a:p>
          <a:r>
            <a:rPr lang="en-US"/>
            <a:t>Humans</a:t>
          </a:r>
          <a:endParaRPr lang="en-US" dirty="0"/>
        </a:p>
      </dgm:t>
    </dgm:pt>
    <dgm:pt modelId="{B6A7EF99-4EAC-4C06-A723-DCAAF2C4B4E5}" type="parTrans" cxnId="{6E3EE162-4530-4C23-AE36-27ACEE5E0E35}">
      <dgm:prSet/>
      <dgm:spPr/>
      <dgm:t>
        <a:bodyPr/>
        <a:lstStyle/>
        <a:p>
          <a:endParaRPr lang="en-US"/>
        </a:p>
      </dgm:t>
    </dgm:pt>
    <dgm:pt modelId="{B281A9F7-5CA2-46E0-9DB8-1C60B06B20D6}" type="sibTrans" cxnId="{6E3EE162-4530-4C23-AE36-27ACEE5E0E35}">
      <dgm:prSet/>
      <dgm:spPr/>
      <dgm:t>
        <a:bodyPr/>
        <a:lstStyle/>
        <a:p>
          <a:endParaRPr lang="en-US"/>
        </a:p>
      </dgm:t>
    </dgm:pt>
    <dgm:pt modelId="{1D1C0540-A38F-4A9F-82A1-435C7CBC9062}">
      <dgm:prSet/>
      <dgm:spPr/>
      <dgm:t>
        <a:bodyPr/>
        <a:lstStyle/>
        <a:p>
          <a:r>
            <a:rPr lang="en-US"/>
            <a:t>Computer</a:t>
          </a:r>
          <a:endParaRPr lang="en-US" dirty="0"/>
        </a:p>
      </dgm:t>
    </dgm:pt>
    <dgm:pt modelId="{887CEE3F-5A2B-4466-B405-A3AF428AB10D}" type="parTrans" cxnId="{E1CC6DC7-7EAC-41CA-AF2C-3936020DAFC4}">
      <dgm:prSet/>
      <dgm:spPr/>
      <dgm:t>
        <a:bodyPr/>
        <a:lstStyle/>
        <a:p>
          <a:endParaRPr lang="en-US"/>
        </a:p>
      </dgm:t>
    </dgm:pt>
    <dgm:pt modelId="{F3B273B4-92D1-45EF-A6E0-BC1F7C49A4AB}" type="sibTrans" cxnId="{E1CC6DC7-7EAC-41CA-AF2C-3936020DAFC4}">
      <dgm:prSet/>
      <dgm:spPr/>
      <dgm:t>
        <a:bodyPr/>
        <a:lstStyle/>
        <a:p>
          <a:endParaRPr lang="en-US"/>
        </a:p>
      </dgm:t>
    </dgm:pt>
    <dgm:pt modelId="{2C68C7B2-9612-4256-92A2-3C45F2326D2B}">
      <dgm:prSet/>
      <dgm:spPr/>
      <dgm:t>
        <a:bodyPr/>
        <a:lstStyle/>
        <a:p>
          <a:r>
            <a:rPr lang="en-US" dirty="0"/>
            <a:t>Mechanical device</a:t>
          </a:r>
        </a:p>
      </dgm:t>
    </dgm:pt>
    <dgm:pt modelId="{6356F793-2E1B-40A0-9C3B-49C9D2B588FA}" type="parTrans" cxnId="{5D760A3B-ADB9-40E6-AC58-53CC800370B4}">
      <dgm:prSet/>
      <dgm:spPr/>
      <dgm:t>
        <a:bodyPr/>
        <a:lstStyle/>
        <a:p>
          <a:endParaRPr lang="en-US"/>
        </a:p>
      </dgm:t>
    </dgm:pt>
    <dgm:pt modelId="{838F231F-9B15-4FB0-8349-070EA2C6DF5E}" type="sibTrans" cxnId="{5D760A3B-ADB9-40E6-AC58-53CC800370B4}">
      <dgm:prSet/>
      <dgm:spPr/>
      <dgm:t>
        <a:bodyPr/>
        <a:lstStyle/>
        <a:p>
          <a:endParaRPr lang="en-US"/>
        </a:p>
      </dgm:t>
    </dgm:pt>
    <dgm:pt modelId="{3456CBCB-4138-406D-A013-89A8F3962B7F}">
      <dgm:prSet/>
      <dgm:spPr/>
      <dgm:t>
        <a:bodyPr/>
        <a:lstStyle/>
        <a:p>
          <a:r>
            <a:rPr lang="en-US"/>
            <a:t>Trees</a:t>
          </a:r>
          <a:endParaRPr lang="en-US" dirty="0"/>
        </a:p>
      </dgm:t>
    </dgm:pt>
    <dgm:pt modelId="{5D11C3AB-3FBC-45D0-8D15-02D09A8AC6E2}" type="parTrans" cxnId="{D79F4334-0306-4118-BFE2-9A409EE46EC9}">
      <dgm:prSet/>
      <dgm:spPr/>
      <dgm:t>
        <a:bodyPr/>
        <a:lstStyle/>
        <a:p>
          <a:endParaRPr lang="en-US"/>
        </a:p>
      </dgm:t>
    </dgm:pt>
    <dgm:pt modelId="{50C86F9F-FFCD-4F20-AF40-82E5DA37FBF9}" type="sibTrans" cxnId="{D79F4334-0306-4118-BFE2-9A409EE46EC9}">
      <dgm:prSet/>
      <dgm:spPr/>
      <dgm:t>
        <a:bodyPr/>
        <a:lstStyle/>
        <a:p>
          <a:endParaRPr lang="en-US"/>
        </a:p>
      </dgm:t>
    </dgm:pt>
    <dgm:pt modelId="{A11CD4C7-AAC0-4F62-8EB9-C4087BC8F8BD}">
      <dgm:prSet/>
      <dgm:spPr/>
      <dgm:t>
        <a:bodyPr/>
        <a:lstStyle/>
        <a:p>
          <a:r>
            <a:rPr lang="en-US"/>
            <a:t>Animals</a:t>
          </a:r>
          <a:endParaRPr lang="en-US" dirty="0"/>
        </a:p>
      </dgm:t>
    </dgm:pt>
    <dgm:pt modelId="{C8205E45-5723-4D2E-9191-7987BD968164}" type="parTrans" cxnId="{64E616A4-37E2-446C-B212-22A8873BD393}">
      <dgm:prSet/>
      <dgm:spPr/>
      <dgm:t>
        <a:bodyPr/>
        <a:lstStyle/>
        <a:p>
          <a:endParaRPr lang="en-US"/>
        </a:p>
      </dgm:t>
    </dgm:pt>
    <dgm:pt modelId="{C83DB40B-AB2A-49AD-92FF-306F11C91AD4}" type="sibTrans" cxnId="{64E616A4-37E2-446C-B212-22A8873BD393}">
      <dgm:prSet/>
      <dgm:spPr/>
      <dgm:t>
        <a:bodyPr/>
        <a:lstStyle/>
        <a:p>
          <a:endParaRPr lang="en-US"/>
        </a:p>
      </dgm:t>
    </dgm:pt>
    <dgm:pt modelId="{9515BFB4-8861-41CB-8824-1A85E488C2CD}">
      <dgm:prSet/>
      <dgm:spPr/>
      <dgm:t>
        <a:bodyPr/>
        <a:lstStyle/>
        <a:p>
          <a:r>
            <a:rPr lang="en-US" dirty="0"/>
            <a:t>Algorithms</a:t>
          </a:r>
        </a:p>
      </dgm:t>
    </dgm:pt>
    <dgm:pt modelId="{FF500C78-2977-4F37-8F13-0740A3FBA2C7}" type="parTrans" cxnId="{E950D6B9-4DC8-4363-8043-83E8A0E49371}">
      <dgm:prSet/>
      <dgm:spPr/>
      <dgm:t>
        <a:bodyPr/>
        <a:lstStyle/>
        <a:p>
          <a:endParaRPr lang="en-US"/>
        </a:p>
      </dgm:t>
    </dgm:pt>
    <dgm:pt modelId="{AD53F56B-413E-480B-BDFA-9E67A2860BCB}" type="sibTrans" cxnId="{E950D6B9-4DC8-4363-8043-83E8A0E49371}">
      <dgm:prSet/>
      <dgm:spPr/>
      <dgm:t>
        <a:bodyPr/>
        <a:lstStyle/>
        <a:p>
          <a:endParaRPr lang="en-US"/>
        </a:p>
      </dgm:t>
    </dgm:pt>
    <dgm:pt modelId="{0646A06B-4BBF-4C72-8ED6-367766D5499F}">
      <dgm:prSet/>
      <dgm:spPr/>
      <dgm:t>
        <a:bodyPr/>
        <a:lstStyle/>
        <a:p>
          <a:r>
            <a:rPr lang="en-US" dirty="0"/>
            <a:t>Programming</a:t>
          </a:r>
          <a:r>
            <a:rPr lang="fa-IR" dirty="0"/>
            <a:t> </a:t>
          </a:r>
          <a:r>
            <a:rPr lang="en-US" dirty="0"/>
            <a:t>(formal)</a:t>
          </a:r>
        </a:p>
      </dgm:t>
    </dgm:pt>
    <dgm:pt modelId="{4F5476CE-919F-4BF7-9766-B51726DDCBBB}" type="parTrans" cxnId="{89748076-7D37-4F09-AF3B-4727A1547B8F}">
      <dgm:prSet/>
      <dgm:spPr/>
      <dgm:t>
        <a:bodyPr/>
        <a:lstStyle/>
        <a:p>
          <a:endParaRPr lang="en-US"/>
        </a:p>
      </dgm:t>
    </dgm:pt>
    <dgm:pt modelId="{58F6060C-FA73-451C-A2B4-A53B845D6AEF}" type="sibTrans" cxnId="{89748076-7D37-4F09-AF3B-4727A1547B8F}">
      <dgm:prSet/>
      <dgm:spPr/>
      <dgm:t>
        <a:bodyPr/>
        <a:lstStyle/>
        <a:p>
          <a:endParaRPr lang="en-US"/>
        </a:p>
      </dgm:t>
    </dgm:pt>
    <dgm:pt modelId="{78C9FDDE-3914-493C-A2B4-ACC57FA6CBEE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5D1F1F95-7443-4671-975C-09A13FD0D255}" type="parTrans" cxnId="{3B86B4C3-FC1B-47AF-B66B-37BAE64CDA62}">
      <dgm:prSet/>
      <dgm:spPr/>
      <dgm:t>
        <a:bodyPr/>
        <a:lstStyle/>
        <a:p>
          <a:endParaRPr lang="en-US"/>
        </a:p>
      </dgm:t>
    </dgm:pt>
    <dgm:pt modelId="{4B6D1C45-9AF1-4B04-BDB9-78E24A173AA2}" type="sibTrans" cxnId="{3B86B4C3-FC1B-47AF-B66B-37BAE64CDA62}">
      <dgm:prSet/>
      <dgm:spPr/>
      <dgm:t>
        <a:bodyPr/>
        <a:lstStyle/>
        <a:p>
          <a:endParaRPr lang="en-US"/>
        </a:p>
      </dgm:t>
    </dgm:pt>
    <dgm:pt modelId="{D96322B6-4BB4-4AAB-ADE8-A948C316B573}" type="pres">
      <dgm:prSet presAssocID="{3389F580-3C4E-4E0E-8455-F66923E06926}" presName="diagram" presStyleCnt="0">
        <dgm:presLayoutVars>
          <dgm:dir/>
          <dgm:resizeHandles val="exact"/>
        </dgm:presLayoutVars>
      </dgm:prSet>
      <dgm:spPr/>
    </dgm:pt>
    <dgm:pt modelId="{DFD100E9-BE96-4918-93A7-CF1B2D14232C}" type="pres">
      <dgm:prSet presAssocID="{EF79F3C6-09B7-4A6F-A8C3-536272AD9A7C}" presName="node" presStyleLbl="node1" presStyleIdx="0" presStyleCnt="9">
        <dgm:presLayoutVars>
          <dgm:bulletEnabled val="1"/>
        </dgm:presLayoutVars>
      </dgm:prSet>
      <dgm:spPr/>
    </dgm:pt>
    <dgm:pt modelId="{5B1EAF70-E187-432B-A243-1AEC15016901}" type="pres">
      <dgm:prSet presAssocID="{E69CA3B0-50B3-4F70-A344-E25277C59369}" presName="sibTrans" presStyleCnt="0"/>
      <dgm:spPr/>
    </dgm:pt>
    <dgm:pt modelId="{8D1CD44A-2D86-4EEB-90DF-0845020D9669}" type="pres">
      <dgm:prSet presAssocID="{7427329D-05D3-4CF5-8A94-D6FEA6318297}" presName="node" presStyleLbl="node1" presStyleIdx="1" presStyleCnt="9">
        <dgm:presLayoutVars>
          <dgm:bulletEnabled val="1"/>
        </dgm:presLayoutVars>
      </dgm:prSet>
      <dgm:spPr/>
    </dgm:pt>
    <dgm:pt modelId="{FADA7A12-45F4-4EC2-9986-07D4F37C6171}" type="pres">
      <dgm:prSet presAssocID="{B281A9F7-5CA2-46E0-9DB8-1C60B06B20D6}" presName="sibTrans" presStyleCnt="0"/>
      <dgm:spPr/>
    </dgm:pt>
    <dgm:pt modelId="{621C2F7D-F2E9-45D5-A4C2-AF2D422BE139}" type="pres">
      <dgm:prSet presAssocID="{1D1C0540-A38F-4A9F-82A1-435C7CBC9062}" presName="node" presStyleLbl="node1" presStyleIdx="2" presStyleCnt="9">
        <dgm:presLayoutVars>
          <dgm:bulletEnabled val="1"/>
        </dgm:presLayoutVars>
      </dgm:prSet>
      <dgm:spPr/>
    </dgm:pt>
    <dgm:pt modelId="{3059D648-5AD3-4A5B-B59B-E248C5BC792E}" type="pres">
      <dgm:prSet presAssocID="{F3B273B4-92D1-45EF-A6E0-BC1F7C49A4AB}" presName="sibTrans" presStyleCnt="0"/>
      <dgm:spPr/>
    </dgm:pt>
    <dgm:pt modelId="{8A67E6B3-437C-499A-B85E-624DCCF5B8DC}" type="pres">
      <dgm:prSet presAssocID="{2C68C7B2-9612-4256-92A2-3C45F2326D2B}" presName="node" presStyleLbl="node1" presStyleIdx="3" presStyleCnt="9">
        <dgm:presLayoutVars>
          <dgm:bulletEnabled val="1"/>
        </dgm:presLayoutVars>
      </dgm:prSet>
      <dgm:spPr/>
    </dgm:pt>
    <dgm:pt modelId="{939EE1DC-E3C1-4E0F-8988-9D78FD99309A}" type="pres">
      <dgm:prSet presAssocID="{838F231F-9B15-4FB0-8349-070EA2C6DF5E}" presName="sibTrans" presStyleCnt="0"/>
      <dgm:spPr/>
    </dgm:pt>
    <dgm:pt modelId="{CF00ACA9-67DB-46BE-9DB6-729CF271CED0}" type="pres">
      <dgm:prSet presAssocID="{3456CBCB-4138-406D-A013-89A8F3962B7F}" presName="node" presStyleLbl="node1" presStyleIdx="4" presStyleCnt="9">
        <dgm:presLayoutVars>
          <dgm:bulletEnabled val="1"/>
        </dgm:presLayoutVars>
      </dgm:prSet>
      <dgm:spPr/>
    </dgm:pt>
    <dgm:pt modelId="{9DEBFF32-29EF-475E-8596-4EFEDC549B39}" type="pres">
      <dgm:prSet presAssocID="{50C86F9F-FFCD-4F20-AF40-82E5DA37FBF9}" presName="sibTrans" presStyleCnt="0"/>
      <dgm:spPr/>
    </dgm:pt>
    <dgm:pt modelId="{DEA57AFC-24EA-4A8F-AA71-3F2D49F07B05}" type="pres">
      <dgm:prSet presAssocID="{A11CD4C7-AAC0-4F62-8EB9-C4087BC8F8BD}" presName="node" presStyleLbl="node1" presStyleIdx="5" presStyleCnt="9">
        <dgm:presLayoutVars>
          <dgm:bulletEnabled val="1"/>
        </dgm:presLayoutVars>
      </dgm:prSet>
      <dgm:spPr/>
    </dgm:pt>
    <dgm:pt modelId="{4ECC7E5B-6CDF-45A7-B0DE-DA0E55EE2FE0}" type="pres">
      <dgm:prSet presAssocID="{C83DB40B-AB2A-49AD-92FF-306F11C91AD4}" presName="sibTrans" presStyleCnt="0"/>
      <dgm:spPr/>
    </dgm:pt>
    <dgm:pt modelId="{9F0BAC57-58C4-47F5-BDBF-E37E3C82EB61}" type="pres">
      <dgm:prSet presAssocID="{9515BFB4-8861-41CB-8824-1A85E488C2CD}" presName="node" presStyleLbl="node1" presStyleIdx="6" presStyleCnt="9">
        <dgm:presLayoutVars>
          <dgm:bulletEnabled val="1"/>
        </dgm:presLayoutVars>
      </dgm:prSet>
      <dgm:spPr/>
    </dgm:pt>
    <dgm:pt modelId="{1161A0F5-A55E-451E-9D21-90ED54D8A746}" type="pres">
      <dgm:prSet presAssocID="{AD53F56B-413E-480B-BDFA-9E67A2860BCB}" presName="sibTrans" presStyleCnt="0"/>
      <dgm:spPr/>
    </dgm:pt>
    <dgm:pt modelId="{CBD8A924-8A75-4272-B3FC-CDF5F8A325DE}" type="pres">
      <dgm:prSet presAssocID="{0646A06B-4BBF-4C72-8ED6-367766D5499F}" presName="node" presStyleLbl="node1" presStyleIdx="7" presStyleCnt="9">
        <dgm:presLayoutVars>
          <dgm:bulletEnabled val="1"/>
        </dgm:presLayoutVars>
      </dgm:prSet>
      <dgm:spPr/>
    </dgm:pt>
    <dgm:pt modelId="{1667BD88-B0AE-4528-86B5-3D6D6214333D}" type="pres">
      <dgm:prSet presAssocID="{58F6060C-FA73-451C-A2B4-A53B845D6AEF}" presName="sibTrans" presStyleCnt="0"/>
      <dgm:spPr/>
    </dgm:pt>
    <dgm:pt modelId="{DF02DE86-BAC9-4E38-9C99-F1C971704A53}" type="pres">
      <dgm:prSet presAssocID="{78C9FDDE-3914-493C-A2B4-ACC57FA6CBEE}" presName="node" presStyleLbl="node1" presStyleIdx="8" presStyleCnt="9">
        <dgm:presLayoutVars>
          <dgm:bulletEnabled val="1"/>
        </dgm:presLayoutVars>
      </dgm:prSet>
      <dgm:spPr/>
    </dgm:pt>
  </dgm:ptLst>
  <dgm:cxnLst>
    <dgm:cxn modelId="{6F03A60B-5B72-4B4E-B2B8-B84D4DFDC72D}" srcId="{3389F580-3C4E-4E0E-8455-F66923E06926}" destId="{EF79F3C6-09B7-4A6F-A8C3-536272AD9A7C}" srcOrd="0" destOrd="0" parTransId="{F6C4DA5B-70E9-4CD2-9181-987C764F5348}" sibTransId="{E69CA3B0-50B3-4F70-A344-E25277C59369}"/>
    <dgm:cxn modelId="{1748210C-32E3-42B9-B67B-4778EE41567D}" type="presOf" srcId="{78C9FDDE-3914-493C-A2B4-ACC57FA6CBEE}" destId="{DF02DE86-BAC9-4E38-9C99-F1C971704A53}" srcOrd="0" destOrd="0" presId="urn:microsoft.com/office/officeart/2005/8/layout/default"/>
    <dgm:cxn modelId="{7443FB17-E5B2-4056-88DA-D641B9B8F340}" type="presOf" srcId="{EF79F3C6-09B7-4A6F-A8C3-536272AD9A7C}" destId="{DFD100E9-BE96-4918-93A7-CF1B2D14232C}" srcOrd="0" destOrd="0" presId="urn:microsoft.com/office/officeart/2005/8/layout/default"/>
    <dgm:cxn modelId="{541E231E-932D-402E-B01D-1D9E716CB406}" type="presOf" srcId="{1D1C0540-A38F-4A9F-82A1-435C7CBC9062}" destId="{621C2F7D-F2E9-45D5-A4C2-AF2D422BE139}" srcOrd="0" destOrd="0" presId="urn:microsoft.com/office/officeart/2005/8/layout/default"/>
    <dgm:cxn modelId="{D79F4334-0306-4118-BFE2-9A409EE46EC9}" srcId="{3389F580-3C4E-4E0E-8455-F66923E06926}" destId="{3456CBCB-4138-406D-A013-89A8F3962B7F}" srcOrd="4" destOrd="0" parTransId="{5D11C3AB-3FBC-45D0-8D15-02D09A8AC6E2}" sibTransId="{50C86F9F-FFCD-4F20-AF40-82E5DA37FBF9}"/>
    <dgm:cxn modelId="{5D760A3B-ADB9-40E6-AC58-53CC800370B4}" srcId="{3389F580-3C4E-4E0E-8455-F66923E06926}" destId="{2C68C7B2-9612-4256-92A2-3C45F2326D2B}" srcOrd="3" destOrd="0" parTransId="{6356F793-2E1B-40A0-9C3B-49C9D2B588FA}" sibTransId="{838F231F-9B15-4FB0-8349-070EA2C6DF5E}"/>
    <dgm:cxn modelId="{6E3EE162-4530-4C23-AE36-27ACEE5E0E35}" srcId="{3389F580-3C4E-4E0E-8455-F66923E06926}" destId="{7427329D-05D3-4CF5-8A94-D6FEA6318297}" srcOrd="1" destOrd="0" parTransId="{B6A7EF99-4EAC-4C06-A723-DCAAF2C4B4E5}" sibTransId="{B281A9F7-5CA2-46E0-9DB8-1C60B06B20D6}"/>
    <dgm:cxn modelId="{20A60051-3C70-4B0F-AD6D-C8A4BF40A722}" type="presOf" srcId="{3389F580-3C4E-4E0E-8455-F66923E06926}" destId="{D96322B6-4BB4-4AAB-ADE8-A948C316B573}" srcOrd="0" destOrd="0" presId="urn:microsoft.com/office/officeart/2005/8/layout/default"/>
    <dgm:cxn modelId="{DF641353-F9B3-4F08-B616-CB150248DF39}" type="presOf" srcId="{3456CBCB-4138-406D-A013-89A8F3962B7F}" destId="{CF00ACA9-67DB-46BE-9DB6-729CF271CED0}" srcOrd="0" destOrd="0" presId="urn:microsoft.com/office/officeart/2005/8/layout/default"/>
    <dgm:cxn modelId="{89748076-7D37-4F09-AF3B-4727A1547B8F}" srcId="{3389F580-3C4E-4E0E-8455-F66923E06926}" destId="{0646A06B-4BBF-4C72-8ED6-367766D5499F}" srcOrd="7" destOrd="0" parTransId="{4F5476CE-919F-4BF7-9766-B51726DDCBBB}" sibTransId="{58F6060C-FA73-451C-A2B4-A53B845D6AEF}"/>
    <dgm:cxn modelId="{17DE0F91-9084-4A13-BA4A-9F0F2FCCAD3E}" type="presOf" srcId="{7427329D-05D3-4CF5-8A94-D6FEA6318297}" destId="{8D1CD44A-2D86-4EEB-90DF-0845020D9669}" srcOrd="0" destOrd="0" presId="urn:microsoft.com/office/officeart/2005/8/layout/default"/>
    <dgm:cxn modelId="{CA84C696-C98A-4511-8B58-039C3A259C83}" type="presOf" srcId="{0646A06B-4BBF-4C72-8ED6-367766D5499F}" destId="{CBD8A924-8A75-4272-B3FC-CDF5F8A325DE}" srcOrd="0" destOrd="0" presId="urn:microsoft.com/office/officeart/2005/8/layout/default"/>
    <dgm:cxn modelId="{64E616A4-37E2-446C-B212-22A8873BD393}" srcId="{3389F580-3C4E-4E0E-8455-F66923E06926}" destId="{A11CD4C7-AAC0-4F62-8EB9-C4087BC8F8BD}" srcOrd="5" destOrd="0" parTransId="{C8205E45-5723-4D2E-9191-7987BD968164}" sibTransId="{C83DB40B-AB2A-49AD-92FF-306F11C91AD4}"/>
    <dgm:cxn modelId="{8E428BB6-4FB2-49CA-984D-27112C09CDF2}" type="presOf" srcId="{A11CD4C7-AAC0-4F62-8EB9-C4087BC8F8BD}" destId="{DEA57AFC-24EA-4A8F-AA71-3F2D49F07B05}" srcOrd="0" destOrd="0" presId="urn:microsoft.com/office/officeart/2005/8/layout/default"/>
    <dgm:cxn modelId="{E950D6B9-4DC8-4363-8043-83E8A0E49371}" srcId="{3389F580-3C4E-4E0E-8455-F66923E06926}" destId="{9515BFB4-8861-41CB-8824-1A85E488C2CD}" srcOrd="6" destOrd="0" parTransId="{FF500C78-2977-4F37-8F13-0740A3FBA2C7}" sibTransId="{AD53F56B-413E-480B-BDFA-9E67A2860BCB}"/>
    <dgm:cxn modelId="{3B86B4C3-FC1B-47AF-B66B-37BAE64CDA62}" srcId="{3389F580-3C4E-4E0E-8455-F66923E06926}" destId="{78C9FDDE-3914-493C-A2B4-ACC57FA6CBEE}" srcOrd="8" destOrd="0" parTransId="{5D1F1F95-7443-4671-975C-09A13FD0D255}" sibTransId="{4B6D1C45-9AF1-4B04-BDB9-78E24A173AA2}"/>
    <dgm:cxn modelId="{E1CC6DC7-7EAC-41CA-AF2C-3936020DAFC4}" srcId="{3389F580-3C4E-4E0E-8455-F66923E06926}" destId="{1D1C0540-A38F-4A9F-82A1-435C7CBC9062}" srcOrd="2" destOrd="0" parTransId="{887CEE3F-5A2B-4466-B405-A3AF428AB10D}" sibTransId="{F3B273B4-92D1-45EF-A6E0-BC1F7C49A4AB}"/>
    <dgm:cxn modelId="{5058E2E7-6C66-499F-9166-58C31108DCD1}" type="presOf" srcId="{9515BFB4-8861-41CB-8824-1A85E488C2CD}" destId="{9F0BAC57-58C4-47F5-BDBF-E37E3C82EB61}" srcOrd="0" destOrd="0" presId="urn:microsoft.com/office/officeart/2005/8/layout/default"/>
    <dgm:cxn modelId="{3AB760F1-B7E8-4682-8A1A-9220DCA8689B}" type="presOf" srcId="{2C68C7B2-9612-4256-92A2-3C45F2326D2B}" destId="{8A67E6B3-437C-499A-B85E-624DCCF5B8DC}" srcOrd="0" destOrd="0" presId="urn:microsoft.com/office/officeart/2005/8/layout/default"/>
    <dgm:cxn modelId="{4AE7743A-B484-4EC8-9F17-0331047BA6A0}" type="presParOf" srcId="{D96322B6-4BB4-4AAB-ADE8-A948C316B573}" destId="{DFD100E9-BE96-4918-93A7-CF1B2D14232C}" srcOrd="0" destOrd="0" presId="urn:microsoft.com/office/officeart/2005/8/layout/default"/>
    <dgm:cxn modelId="{BCCB4D20-5A50-4ED4-B839-939A94867D3C}" type="presParOf" srcId="{D96322B6-4BB4-4AAB-ADE8-A948C316B573}" destId="{5B1EAF70-E187-432B-A243-1AEC15016901}" srcOrd="1" destOrd="0" presId="urn:microsoft.com/office/officeart/2005/8/layout/default"/>
    <dgm:cxn modelId="{9189C5EB-6DD0-4A6C-8A7F-B7BED1907EA2}" type="presParOf" srcId="{D96322B6-4BB4-4AAB-ADE8-A948C316B573}" destId="{8D1CD44A-2D86-4EEB-90DF-0845020D9669}" srcOrd="2" destOrd="0" presId="urn:microsoft.com/office/officeart/2005/8/layout/default"/>
    <dgm:cxn modelId="{F4C0B1E1-68EE-44AB-B662-32F0110909F1}" type="presParOf" srcId="{D96322B6-4BB4-4AAB-ADE8-A948C316B573}" destId="{FADA7A12-45F4-4EC2-9986-07D4F37C6171}" srcOrd="3" destOrd="0" presId="urn:microsoft.com/office/officeart/2005/8/layout/default"/>
    <dgm:cxn modelId="{E0B1B3C3-8218-4838-BD2B-99FB4590E6C6}" type="presParOf" srcId="{D96322B6-4BB4-4AAB-ADE8-A948C316B573}" destId="{621C2F7D-F2E9-45D5-A4C2-AF2D422BE139}" srcOrd="4" destOrd="0" presId="urn:microsoft.com/office/officeart/2005/8/layout/default"/>
    <dgm:cxn modelId="{D0DEE2CC-ED2A-44EB-A525-F8BAF13C15AA}" type="presParOf" srcId="{D96322B6-4BB4-4AAB-ADE8-A948C316B573}" destId="{3059D648-5AD3-4A5B-B59B-E248C5BC792E}" srcOrd="5" destOrd="0" presId="urn:microsoft.com/office/officeart/2005/8/layout/default"/>
    <dgm:cxn modelId="{B13B2176-3475-4079-8C8C-4E228EB2FD38}" type="presParOf" srcId="{D96322B6-4BB4-4AAB-ADE8-A948C316B573}" destId="{8A67E6B3-437C-499A-B85E-624DCCF5B8DC}" srcOrd="6" destOrd="0" presId="urn:microsoft.com/office/officeart/2005/8/layout/default"/>
    <dgm:cxn modelId="{BC2B338F-045E-468A-9BE5-409F548C580D}" type="presParOf" srcId="{D96322B6-4BB4-4AAB-ADE8-A948C316B573}" destId="{939EE1DC-E3C1-4E0F-8988-9D78FD99309A}" srcOrd="7" destOrd="0" presId="urn:microsoft.com/office/officeart/2005/8/layout/default"/>
    <dgm:cxn modelId="{A2792BBF-056A-47BA-8C36-16642DEBC91E}" type="presParOf" srcId="{D96322B6-4BB4-4AAB-ADE8-A948C316B573}" destId="{CF00ACA9-67DB-46BE-9DB6-729CF271CED0}" srcOrd="8" destOrd="0" presId="urn:microsoft.com/office/officeart/2005/8/layout/default"/>
    <dgm:cxn modelId="{0E1EE54C-57B4-42DE-9F04-DCF1E6D4081C}" type="presParOf" srcId="{D96322B6-4BB4-4AAB-ADE8-A948C316B573}" destId="{9DEBFF32-29EF-475E-8596-4EFEDC549B39}" srcOrd="9" destOrd="0" presId="urn:microsoft.com/office/officeart/2005/8/layout/default"/>
    <dgm:cxn modelId="{DCF7F708-169F-4927-8D3A-5BE45EE47775}" type="presParOf" srcId="{D96322B6-4BB4-4AAB-ADE8-A948C316B573}" destId="{DEA57AFC-24EA-4A8F-AA71-3F2D49F07B05}" srcOrd="10" destOrd="0" presId="urn:microsoft.com/office/officeart/2005/8/layout/default"/>
    <dgm:cxn modelId="{F3119DC1-17A8-4FA8-9C92-421271DDF08E}" type="presParOf" srcId="{D96322B6-4BB4-4AAB-ADE8-A948C316B573}" destId="{4ECC7E5B-6CDF-45A7-B0DE-DA0E55EE2FE0}" srcOrd="11" destOrd="0" presId="urn:microsoft.com/office/officeart/2005/8/layout/default"/>
    <dgm:cxn modelId="{80AF6349-ADD2-4DE1-97C8-A2AB851B578F}" type="presParOf" srcId="{D96322B6-4BB4-4AAB-ADE8-A948C316B573}" destId="{9F0BAC57-58C4-47F5-BDBF-E37E3C82EB61}" srcOrd="12" destOrd="0" presId="urn:microsoft.com/office/officeart/2005/8/layout/default"/>
    <dgm:cxn modelId="{07CBC35B-2646-476D-9D10-48BD4387A2B0}" type="presParOf" srcId="{D96322B6-4BB4-4AAB-ADE8-A948C316B573}" destId="{1161A0F5-A55E-451E-9D21-90ED54D8A746}" srcOrd="13" destOrd="0" presId="urn:microsoft.com/office/officeart/2005/8/layout/default"/>
    <dgm:cxn modelId="{5FEADF96-84BF-490E-9C08-661C5A70A789}" type="presParOf" srcId="{D96322B6-4BB4-4AAB-ADE8-A948C316B573}" destId="{CBD8A924-8A75-4272-B3FC-CDF5F8A325DE}" srcOrd="14" destOrd="0" presId="urn:microsoft.com/office/officeart/2005/8/layout/default"/>
    <dgm:cxn modelId="{8BFC6426-49F0-4C2C-94FE-32DA23E4D5FB}" type="presParOf" srcId="{D96322B6-4BB4-4AAB-ADE8-A948C316B573}" destId="{1667BD88-B0AE-4528-86B5-3D6D6214333D}" srcOrd="15" destOrd="0" presId="urn:microsoft.com/office/officeart/2005/8/layout/default"/>
    <dgm:cxn modelId="{2057A5BD-7884-4E49-B1E3-642001276AD9}" type="presParOf" srcId="{D96322B6-4BB4-4AAB-ADE8-A948C316B573}" destId="{DF02DE86-BAC9-4E38-9C99-F1C971704A5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5150B-1FA2-41EC-BE7B-263CCA6811A7}">
      <dsp:nvSpPr>
        <dsp:cNvPr id="0" name=""/>
        <dsp:cNvSpPr/>
      </dsp:nvSpPr>
      <dsp:spPr>
        <a:xfrm>
          <a:off x="2919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1600</a:t>
          </a:r>
        </a:p>
      </dsp:txBody>
      <dsp:txXfrm rot="16200000">
        <a:off x="-765519" y="2635176"/>
        <a:ext cx="1928939" cy="392060"/>
      </dsp:txXfrm>
    </dsp:sp>
    <dsp:sp modelId="{3A213088-0A7F-47A9-A5C0-D5EFC42431FC}">
      <dsp:nvSpPr>
        <dsp:cNvPr id="0" name=""/>
        <dsp:cNvSpPr/>
      </dsp:nvSpPr>
      <dsp:spPr>
        <a:xfrm>
          <a:off x="394980" y="1866736"/>
          <a:ext cx="1460426" cy="2352365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Mechanical Calculators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Pascaline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Jacquard Loom</a:t>
          </a:r>
          <a:endParaRPr lang="en-US" sz="1800" kern="1200" dirty="0"/>
        </a:p>
      </dsp:txBody>
      <dsp:txXfrm>
        <a:off x="394980" y="1866736"/>
        <a:ext cx="1460426" cy="2352365"/>
      </dsp:txXfrm>
    </dsp:sp>
    <dsp:sp modelId="{23E7D519-99D6-4178-87FF-7CE919B254AE}">
      <dsp:nvSpPr>
        <dsp:cNvPr id="0" name=""/>
        <dsp:cNvSpPr/>
      </dsp:nvSpPr>
      <dsp:spPr>
        <a:xfrm>
          <a:off x="2031834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1700</a:t>
          </a:r>
        </a:p>
      </dsp:txBody>
      <dsp:txXfrm rot="16200000">
        <a:off x="1263395" y="2635176"/>
        <a:ext cx="1928939" cy="392060"/>
      </dsp:txXfrm>
    </dsp:sp>
    <dsp:sp modelId="{C3398FEF-9E3D-4DCA-8B4D-2CEF5D35400B}">
      <dsp:nvSpPr>
        <dsp:cNvPr id="0" name=""/>
        <dsp:cNvSpPr/>
      </dsp:nvSpPr>
      <dsp:spPr>
        <a:xfrm rot="5400000">
          <a:off x="1868751" y="3736704"/>
          <a:ext cx="345769" cy="2940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09B60-5143-4467-84AC-94686D3CC43B}">
      <dsp:nvSpPr>
        <dsp:cNvPr id="0" name=""/>
        <dsp:cNvSpPr/>
      </dsp:nvSpPr>
      <dsp:spPr>
        <a:xfrm>
          <a:off x="2423895" y="1866736"/>
          <a:ext cx="1460426" cy="2352365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Difference Engine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Analytical Engine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Punched Card Tabulating Machines</a:t>
          </a:r>
          <a:endParaRPr lang="en-US" sz="1800" kern="1200" dirty="0"/>
        </a:p>
      </dsp:txBody>
      <dsp:txXfrm>
        <a:off x="2423895" y="1866736"/>
        <a:ext cx="1460426" cy="2352365"/>
      </dsp:txXfrm>
    </dsp:sp>
    <dsp:sp modelId="{E5E58A5C-0349-47AC-9080-A4F07316FC52}">
      <dsp:nvSpPr>
        <dsp:cNvPr id="0" name=""/>
        <dsp:cNvSpPr/>
      </dsp:nvSpPr>
      <dsp:spPr>
        <a:xfrm>
          <a:off x="4060750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1800</a:t>
          </a:r>
        </a:p>
      </dsp:txBody>
      <dsp:txXfrm rot="16200000">
        <a:off x="3292310" y="2635176"/>
        <a:ext cx="1928939" cy="392060"/>
      </dsp:txXfrm>
    </dsp:sp>
    <dsp:sp modelId="{22D372B8-AFAE-4A20-B240-80DDFBDC12F6}">
      <dsp:nvSpPr>
        <dsp:cNvPr id="0" name=""/>
        <dsp:cNvSpPr/>
      </dsp:nvSpPr>
      <dsp:spPr>
        <a:xfrm rot="5400000">
          <a:off x="3897666" y="3736704"/>
          <a:ext cx="345769" cy="2940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BAF99-B228-4FF9-B1FC-5849EA328554}">
      <dsp:nvSpPr>
        <dsp:cNvPr id="0" name=""/>
        <dsp:cNvSpPr/>
      </dsp:nvSpPr>
      <dsp:spPr>
        <a:xfrm>
          <a:off x="4452811" y="1866736"/>
          <a:ext cx="1460426" cy="2352365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Hollerith Tabulating Machine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Teletype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Vacuum Tube</a:t>
          </a:r>
          <a:endParaRPr lang="en-US" sz="1800" kern="1200" dirty="0"/>
        </a:p>
      </dsp:txBody>
      <dsp:txXfrm>
        <a:off x="4452811" y="1866736"/>
        <a:ext cx="1460426" cy="2352365"/>
      </dsp:txXfrm>
    </dsp:sp>
    <dsp:sp modelId="{951F17E9-008A-4394-9784-167AC28AE5E6}">
      <dsp:nvSpPr>
        <dsp:cNvPr id="0" name=""/>
        <dsp:cNvSpPr/>
      </dsp:nvSpPr>
      <dsp:spPr>
        <a:xfrm>
          <a:off x="6089665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1900</a:t>
          </a:r>
        </a:p>
      </dsp:txBody>
      <dsp:txXfrm rot="16200000">
        <a:off x="5321225" y="2635176"/>
        <a:ext cx="1928939" cy="392060"/>
      </dsp:txXfrm>
    </dsp:sp>
    <dsp:sp modelId="{6EBCA13B-AD11-4963-ACDE-162A9941BAC8}">
      <dsp:nvSpPr>
        <dsp:cNvPr id="0" name=""/>
        <dsp:cNvSpPr/>
      </dsp:nvSpPr>
      <dsp:spPr>
        <a:xfrm rot="5400000">
          <a:off x="5926581" y="3736704"/>
          <a:ext cx="345769" cy="2940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CC298-68DE-4CE9-807F-BB80C437A0D2}">
      <dsp:nvSpPr>
        <dsp:cNvPr id="0" name=""/>
        <dsp:cNvSpPr/>
      </dsp:nvSpPr>
      <dsp:spPr>
        <a:xfrm>
          <a:off x="6481726" y="1866736"/>
          <a:ext cx="1460426" cy="2352365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Transistor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Integrated Circuit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Microprocessor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Personal Computer</a:t>
          </a:r>
          <a:endParaRPr lang="en-US" sz="1800" kern="1200" dirty="0"/>
        </a:p>
      </dsp:txBody>
      <dsp:txXfrm>
        <a:off x="6481726" y="1866736"/>
        <a:ext cx="1460426" cy="2352365"/>
      </dsp:txXfrm>
    </dsp:sp>
    <dsp:sp modelId="{922A1DFC-0A6D-48D8-8847-99A6584BB70D}">
      <dsp:nvSpPr>
        <dsp:cNvPr id="0" name=""/>
        <dsp:cNvSpPr/>
      </dsp:nvSpPr>
      <dsp:spPr>
        <a:xfrm>
          <a:off x="8118580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2000</a:t>
          </a:r>
        </a:p>
      </dsp:txBody>
      <dsp:txXfrm rot="16200000">
        <a:off x="7350141" y="2635176"/>
        <a:ext cx="1928939" cy="392060"/>
      </dsp:txXfrm>
    </dsp:sp>
    <dsp:sp modelId="{D77F9C86-C1F2-49A4-BEF5-55CB9E959486}">
      <dsp:nvSpPr>
        <dsp:cNvPr id="0" name=""/>
        <dsp:cNvSpPr/>
      </dsp:nvSpPr>
      <dsp:spPr>
        <a:xfrm rot="5400000">
          <a:off x="7955497" y="3736704"/>
          <a:ext cx="345769" cy="2940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56765-A74F-4F32-824F-67B841972BCA}">
      <dsp:nvSpPr>
        <dsp:cNvPr id="0" name=""/>
        <dsp:cNvSpPr/>
      </dsp:nvSpPr>
      <dsp:spPr>
        <a:xfrm>
          <a:off x="8510641" y="1866736"/>
          <a:ext cx="1460426" cy="2352365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Cloud Computing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Tablets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Smartphones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Internet of Things (IoT)</a:t>
          </a:r>
          <a:endParaRPr lang="en-US" sz="1800" kern="1200" dirty="0"/>
        </a:p>
      </dsp:txBody>
      <dsp:txXfrm>
        <a:off x="8510641" y="1866736"/>
        <a:ext cx="1460426" cy="2352365"/>
      </dsp:txXfrm>
    </dsp:sp>
    <dsp:sp modelId="{1A9ACA47-3C0D-4640-8951-3BDB69EE21D5}">
      <dsp:nvSpPr>
        <dsp:cNvPr id="0" name=""/>
        <dsp:cNvSpPr/>
      </dsp:nvSpPr>
      <dsp:spPr>
        <a:xfrm>
          <a:off x="10147495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3000</a:t>
          </a:r>
        </a:p>
      </dsp:txBody>
      <dsp:txXfrm rot="16200000">
        <a:off x="9379056" y="2635176"/>
        <a:ext cx="1928939" cy="392060"/>
      </dsp:txXfrm>
    </dsp:sp>
    <dsp:sp modelId="{F73BE69A-BAA2-48F0-891A-043A94FAB8BE}">
      <dsp:nvSpPr>
        <dsp:cNvPr id="0" name=""/>
        <dsp:cNvSpPr/>
      </dsp:nvSpPr>
      <dsp:spPr>
        <a:xfrm rot="5400000">
          <a:off x="9984412" y="3736704"/>
          <a:ext cx="345769" cy="2940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DA845-5DBA-4353-9AD8-2C37BF15A098}">
      <dsp:nvSpPr>
        <dsp:cNvPr id="0" name=""/>
        <dsp:cNvSpPr/>
      </dsp:nvSpPr>
      <dsp:spPr>
        <a:xfrm>
          <a:off x="0" y="3665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9AEA9-BFE8-4421-AAE4-CCDC7A6821E3}">
      <dsp:nvSpPr>
        <dsp:cNvPr id="0" name=""/>
        <dsp:cNvSpPr/>
      </dsp:nvSpPr>
      <dsp:spPr>
        <a:xfrm>
          <a:off x="457676" y="145125"/>
          <a:ext cx="640746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Needs analysis</a:t>
          </a:r>
        </a:p>
      </dsp:txBody>
      <dsp:txXfrm>
        <a:off x="479292" y="166741"/>
        <a:ext cx="6364235" cy="399568"/>
      </dsp:txXfrm>
    </dsp:sp>
    <dsp:sp modelId="{6C7B1044-E94B-4821-BA3F-C657DB05A8CC}">
      <dsp:nvSpPr>
        <dsp:cNvPr id="0" name=""/>
        <dsp:cNvSpPr/>
      </dsp:nvSpPr>
      <dsp:spPr>
        <a:xfrm>
          <a:off x="0" y="10469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5BE67-6AC2-410C-A5FE-9DECEE5D465D}">
      <dsp:nvSpPr>
        <dsp:cNvPr id="0" name=""/>
        <dsp:cNvSpPr/>
      </dsp:nvSpPr>
      <dsp:spPr>
        <a:xfrm>
          <a:off x="457676" y="825525"/>
          <a:ext cx="640746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Well-defined problem definition</a:t>
          </a:r>
          <a:endParaRPr lang="en-US" sz="2400" kern="1200" dirty="0"/>
        </a:p>
      </dsp:txBody>
      <dsp:txXfrm>
        <a:off x="479292" y="847141"/>
        <a:ext cx="6364235" cy="399568"/>
      </dsp:txXfrm>
    </dsp:sp>
    <dsp:sp modelId="{AF229676-71EC-495D-A472-3F2EACF98E1D}">
      <dsp:nvSpPr>
        <dsp:cNvPr id="0" name=""/>
        <dsp:cNvSpPr/>
      </dsp:nvSpPr>
      <dsp:spPr>
        <a:xfrm>
          <a:off x="0" y="17273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27D96-5C08-4991-9ED0-97C1D8E511C4}">
      <dsp:nvSpPr>
        <dsp:cNvPr id="0" name=""/>
        <dsp:cNvSpPr/>
      </dsp:nvSpPr>
      <dsp:spPr>
        <a:xfrm>
          <a:off x="457676" y="1505925"/>
          <a:ext cx="6407467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an </a:t>
          </a:r>
          <a:r>
            <a:rPr lang="en-US" sz="2400" b="1" u="sng" kern="1200" dirty="0"/>
            <a:t>algorithm</a:t>
          </a:r>
          <a:r>
            <a:rPr lang="en-US" sz="2400" kern="1200" dirty="0"/>
            <a:t> in a paper or your brain!</a:t>
          </a:r>
        </a:p>
      </dsp:txBody>
      <dsp:txXfrm>
        <a:off x="479292" y="1527541"/>
        <a:ext cx="6364235" cy="399568"/>
      </dsp:txXfrm>
    </dsp:sp>
    <dsp:sp modelId="{6E92501F-0252-4B30-8162-37E8615B8091}">
      <dsp:nvSpPr>
        <dsp:cNvPr id="0" name=""/>
        <dsp:cNvSpPr/>
      </dsp:nvSpPr>
      <dsp:spPr>
        <a:xfrm>
          <a:off x="0" y="24077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A5606-A4CA-478E-B1B4-E1FAD3A16970}">
      <dsp:nvSpPr>
        <dsp:cNvPr id="0" name=""/>
        <dsp:cNvSpPr/>
      </dsp:nvSpPr>
      <dsp:spPr>
        <a:xfrm>
          <a:off x="457676" y="2186325"/>
          <a:ext cx="6407467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 a suitable programming language</a:t>
          </a:r>
          <a:endParaRPr lang="en-US" sz="2400" kern="1200" dirty="0"/>
        </a:p>
      </dsp:txBody>
      <dsp:txXfrm>
        <a:off x="479292" y="2207941"/>
        <a:ext cx="6364235" cy="399568"/>
      </dsp:txXfrm>
    </dsp:sp>
    <dsp:sp modelId="{2C8DABF4-311D-40C7-A516-B3B895DF1CA0}">
      <dsp:nvSpPr>
        <dsp:cNvPr id="0" name=""/>
        <dsp:cNvSpPr/>
      </dsp:nvSpPr>
      <dsp:spPr>
        <a:xfrm>
          <a:off x="0" y="30881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F44FC-93D4-4842-9BD1-6175CCDAF668}">
      <dsp:nvSpPr>
        <dsp:cNvPr id="0" name=""/>
        <dsp:cNvSpPr/>
      </dsp:nvSpPr>
      <dsp:spPr>
        <a:xfrm>
          <a:off x="457676" y="2866725"/>
          <a:ext cx="6407467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a </a:t>
          </a:r>
          <a:r>
            <a:rPr lang="en-US" sz="2400" b="1" u="sng" kern="1200" dirty="0"/>
            <a:t>program</a:t>
          </a:r>
        </a:p>
      </dsp:txBody>
      <dsp:txXfrm>
        <a:off x="479292" y="2888341"/>
        <a:ext cx="6364235" cy="399568"/>
      </dsp:txXfrm>
    </dsp:sp>
    <dsp:sp modelId="{6BC8A455-DD12-4396-9D34-8C138135467A}">
      <dsp:nvSpPr>
        <dsp:cNvPr id="0" name=""/>
        <dsp:cNvSpPr/>
      </dsp:nvSpPr>
      <dsp:spPr>
        <a:xfrm>
          <a:off x="0" y="37685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AB3DF-0495-43E8-9D80-238B8992A861}">
      <dsp:nvSpPr>
        <dsp:cNvPr id="0" name=""/>
        <dsp:cNvSpPr/>
      </dsp:nvSpPr>
      <dsp:spPr>
        <a:xfrm>
          <a:off x="457676" y="3547125"/>
          <a:ext cx="640746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Run </a:t>
          </a:r>
          <a:r>
            <a:rPr lang="en-US" sz="2400" b="1" u="sng" kern="1200" dirty="0"/>
            <a:t>compiler</a:t>
          </a:r>
          <a:r>
            <a:rPr lang="en-US" sz="2400" kern="1200" dirty="0"/>
            <a:t> or </a:t>
          </a:r>
          <a:r>
            <a:rPr lang="en-US" sz="2400" b="1" u="sng" kern="1200" dirty="0"/>
            <a:t>interpreter</a:t>
          </a:r>
        </a:p>
      </dsp:txBody>
      <dsp:txXfrm>
        <a:off x="479292" y="3568741"/>
        <a:ext cx="6364235" cy="399568"/>
      </dsp:txXfrm>
    </dsp:sp>
    <dsp:sp modelId="{FC7EFB9E-C14F-4F1A-AA7F-6188E7F4FC65}">
      <dsp:nvSpPr>
        <dsp:cNvPr id="0" name=""/>
        <dsp:cNvSpPr/>
      </dsp:nvSpPr>
      <dsp:spPr>
        <a:xfrm>
          <a:off x="0" y="44489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9334-6A6F-4A75-BED6-3F3BD016BA51}">
      <dsp:nvSpPr>
        <dsp:cNvPr id="0" name=""/>
        <dsp:cNvSpPr/>
      </dsp:nvSpPr>
      <dsp:spPr>
        <a:xfrm>
          <a:off x="457676" y="4227525"/>
          <a:ext cx="640746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</a:p>
      </dsp:txBody>
      <dsp:txXfrm>
        <a:off x="479292" y="4249141"/>
        <a:ext cx="6364235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C0C12-6F36-4393-B8AA-7E44C16E3BAA}">
      <dsp:nvSpPr>
        <dsp:cNvPr id="0" name=""/>
        <dsp:cNvSpPr/>
      </dsp:nvSpPr>
      <dsp:spPr>
        <a:xfrm>
          <a:off x="5619061" y="922688"/>
          <a:ext cx="2444179" cy="24446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59117-3B89-447D-84EC-D0173C3F9A43}">
      <dsp:nvSpPr>
        <dsp:cNvPr id="0" name=""/>
        <dsp:cNvSpPr/>
      </dsp:nvSpPr>
      <dsp:spPr>
        <a:xfrm>
          <a:off x="5700216" y="1004190"/>
          <a:ext cx="2281871" cy="22816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</a:rPr>
            <a:t>Output</a:t>
          </a:r>
        </a:p>
      </dsp:txBody>
      <dsp:txXfrm>
        <a:off x="6026425" y="1330199"/>
        <a:ext cx="1629453" cy="1629611"/>
      </dsp:txXfrm>
    </dsp:sp>
    <dsp:sp modelId="{0BFB2BEF-2024-48F1-AADF-227B9E9D6A53}">
      <dsp:nvSpPr>
        <dsp:cNvPr id="0" name=""/>
        <dsp:cNvSpPr/>
      </dsp:nvSpPr>
      <dsp:spPr>
        <a:xfrm rot="2700000">
          <a:off x="3095875" y="925644"/>
          <a:ext cx="2438292" cy="2438292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6737D-C4E7-46A8-8847-0A8F0FCEE2B9}">
      <dsp:nvSpPr>
        <dsp:cNvPr id="0" name=""/>
        <dsp:cNvSpPr/>
      </dsp:nvSpPr>
      <dsp:spPr>
        <a:xfrm>
          <a:off x="3174086" y="1004190"/>
          <a:ext cx="2281871" cy="22816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</a:rPr>
            <a:t>Processing</a:t>
          </a:r>
        </a:p>
      </dsp:txBody>
      <dsp:txXfrm>
        <a:off x="3500295" y="1330199"/>
        <a:ext cx="1629453" cy="1629611"/>
      </dsp:txXfrm>
    </dsp:sp>
    <dsp:sp modelId="{9894D5FB-EDE8-4E17-BDCA-4DCD38F4C8E4}">
      <dsp:nvSpPr>
        <dsp:cNvPr id="0" name=""/>
        <dsp:cNvSpPr/>
      </dsp:nvSpPr>
      <dsp:spPr>
        <a:xfrm rot="2700000">
          <a:off x="569745" y="925644"/>
          <a:ext cx="2438292" cy="2438292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93D9A-6E4C-4948-B752-56CFFF24F002}">
      <dsp:nvSpPr>
        <dsp:cNvPr id="0" name=""/>
        <dsp:cNvSpPr/>
      </dsp:nvSpPr>
      <dsp:spPr>
        <a:xfrm>
          <a:off x="647956" y="1004190"/>
          <a:ext cx="2281871" cy="22816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</a:rPr>
            <a:t>Input</a:t>
          </a:r>
        </a:p>
      </dsp:txBody>
      <dsp:txXfrm>
        <a:off x="974165" y="1330199"/>
        <a:ext cx="1629453" cy="1629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100E9-BE96-4918-93A7-CF1B2D14232C}">
      <dsp:nvSpPr>
        <dsp:cNvPr id="0" name=""/>
        <dsp:cNvSpPr/>
      </dsp:nvSpPr>
      <dsp:spPr>
        <a:xfrm>
          <a:off x="0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Genes</a:t>
          </a:r>
        </a:p>
      </dsp:txBody>
      <dsp:txXfrm>
        <a:off x="0" y="18261"/>
        <a:ext cx="2191955" cy="1315173"/>
      </dsp:txXfrm>
    </dsp:sp>
    <dsp:sp modelId="{8D1CD44A-2D86-4EEB-90DF-0845020D9669}">
      <dsp:nvSpPr>
        <dsp:cNvPr id="0" name=""/>
        <dsp:cNvSpPr/>
      </dsp:nvSpPr>
      <dsp:spPr>
        <a:xfrm>
          <a:off x="2411151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1406283"/>
                <a:satOff val="-2110"/>
                <a:lumOff val="-343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1406283"/>
                <a:satOff val="-2110"/>
                <a:lumOff val="-343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1406283"/>
                <a:satOff val="-2110"/>
                <a:lumOff val="-343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Humans</a:t>
          </a:r>
          <a:endParaRPr lang="en-US" sz="2500" kern="1200" dirty="0"/>
        </a:p>
      </dsp:txBody>
      <dsp:txXfrm>
        <a:off x="2411151" y="18261"/>
        <a:ext cx="2191955" cy="1315173"/>
      </dsp:txXfrm>
    </dsp:sp>
    <dsp:sp modelId="{621C2F7D-F2E9-45D5-A4C2-AF2D422BE139}">
      <dsp:nvSpPr>
        <dsp:cNvPr id="0" name=""/>
        <dsp:cNvSpPr/>
      </dsp:nvSpPr>
      <dsp:spPr>
        <a:xfrm>
          <a:off x="4822302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2812566"/>
                <a:satOff val="-4220"/>
                <a:lumOff val="-686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Computer</a:t>
          </a:r>
          <a:endParaRPr lang="en-US" sz="2500" kern="1200" dirty="0"/>
        </a:p>
      </dsp:txBody>
      <dsp:txXfrm>
        <a:off x="4822302" y="18261"/>
        <a:ext cx="2191955" cy="1315173"/>
      </dsp:txXfrm>
    </dsp:sp>
    <dsp:sp modelId="{8A67E6B3-437C-499A-B85E-624DCCF5B8DC}">
      <dsp:nvSpPr>
        <dsp:cNvPr id="0" name=""/>
        <dsp:cNvSpPr/>
      </dsp:nvSpPr>
      <dsp:spPr>
        <a:xfrm>
          <a:off x="0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4218849"/>
                <a:satOff val="-6330"/>
                <a:lumOff val="-1029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4218849"/>
                <a:satOff val="-6330"/>
                <a:lumOff val="-1029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4218849"/>
                <a:satOff val="-6330"/>
                <a:lumOff val="-1029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Mechanical device</a:t>
          </a:r>
        </a:p>
      </dsp:txBody>
      <dsp:txXfrm>
        <a:off x="0" y="1552630"/>
        <a:ext cx="2191955" cy="1315173"/>
      </dsp:txXfrm>
    </dsp:sp>
    <dsp:sp modelId="{CF00ACA9-67DB-46BE-9DB6-729CF271CED0}">
      <dsp:nvSpPr>
        <dsp:cNvPr id="0" name=""/>
        <dsp:cNvSpPr/>
      </dsp:nvSpPr>
      <dsp:spPr>
        <a:xfrm>
          <a:off x="2411151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5625132"/>
                <a:satOff val="-8440"/>
                <a:lumOff val="-1373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Trees</a:t>
          </a:r>
          <a:endParaRPr lang="en-US" sz="2500" kern="1200" dirty="0"/>
        </a:p>
      </dsp:txBody>
      <dsp:txXfrm>
        <a:off x="2411151" y="1552630"/>
        <a:ext cx="2191955" cy="1315173"/>
      </dsp:txXfrm>
    </dsp:sp>
    <dsp:sp modelId="{DEA57AFC-24EA-4A8F-AA71-3F2D49F07B05}">
      <dsp:nvSpPr>
        <dsp:cNvPr id="0" name=""/>
        <dsp:cNvSpPr/>
      </dsp:nvSpPr>
      <dsp:spPr>
        <a:xfrm>
          <a:off x="4822302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7031415"/>
                <a:satOff val="-10550"/>
                <a:lumOff val="-1716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7031415"/>
                <a:satOff val="-10550"/>
                <a:lumOff val="-1716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7031415"/>
                <a:satOff val="-10550"/>
                <a:lumOff val="-1716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Animals</a:t>
          </a:r>
          <a:endParaRPr lang="en-US" sz="2500" kern="1200" dirty="0"/>
        </a:p>
      </dsp:txBody>
      <dsp:txXfrm>
        <a:off x="4822302" y="1552630"/>
        <a:ext cx="2191955" cy="1315173"/>
      </dsp:txXfrm>
    </dsp:sp>
    <dsp:sp modelId="{9F0BAC57-58C4-47F5-BDBF-E37E3C82EB61}">
      <dsp:nvSpPr>
        <dsp:cNvPr id="0" name=""/>
        <dsp:cNvSpPr/>
      </dsp:nvSpPr>
      <dsp:spPr>
        <a:xfrm>
          <a:off x="0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8437698"/>
                <a:satOff val="-12660"/>
                <a:lumOff val="-2059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Algorithms</a:t>
          </a:r>
        </a:p>
      </dsp:txBody>
      <dsp:txXfrm>
        <a:off x="0" y="3086999"/>
        <a:ext cx="2191955" cy="1315173"/>
      </dsp:txXfrm>
    </dsp:sp>
    <dsp:sp modelId="{CBD8A924-8A75-4272-B3FC-CDF5F8A325DE}">
      <dsp:nvSpPr>
        <dsp:cNvPr id="0" name=""/>
        <dsp:cNvSpPr/>
      </dsp:nvSpPr>
      <dsp:spPr>
        <a:xfrm>
          <a:off x="2411151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9843981"/>
                <a:satOff val="-14770"/>
                <a:lumOff val="-2402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9843981"/>
                <a:satOff val="-14770"/>
                <a:lumOff val="-2402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9843981"/>
                <a:satOff val="-14770"/>
                <a:lumOff val="-2402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Programming</a:t>
          </a:r>
          <a:r>
            <a:rPr lang="fa-IR" sz="2500" kern="1200" dirty="0"/>
            <a:t> </a:t>
          </a:r>
          <a:r>
            <a:rPr lang="en-US" sz="2500" kern="1200" dirty="0"/>
            <a:t>(formal)</a:t>
          </a:r>
        </a:p>
      </dsp:txBody>
      <dsp:txXfrm>
        <a:off x="2411151" y="3086999"/>
        <a:ext cx="2191955" cy="1315173"/>
      </dsp:txXfrm>
    </dsp:sp>
    <dsp:sp modelId="{DF02DE86-BAC9-4E38-9C99-F1C971704A53}">
      <dsp:nvSpPr>
        <dsp:cNvPr id="0" name=""/>
        <dsp:cNvSpPr/>
      </dsp:nvSpPr>
      <dsp:spPr>
        <a:xfrm>
          <a:off x="4822302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11250264"/>
                <a:satOff val="-16880"/>
                <a:lumOff val="-2745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…</a:t>
          </a:r>
        </a:p>
      </dsp:txBody>
      <dsp:txXfrm>
        <a:off x="4822302" y="3086999"/>
        <a:ext cx="2191955" cy="1315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sq.org/quality-resources/flowchart#:~:text=A%20flowchart%20is%20a%20picture,process%2C%20or%20a%20project%20pl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Programming with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Technical AI Product Manager and Advisor, Mehra</a:t>
            </a:r>
            <a:endParaRPr lang="en-US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</a:t>
            </a:r>
            <a:r>
              <a:rPr lang="en-US" i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Professor,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AD6A-9E5A-3BA9-CC54-ED9364B3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flowchart? What is better than a flowchart?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AE8F-6238-C155-003D-CE47C7DD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Who is volunteer for the short presentation?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5DFD9-CF17-F770-22B5-BBC6CA7F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313EB-5867-AFD8-1F54-DA81786F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8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CE87-A82C-6404-7065-B8207DA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2D9F93-BD66-9193-0E84-8B08CEF83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601008"/>
              </p:ext>
            </p:extLst>
          </p:nvPr>
        </p:nvGraphicFramePr>
        <p:xfrm>
          <a:off x="40640" y="1117600"/>
          <a:ext cx="12110720" cy="6085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EF32F-B923-D0AF-6D06-D420E384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01BC-0A82-51E5-6B2D-5330F9AE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E5150B-1FA2-41EC-BE7B-263CCA681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0E5150B-1FA2-41EC-BE7B-263CCA6811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A213088-0A7F-47A9-A5C0-D5EFC4243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3A213088-0A7F-47A9-A5C0-D5EFC4243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398FEF-9E3D-4DCA-8B4D-2CEF5D354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C3398FEF-9E3D-4DCA-8B4D-2CEF5D354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E7D519-99D6-4178-87FF-7CE919B254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23E7D519-99D6-4178-87FF-7CE919B254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C09B60-5143-4467-84AC-94686D3CC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5CC09B60-5143-4467-84AC-94686D3CC4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D372B8-AFAE-4A20-B240-80DDFBDC1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22D372B8-AFAE-4A20-B240-80DDFBDC12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E58A5C-0349-47AC-9080-A4F07316F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E5E58A5C-0349-47AC-9080-A4F07316FC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6BAF99-B228-4FF9-B1FC-5849EA3285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966BAF99-B228-4FF9-B1FC-5849EA3285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BCA13B-AD11-4963-ACDE-162A9941B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6EBCA13B-AD11-4963-ACDE-162A9941BA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F17E9-008A-4394-9784-167AC28AE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951F17E9-008A-4394-9784-167AC28AE5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1CC298-68DE-4CE9-807F-BB80C437A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941CC298-68DE-4CE9-807F-BB80C437A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7F9C86-C1F2-49A4-BEF5-55CB9E959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D77F9C86-C1F2-49A4-BEF5-55CB9E959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2A1DFC-0A6D-48D8-8847-99A6584B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922A1DFC-0A6D-48D8-8847-99A6584B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956765-A74F-4F32-824F-67B841972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dgm id="{61956765-A74F-4F32-824F-67B841972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3BE69A-BAA2-48F0-891A-043A94FAB8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F73BE69A-BAA2-48F0-891A-043A94FAB8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9ACA47-3C0D-4640-8951-3BDB69EE2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1A9ACA47-3C0D-4640-8951-3BDB69EE2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75E-9AFC-38E8-091A-E1954114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a problem to machine language?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34D1-E03F-A4E9-4384-779EE17D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71D51-4C3D-34DB-42D4-033A674D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C0E469-3E2E-7D9C-7998-E1752D45D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476764"/>
              </p:ext>
            </p:extLst>
          </p:nvPr>
        </p:nvGraphicFramePr>
        <p:xfrm>
          <a:off x="1104899" y="1792936"/>
          <a:ext cx="9153525" cy="4972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8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4344-D1E1-B8E5-4BF6-7829751E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231A6-A081-D606-890A-DB7D736F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3442F-A9E5-3CB2-2777-00F41658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pic>
        <p:nvPicPr>
          <p:cNvPr id="13314" name="Picture 2" descr="Class-11: Unit-1: Computer Science: Basic Computer Organization «  Studykeeda.in">
            <a:extLst>
              <a:ext uri="{FF2B5EF4-FFF2-40B4-BE49-F238E27FC236}">
                <a16:creationId xmlns:a16="http://schemas.microsoft.com/office/drawing/2014/main" id="{28B6B1E5-A46B-49EC-4BAE-837E225B9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4" y="2094865"/>
            <a:ext cx="6716921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1. An Introduction to Computer Architecture - Designing Embedded Hardware,  2nd Edition [Book]">
            <a:extLst>
              <a:ext uri="{FF2B5EF4-FFF2-40B4-BE49-F238E27FC236}">
                <a16:creationId xmlns:a16="http://schemas.microsoft.com/office/drawing/2014/main" id="{8AD2BAF7-EFD2-F9AF-3D21-75567F931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094866"/>
            <a:ext cx="4299166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E2E-DC85-3407-C731-45BB553A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in general?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996A-157E-2DA5-418A-51A41FBDE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05000"/>
            <a:ext cx="9912756" cy="4312920"/>
          </a:xfrm>
        </p:spPr>
        <p:txBody>
          <a:bodyPr/>
          <a:lstStyle/>
          <a:p>
            <a:r>
              <a:rPr lang="en-US" dirty="0"/>
              <a:t>A computer is a complex and modular system</a:t>
            </a:r>
            <a:r>
              <a:rPr lang="fa-IR" dirty="0"/>
              <a:t> </a:t>
            </a:r>
            <a:r>
              <a:rPr lang="en-US" dirty="0"/>
              <a:t>(in its hardware and software) for problem solving, computing, and data processing in different domains.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BCEE9-4BF4-C93E-D8E5-5C9DF675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E9B2C-7530-46DE-3D8C-837D907D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098FD1-420B-7BD9-3D61-C2CD51378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426973"/>
              </p:ext>
            </p:extLst>
          </p:nvPr>
        </p:nvGraphicFramePr>
        <p:xfrm>
          <a:off x="1807329" y="2743200"/>
          <a:ext cx="8128000" cy="428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01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94D5FB-EDE8-4E17-BDCA-4DCD38F4C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894D5FB-EDE8-4E17-BDCA-4DCD38F4C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593D9A-6E4C-4948-B752-56CFFF24F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D4593D9A-6E4C-4948-B752-56CFFF24F0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FB2BEF-2024-48F1-AADF-227B9E9D6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0BFB2BEF-2024-48F1-AADF-227B9E9D6A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F6737D-C4E7-46A8-8847-0A8F0FCEE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C3F6737D-C4E7-46A8-8847-0A8F0FCEE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DC0C12-6F36-4393-B8AA-7E44C16E3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B1DC0C12-6F36-4393-B8AA-7E44C16E3B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059117-3B89-447D-84EC-D0173C3F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A7059117-3B89-447D-84EC-D0173C3F9A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7BCD-0D88-E7AB-2706-EE87DB96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characteristics of Algorithm!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3622DA-A24D-42C5-A017-C1A1147EE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11" y="2011363"/>
            <a:ext cx="6776991" cy="42068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0045F-8B64-4D73-1E51-60DBE58C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A08C2-9508-F7B2-A139-1C805B43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1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6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1026" name="Picture 2" descr="A physical Turing machine constructed by Mike Davey">
            <a:extLst>
              <a:ext uri="{FF2B5EF4-FFF2-40B4-BE49-F238E27FC236}">
                <a16:creationId xmlns:a16="http://schemas.microsoft.com/office/drawing/2014/main" id="{8C8DE81B-C9F9-48B0-8271-9E50D1ED25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89" y="1854716"/>
            <a:ext cx="6934756" cy="462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2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8F26-0BCC-BF92-69F5-D212B99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FC92-ACCA-AEF7-15D1-660D1EFB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programming languages have more convenient set of primitives.</a:t>
            </a:r>
          </a:p>
          <a:p>
            <a:r>
              <a:rPr lang="en-US" dirty="0"/>
              <a:t>We can create new primitives.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Anything computable in one language is computable/ transformable in/to another languages.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9FBF4-8A4C-2AE3-240B-2AD5CF57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D8DDE-07E6-F46A-1935-1C529C57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6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  <a:p>
            <a:r>
              <a:rPr lang="en-US" dirty="0"/>
              <a:t>History of Computation and Computers</a:t>
            </a:r>
          </a:p>
          <a:p>
            <a:r>
              <a:rPr lang="en-US" dirty="0"/>
              <a:t>Component of a Computer System</a:t>
            </a:r>
          </a:p>
          <a:p>
            <a:r>
              <a:rPr lang="en-US" dirty="0"/>
              <a:t>Type of Programs in Computers</a:t>
            </a:r>
          </a:p>
          <a:p>
            <a:r>
              <a:rPr lang="en-US" dirty="0"/>
              <a:t>Algorithm: Programs Brain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six core (primitive) instructions. What are these and WHY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7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323A-8E6F-FAE2-EF06-2D243201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into bigger and more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51FC-0413-682A-C102-60329E81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</a:t>
            </a:r>
            <a:r>
              <a:rPr lang="en-US" b="1" dirty="0"/>
              <a:t>primitive instructions </a:t>
            </a:r>
            <a:r>
              <a:rPr lang="en-US" dirty="0"/>
              <a:t>are provided by programming languages.</a:t>
            </a:r>
          </a:p>
          <a:p>
            <a:r>
              <a:rPr lang="en-US" dirty="0"/>
              <a:t>Legal (valid) combination of primitives makes </a:t>
            </a:r>
            <a:r>
              <a:rPr lang="en-US" b="1" dirty="0"/>
              <a:t>expressions</a:t>
            </a:r>
            <a:r>
              <a:rPr lang="en-US" dirty="0"/>
              <a:t>.</a:t>
            </a:r>
          </a:p>
          <a:p>
            <a:r>
              <a:rPr lang="en-US" dirty="0"/>
              <a:t>You can interpret an expression and compute its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42379-C1AD-5749-AE9B-F2EE535B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96B44-69AA-1167-2606-9F7339ED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66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0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processing in a language!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Word-level (primitives)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Semantic</a:t>
            </a:r>
          </a:p>
          <a:p>
            <a:r>
              <a:rPr lang="en-US" dirty="0"/>
              <a:t>Discourse (valid result)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69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BA59-83EB-24F1-442C-44D6DFE7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errors in a language!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E89F-BB13-D20C-5F48-6EAF6867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Word-level (primitives) error</a:t>
            </a:r>
          </a:p>
          <a:p>
            <a:r>
              <a:rPr lang="en-US" dirty="0"/>
              <a:t>Syntax error</a:t>
            </a:r>
          </a:p>
          <a:p>
            <a:r>
              <a:rPr lang="en-US" dirty="0"/>
              <a:t>Semantic error</a:t>
            </a:r>
          </a:p>
          <a:p>
            <a:r>
              <a:rPr lang="en-US" dirty="0"/>
              <a:t>Discourse (valid result) error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5D3B7-4ACE-E3A2-7CF2-8C3A1228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6D18-5944-5CC0-F8FB-7ED81A64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5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FE88-36D1-7948-E170-DF6400D3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72601"/>
            <a:ext cx="9784080" cy="1508760"/>
          </a:xfrm>
        </p:spPr>
        <p:txBody>
          <a:bodyPr/>
          <a:lstStyle/>
          <a:p>
            <a:r>
              <a:rPr lang="en-US" dirty="0"/>
              <a:t>Every things have a language!?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F11E4-77DC-3BCD-A708-59044AA3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B859B-85C8-973C-D03F-693DC937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75ABF7F-BEE9-347E-BB63-6E1E11C5A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250062"/>
              </p:ext>
            </p:extLst>
          </p:nvPr>
        </p:nvGraphicFramePr>
        <p:xfrm>
          <a:off x="2442258" y="2002420"/>
          <a:ext cx="7014258" cy="442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30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37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BBC1EF-F897-3323-BF9F-247CA178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ADC370-9F2B-0064-D9E5-652F1D26C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097972"/>
            <a:ext cx="9783763" cy="403365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D9AD4-5867-B207-04F3-1DE424DF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3F120-F9E1-F178-A720-6A5B81A3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4D25-CFCC-4329-3B0A-6CE1B1AA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6D9B-7A4A-75A0-EEF0-B147498C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two numbers</a:t>
            </a:r>
          </a:p>
          <a:p>
            <a:r>
              <a:rPr lang="en-US" dirty="0"/>
              <a:t>Output: calculate the result of  -, +, *,/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FA051-4567-C2E1-BC3D-D88E59FB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6B394-99E8-A3BF-B1D8-BE03A08C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2" descr="Microsoft Apps">
            <a:extLst>
              <a:ext uri="{FF2B5EF4-FFF2-40B4-BE49-F238E27FC236}">
                <a16:creationId xmlns:a16="http://schemas.microsoft.com/office/drawing/2014/main" id="{0D633E88-0889-FC6B-8954-A08EFDF83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360" y="2062353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7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dictionary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text</a:t>
            </a:r>
          </a:p>
          <a:p>
            <a:r>
              <a:rPr lang="en-US" dirty="0"/>
              <a:t>Output: some statistics (count)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Primitive Instructions</a:t>
            </a:r>
          </a:p>
          <a:p>
            <a:r>
              <a:rPr lang="en-US" dirty="0"/>
              <a:t>Python Programming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89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93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AgTech</a:t>
            </a:r>
            <a:r>
              <a:rPr lang="en-US" dirty="0"/>
              <a:t>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EA17B9-FFB4-1BBD-4FFB-DAA1C6A69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129613"/>
            <a:ext cx="9783763" cy="39703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2"/>
              </a:rPr>
              <a:t>https://asq.org/quality-resources/flowchart#:~:text=A%20flowchart%20is%20a%20picture,process%2C%20or%20a%20project%20plan</a:t>
            </a:r>
            <a:r>
              <a:rPr lang="en-US" sz="2800" i="1" dirty="0"/>
              <a:t>.</a:t>
            </a:r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t.me/SharifPythonSpace1401</a:t>
            </a:r>
          </a:p>
          <a:p>
            <a:r>
              <a:rPr lang="en-US" dirty="0"/>
              <a:t>GitHub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D53A-7013-0F69-5EBF-C349AE5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3F2CC-0B60-7D12-8021-2EADA451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7" y="3429000"/>
            <a:ext cx="2505075" cy="32770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C565E38-D886-3124-6D76-07DCA4B05C85}"/>
              </a:ext>
            </a:extLst>
          </p:cNvPr>
          <p:cNvSpPr/>
          <p:nvPr/>
        </p:nvSpPr>
        <p:spPr>
          <a:xfrm>
            <a:off x="8414095" y="401955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از 5  اسفند گروه خصوصی میشود!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Presentation with Code(extra score , for the next week lecture, only for the first two person)</a:t>
            </a:r>
          </a:p>
          <a:p>
            <a:r>
              <a:rPr lang="en-US" dirty="0"/>
              <a:t>Approx.  2% Challenging Questions and Contributions in Class (extra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9647-F3CC-A159-BD77-230BF6A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TA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AD71-18D3-4E87-C6BD-9E55C4796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our Telegram group!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1823B-C7A8-529F-9D0B-8D77B963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A38CB-0DF1-5C77-CBA1-D02DC2A7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11607</TotalTime>
  <Words>841</Words>
  <Application>Microsoft Office PowerPoint</Application>
  <PresentationFormat>Widescreen</PresentationFormat>
  <Paragraphs>209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-apple-system</vt:lpstr>
      <vt:lpstr>Arial</vt:lpstr>
      <vt:lpstr>Calibri</vt:lpstr>
      <vt:lpstr>Corbel</vt:lpstr>
      <vt:lpstr>Courier New</vt:lpstr>
      <vt:lpstr>Kalameh</vt:lpstr>
      <vt:lpstr>Wingdings</vt:lpstr>
      <vt:lpstr>Banded</vt:lpstr>
      <vt:lpstr>Introduction to Programming with Python</vt:lpstr>
      <vt:lpstr>Last lecture</vt:lpstr>
      <vt:lpstr>Today</vt:lpstr>
      <vt:lpstr>Together</vt:lpstr>
      <vt:lpstr>Contact me</vt:lpstr>
      <vt:lpstr>Main links for our class</vt:lpstr>
      <vt:lpstr>Grading</vt:lpstr>
      <vt:lpstr>Time for TA class!</vt:lpstr>
      <vt:lpstr>Short Presentations</vt:lpstr>
      <vt:lpstr>What is flowchart? What is better than a flowchart?</vt:lpstr>
      <vt:lpstr>Review the Last Lecture</vt:lpstr>
      <vt:lpstr>Computing timeline</vt:lpstr>
      <vt:lpstr>How to convert a problem to machine language?</vt:lpstr>
      <vt:lpstr>Communications!</vt:lpstr>
      <vt:lpstr>What is computer in general? </vt:lpstr>
      <vt:lpstr>The characteristics of Algorithm!</vt:lpstr>
      <vt:lpstr>Primitive Instructions</vt:lpstr>
      <vt:lpstr>Turing Machine</vt:lpstr>
      <vt:lpstr>Building block of languages</vt:lpstr>
      <vt:lpstr>We have six core (primitive) instructions. What are these and WHY are these?</vt:lpstr>
      <vt:lpstr>Going into bigger and more complex</vt:lpstr>
      <vt:lpstr>Language Structure</vt:lpstr>
      <vt:lpstr>Level of processing in a language!</vt:lpstr>
      <vt:lpstr>Level of errors in a language!</vt:lpstr>
      <vt:lpstr>Every things have a language!?</vt:lpstr>
      <vt:lpstr>Python Programming Language</vt:lpstr>
      <vt:lpstr>Flowchart </vt:lpstr>
      <vt:lpstr>Simple Calculator</vt:lpstr>
      <vt:lpstr>Find dictionary of a text</vt:lpstr>
      <vt:lpstr>Application of Programming in the Digital Age!</vt:lpstr>
      <vt:lpstr>AgTech…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112</cp:revision>
  <dcterms:created xsi:type="dcterms:W3CDTF">2023-01-30T22:07:53Z</dcterms:created>
  <dcterms:modified xsi:type="dcterms:W3CDTF">2023-02-20T04:53:15Z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