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2"/>
  </p:notesMasterIdLst>
  <p:handoutMasterIdLst>
    <p:handoutMasterId r:id="rId33"/>
  </p:handoutMasterIdLst>
  <p:sldIdLst>
    <p:sldId id="263" r:id="rId5"/>
    <p:sldId id="384" r:id="rId6"/>
    <p:sldId id="264" r:id="rId7"/>
    <p:sldId id="272" r:id="rId8"/>
    <p:sldId id="267" r:id="rId9"/>
    <p:sldId id="301" r:id="rId10"/>
    <p:sldId id="332" r:id="rId11"/>
    <p:sldId id="346" r:id="rId12"/>
    <p:sldId id="396" r:id="rId13"/>
    <p:sldId id="289" r:id="rId14"/>
    <p:sldId id="399" r:id="rId15"/>
    <p:sldId id="400" r:id="rId16"/>
    <p:sldId id="401" r:id="rId17"/>
    <p:sldId id="402" r:id="rId18"/>
    <p:sldId id="404" r:id="rId19"/>
    <p:sldId id="385" r:id="rId20"/>
    <p:sldId id="369" r:id="rId21"/>
    <p:sldId id="378" r:id="rId22"/>
    <p:sldId id="394" r:id="rId23"/>
    <p:sldId id="356" r:id="rId24"/>
    <p:sldId id="359" r:id="rId25"/>
    <p:sldId id="361" r:id="rId26"/>
    <p:sldId id="339" r:id="rId27"/>
    <p:sldId id="345" r:id="rId28"/>
    <p:sldId id="337" r:id="rId29"/>
    <p:sldId id="40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tabkhooneh.org/course/%D8%A2%D9%85%D9%88%D8%B2%D8%B4-%D8%B1%D8%A7%DB%8C%DA%AF%D8%A7%D9%86-%D9%BE%D8%A7%DB%8C%D8%AA%D9%88%D9%86-%D9%85%D9%82%D8%AF%D9%85%D8%A7%D8%AA%DB%8C-mk674/" TargetMode="External"/><Relationship Id="rId2" Type="http://schemas.openxmlformats.org/officeDocument/2006/relationships/hyperlink" Target="https://www.aparat.com/v/1XLFZ?playlist=4578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ktabkhooneh.org/course/%D8%A2%D9%85%D9%88%D8%B2%D8%B4-%D8%B1%D8%A7%DB%8C%DA%AF%D8%A7%D9%86-%D9%BE%D8%A7%DB%8C%D8%AA%D9%88%D9%86-%DA%A9%D8%A7%D8%B1%D8%A8%D8%B1%D8%AF%DB%8C-mk1352/" TargetMode="External"/><Relationship Id="rId4" Type="http://schemas.openxmlformats.org/officeDocument/2006/relationships/hyperlink" Target="https://maktabkhooneh.org/course/%D8%A2%D9%85%D9%88%D8%B2%D8%B4-%D8%A8%D8%B1%D9%86%D8%A7%D9%85%D9%87-%D9%86%D9%88%DB%8C%D8%B3%DB%8C-%D8%A8%D8%A7-%D9%BE%D8%A7%DB%8C%D8%AA%D9%88%D9%86-%D9%85%D9%82%D8%AF%D9%85%D8%A7%D8%AA%DB%8C-mk346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and Loop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>
                <a:effectLst/>
                <a:latin typeface="-apple-system"/>
              </a:rPr>
              <a:t>Adjunct Professor | </a:t>
            </a:r>
            <a:r>
              <a:rPr lang="en-US" b="0" i="1" dirty="0">
                <a:effectLst/>
                <a:latin typeface="-apple-system"/>
              </a:rPr>
              <a:t>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(while, for)</a:t>
            </a:r>
          </a:p>
          <a:p>
            <a:r>
              <a:rPr lang="en-US" dirty="0"/>
              <a:t>Control statement (if, else, </a:t>
            </a:r>
            <a:r>
              <a:rPr lang="en-US" dirty="0" err="1"/>
              <a:t>elif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8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2F2-BED5-A889-55A6-FFF20B1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97512-9E1E-BAAB-2ADB-2961345A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31" y="1953487"/>
            <a:ext cx="8598756" cy="47650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1461-0F25-D2A3-7BD9-256F291C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4D69-2332-FF23-0490-D597499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F9A-30D3-AB93-EF5C-4B9E338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513F-E83A-BB06-8DC4-FB3521B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2877-902A-AD35-33F7-5D6EB84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Python For Loops - GeeksforGeeks">
            <a:extLst>
              <a:ext uri="{FF2B5EF4-FFF2-40B4-BE49-F238E27FC236}">
                <a16:creationId xmlns:a16="http://schemas.microsoft.com/office/drawing/2014/main" id="{3549F5BA-46F4-2723-67A2-E3D3C3F73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6" y="2300288"/>
            <a:ext cx="5905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CFA-AA79-6FAD-BAB0-0C0F898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2DC18D-EB8D-400F-04A6-9425356D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56" y="2647950"/>
            <a:ext cx="9258300" cy="2933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C11F-85A8-DDBF-DF5D-8BA7F9CC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8C1D-C306-10B4-AA92-E3FC2B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8936-C757-486F-D209-5FB134E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نتیجه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کوئیز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یهویی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1F0C-639A-3E20-B3C7-2F94646A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hlinkClick r:id="rId2"/>
              </a:rPr>
              <a:t>https://www.aparat.com/v/1XLFZ?playlist=457876</a:t>
            </a:r>
            <a:r>
              <a:rPr lang="fa-IR" sz="2000" dirty="0"/>
              <a:t> </a:t>
            </a:r>
            <a:r>
              <a:rPr lang="en-US" sz="2000" dirty="0"/>
              <a:t> (</a:t>
            </a:r>
            <a:r>
              <a:rPr lang="fa-IR" sz="2000" dirty="0"/>
              <a:t>مدرس: مسعود کاویانی عزیز</a:t>
            </a:r>
            <a:r>
              <a:rPr lang="en-US" sz="2000" dirty="0"/>
              <a:t>)</a:t>
            </a:r>
            <a:endParaRPr lang="fa-IR" sz="2000" dirty="0"/>
          </a:p>
          <a:p>
            <a:r>
              <a:rPr lang="en-US" sz="2000" dirty="0">
                <a:hlinkClick r:id="rId3"/>
              </a:rPr>
              <a:t>https://maktabkhooneh.org/course/%D8%A2%D9%85%D9%88%D8%B2%D8%B4-%D8%B1%D8%A7%DB%8C%DA%AF%D8%A7%D9%86-%D9%BE%D8%A7%DB%8C%D8%AA%D9%88%D9%86-%D9%85%D9%82%D8%AF%D9%85%D8%A7%D8%AA%DB%8C-mk674/</a:t>
            </a:r>
            <a:endParaRPr lang="fa-IR" sz="2000" dirty="0"/>
          </a:p>
          <a:p>
            <a:r>
              <a:rPr lang="en-US" sz="2000" dirty="0">
                <a:hlinkClick r:id="rId4"/>
              </a:rPr>
              <a:t>https://maktabkhooneh.org/course/%D8%A2%D9%85%D9%88%D8%B2%D8%B4-%D8%A8%D8%B1%D9%86%D8%A7%D9%85%D9%87-%D9%86%D9%88%DB%8C%D8%B3%DB%8C-%D8%A8%D8%A7-%D9%BE%D8%A7%DB%8C%D8%AA%D9%88%D9%86-%D9%85%D9%82%D8%AF%D9%85%D8%A7%D8%AA%DB%8C-mk346/</a:t>
            </a:r>
            <a:endParaRPr lang="fa-IR" sz="2000" dirty="0"/>
          </a:p>
          <a:p>
            <a:r>
              <a:rPr lang="en-US" sz="2000" dirty="0">
                <a:hlinkClick r:id="rId5"/>
              </a:rPr>
              <a:t>https://maktabkhooneh.org/course/%D8%A2%D9%85%D9%88%D8%B2%D8%B4-%D8%B1%D8%A7%DB%8C%DA%AF%D8%A7%D9%86-%D9%BE%D8%A7%DB%8C%D8%AA%D9%88%D9%86-%DA%A9%D8%A7%D8%B1%D8%A8%D8%B1%D8%AF%DB%8C-mk1352/</a:t>
            </a:r>
            <a:endParaRPr lang="fa-IR" sz="2000" dirty="0"/>
          </a:p>
          <a:p>
            <a:r>
              <a:rPr lang="fa-IR" sz="2000" dirty="0" err="1"/>
              <a:t>یوتیوب</a:t>
            </a:r>
            <a:endParaRPr lang="fa-IR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1DFE-82CE-4B9F-F4DA-77F1840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69C4F-6020-C9A8-BD40-9FA5526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6D9-8408-021D-521C-2AEC841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BUT</a:t>
            </a:r>
            <a:r>
              <a:rPr lang="en-US" dirty="0"/>
              <a:t>, our class is based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96DB-DC3F-2BB1-CDFE-EC7A055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3800" dirty="0">
                <a:latin typeface="Arial Black" panose="020B0A04020102020204" pitchFamily="34" charset="0"/>
              </a:rPr>
              <a:t>BFS 🍕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E58B-033D-5E78-AD24-755DBC8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A5936-7FDB-F06E-71CC-51AC8A7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 number…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inputs, outputs?</a:t>
            </a:r>
          </a:p>
          <a:p>
            <a:r>
              <a:rPr lang="en-US" dirty="0"/>
              <a:t>What is its algorithm?</a:t>
            </a:r>
          </a:p>
          <a:p>
            <a:r>
              <a:rPr lang="en-US" dirty="0"/>
              <a:t>What is its flowchart?</a:t>
            </a:r>
          </a:p>
          <a:p>
            <a:r>
              <a:rPr lang="en-US" dirty="0"/>
              <a:t>Lets go to our coding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68D-80BF-C4FE-7CE7-1C21537B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2DCD-979B-7A7A-0036-61C6C572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C5B0-FA10-4CA8-B214-E5DC2A8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4F01-366F-D830-1A66-2BDC86A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F3B1-15FD-0923-1D4D-AFC634ED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27896"/>
            <a:ext cx="3048000" cy="1969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آیا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کارمون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اخلاقی بود؟!؟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Kalameh" pitchFamily="2" charset="-78"/>
                <a:cs typeface="Kalameh" pitchFamily="2" charset="-78"/>
              </a:rPr>
              <a:t>طراحی داروهای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شخصی‌سازی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شده!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1AB1B-FD70-D389-B72E-4DA99A64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817" y="2011363"/>
            <a:ext cx="9372779" cy="4206875"/>
          </a:xfr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3D1-FAC6-1A37-632B-050909C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ساخت موجودی شبیه به انسان ممکن است؟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A2D5-6A65-C908-9E46-724C0E97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C020-0F3B-95A7-9AE5-316F97EA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1AC6-FCDB-5741-9123-F03F4EE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99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Coding a simple example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 </a:t>
            </a:r>
            <a:r>
              <a:rPr lang="en-US"/>
              <a:t>or Telegram group (</a:t>
            </a:r>
            <a:r>
              <a:rPr lang="en-US" dirty="0"/>
              <a:t>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r>
              <a:rPr lang="en-US" dirty="0"/>
              <a:t>Approx. ?% Quiz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How can computer detect which locations in memory are instruction or value or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0A23B-4F23-3BDA-3CAA-99FC6D7B5C0E}"/>
              </a:ext>
            </a:extLst>
          </p:cNvPr>
          <p:cNvSpPr/>
          <p:nvPr/>
        </p:nvSpPr>
        <p:spPr>
          <a:xfrm rot="20004776">
            <a:off x="2013995" y="2338028"/>
            <a:ext cx="2546430" cy="729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clean code? What is clean code in Python? How can we care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19669</TotalTime>
  <Words>994</Words>
  <Application>Microsoft Office PowerPoint</Application>
  <PresentationFormat>Widescreen</PresentationFormat>
  <Paragraphs>172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Arial Black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Control and Loop Structures</vt:lpstr>
      <vt:lpstr>Last Lecture</vt:lpstr>
      <vt:lpstr>Today</vt:lpstr>
      <vt:lpstr>Together</vt:lpstr>
      <vt:lpstr>Contact me</vt:lpstr>
      <vt:lpstr>Grading</vt:lpstr>
      <vt:lpstr>Short Presentations</vt:lpstr>
      <vt:lpstr>How can computer detect which locations in memory are instruction or value or …?</vt:lpstr>
      <vt:lpstr>What is clean code? What is clean code in Python? How can we care it?</vt:lpstr>
      <vt:lpstr>Review the Last Lecture</vt:lpstr>
      <vt:lpstr>We have different types of statement!</vt:lpstr>
      <vt:lpstr>Control statements</vt:lpstr>
      <vt:lpstr>Simple example</vt:lpstr>
      <vt:lpstr>Loop statements</vt:lpstr>
      <vt:lpstr>نتیجه کوئیز یهویی...</vt:lpstr>
      <vt:lpstr>BUT, our class is based on:</vt:lpstr>
      <vt:lpstr>Coding a Simple Example</vt:lpstr>
      <vt:lpstr>Power of a number…</vt:lpstr>
      <vt:lpstr>For Now…</vt:lpstr>
      <vt:lpstr>Programming with Python</vt:lpstr>
      <vt:lpstr>Question</vt:lpstr>
      <vt:lpstr>From question to algorithm!</vt:lpstr>
      <vt:lpstr>Let’s go for your solutions and coding with each other😉</vt:lpstr>
      <vt:lpstr>Application of Programming in the Digital Age!</vt:lpstr>
      <vt:lpstr>طراحی داروهای شخصی‌سازی شده!</vt:lpstr>
      <vt:lpstr>ساخت موجودی شبیه به انسان ممکن است؟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223</cp:revision>
  <dcterms:created xsi:type="dcterms:W3CDTF">2023-01-30T22:07:53Z</dcterms:created>
  <dcterms:modified xsi:type="dcterms:W3CDTF">2023-03-06T00:49:15Z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