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5"/>
  </p:notesMasterIdLst>
  <p:handoutMasterIdLst>
    <p:handoutMasterId r:id="rId16"/>
  </p:handoutMasterIdLst>
  <p:sldIdLst>
    <p:sldId id="263" r:id="rId5"/>
    <p:sldId id="436" r:id="rId6"/>
    <p:sldId id="264" r:id="rId7"/>
    <p:sldId id="272" r:id="rId8"/>
    <p:sldId id="267" r:id="rId9"/>
    <p:sldId id="332" r:id="rId10"/>
    <p:sldId id="406" r:id="rId11"/>
    <p:sldId id="289" r:id="rId12"/>
    <p:sldId id="434" r:id="rId13"/>
    <p:sldId id="43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3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6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1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Break!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18373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Your Questions!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6FF288-7D66-945C-68A4-08AE001D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0" y="0"/>
            <a:ext cx="12184149" cy="68579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87022-5309-E0B5-FD7B-78E14060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7C87B-8E7D-2143-3877-F7D12BB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21CDE-C9CC-E2B3-E7FF-5726E9D340F4}"/>
              </a:ext>
            </a:extLst>
          </p:cNvPr>
          <p:cNvSpPr txBox="1"/>
          <p:nvPr/>
        </p:nvSpPr>
        <p:spPr>
          <a:xfrm>
            <a:off x="462987" y="1046187"/>
            <a:ext cx="1134318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امیدوارم امسال سالی باشه که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تووش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یه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عالمه موفقیت براتون رقم بخوره و کلی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دلتون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شاد باشه  و من هم از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شادیتون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لذت ببرم و امیدوارم امسال باعث خوشحالی دل خودتون و بقیه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باشین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...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247F2-5889-C555-77FA-8E13038FE56B}"/>
              </a:ext>
            </a:extLst>
          </p:cNvPr>
          <p:cNvSpPr txBox="1"/>
          <p:nvPr/>
        </p:nvSpPr>
        <p:spPr>
          <a:xfrm>
            <a:off x="5511121" y="3530685"/>
            <a:ext cx="6094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دوستتون</a:t>
            </a:r>
            <a: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دارم،</a:t>
            </a:r>
            <a:b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</a:br>
            <a: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ایمان</a:t>
            </a:r>
          </a:p>
          <a:p>
            <a:pPr algn="r" rtl="1"/>
            <a:endParaRPr lang="fa-IR" sz="2800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endParaRPr lang="fa-IR" sz="2800" dirty="0"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2800" dirty="0">
                <a:latin typeface="Aviny" panose="020B0506030804020204" pitchFamily="34" charset="-78"/>
                <a:cs typeface="Aviny" panose="020B0506030804020204" pitchFamily="34" charset="-78"/>
              </a:rPr>
              <a:t>14/1/1402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previous slides</a:t>
            </a:r>
          </a:p>
          <a:p>
            <a:r>
              <a:rPr lang="en-US" dirty="0"/>
              <a:t>Again, Talk about final project</a:t>
            </a:r>
          </a:p>
          <a:p>
            <a:r>
              <a:rPr lang="en-US" dirty="0"/>
              <a:t>Question and answer!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6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to each slides!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61204"/>
            <a:ext cx="9784080" cy="540769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building</a:t>
            </a:r>
          </a:p>
          <a:p>
            <a:pPr lvl="1"/>
            <a:r>
              <a:rPr lang="en-US" dirty="0"/>
              <a:t>Hard skill</a:t>
            </a:r>
          </a:p>
          <a:p>
            <a:pPr lvl="1"/>
            <a:r>
              <a:rPr lang="en-US" dirty="0"/>
              <a:t>Soft skill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 and finding a great question!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Team-working for proposal writing</a:t>
            </a:r>
          </a:p>
          <a:p>
            <a:pPr lvl="1"/>
            <a:r>
              <a:rPr lang="en-US" dirty="0"/>
              <a:t>1-3 pages document</a:t>
            </a:r>
          </a:p>
          <a:p>
            <a:pPr lvl="1"/>
            <a:r>
              <a:rPr lang="en-US" dirty="0"/>
              <a:t>Problem definition and suggestion for real solution</a:t>
            </a:r>
          </a:p>
          <a:p>
            <a:pPr lvl="1"/>
            <a:r>
              <a:rPr lang="en-US" dirty="0"/>
              <a:t>Operational plan (time and responsibilities)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Proposal Evaluation!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Team-working for coding and development</a:t>
            </a:r>
          </a:p>
          <a:p>
            <a:pPr lvl="1"/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 for code sharing</a:t>
            </a:r>
          </a:p>
          <a:p>
            <a:pPr lvl="1"/>
            <a:r>
              <a:rPr lang="en-US" dirty="0"/>
              <a:t>Discord for team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Technical Evaluation!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score</a:t>
            </a:r>
          </a:p>
          <a:p>
            <a:pPr marL="514350" indent="-514350">
              <a:buFont typeface="+mj-lt"/>
              <a:buAutoNum type="arabicPeriod"/>
            </a:pP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23922</TotalTime>
  <Words>255</Words>
  <Application>Microsoft Office PowerPoint</Application>
  <PresentationFormat>Widescreen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Aviny</vt:lpstr>
      <vt:lpstr>Calibri</vt:lpstr>
      <vt:lpstr>Corbel</vt:lpstr>
      <vt:lpstr>Courier New</vt:lpstr>
      <vt:lpstr>Wingdings</vt:lpstr>
      <vt:lpstr>Banded</vt:lpstr>
      <vt:lpstr>Break!</vt:lpstr>
      <vt:lpstr>PowerPoint Presentation</vt:lpstr>
      <vt:lpstr>Today</vt:lpstr>
      <vt:lpstr>Together</vt:lpstr>
      <vt:lpstr>Contact me</vt:lpstr>
      <vt:lpstr>Review</vt:lpstr>
      <vt:lpstr>Let’s go to each slides!</vt:lpstr>
      <vt:lpstr>About Final Project</vt:lpstr>
      <vt:lpstr>Steps to Done!</vt:lpstr>
      <vt:lpstr>Ask Your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280</cp:revision>
  <dcterms:created xsi:type="dcterms:W3CDTF">2023-01-30T22:07:53Z</dcterms:created>
  <dcterms:modified xsi:type="dcterms:W3CDTF">2023-04-03T00:31:15Z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