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9" r:id="rId2"/>
    <p:sldId id="257" r:id="rId3"/>
    <p:sldId id="258" r:id="rId4"/>
    <p:sldId id="256" r:id="rId5"/>
    <p:sldId id="273" r:id="rId6"/>
    <p:sldId id="263" r:id="rId7"/>
    <p:sldId id="264" r:id="rId8"/>
    <p:sldId id="274" r:id="rId9"/>
    <p:sldId id="275" r:id="rId10"/>
    <p:sldId id="276" r:id="rId11"/>
    <p:sldId id="282" r:id="rId12"/>
    <p:sldId id="284" r:id="rId13"/>
    <p:sldId id="279" r:id="rId14"/>
    <p:sldId id="265" r:id="rId15"/>
    <p:sldId id="28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136" autoAdjust="0"/>
  </p:normalViewPr>
  <p:slideViewPr>
    <p:cSldViewPr snapToGrid="0">
      <p:cViewPr varScale="1">
        <p:scale>
          <a:sx n="66" d="100"/>
          <a:sy n="66" d="100"/>
        </p:scale>
        <p:origin x="48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4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2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1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8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5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1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1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Arial" charset="0"/>
                <a:cs typeface="Arial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latin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0"/>
          <p:cNvSpPr>
            <a:spLocks noGrp="1" noChangeArrowheads="1"/>
          </p:cNvSpPr>
          <p:nvPr>
            <p:ph type="title"/>
          </p:nvPr>
        </p:nvSpPr>
        <p:spPr>
          <a:xfrm>
            <a:off x="1484311" y="209006"/>
            <a:ext cx="10018713" cy="61787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BANGLADESH UNIVERCITY OF BUSINESS AND TECHNOLOGY (BUBT)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 Year  Project Presentation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Website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Titled: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Rent</a:t>
            </a:r>
            <a:endParaRPr lang="es-ES" sz="32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36" y="85216"/>
            <a:ext cx="7381897" cy="9912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Data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Diagram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level)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73" y="1076446"/>
            <a:ext cx="6845228" cy="4657793"/>
          </a:xfrm>
        </p:spPr>
      </p:pic>
      <p:sp>
        <p:nvSpPr>
          <p:cNvPr id="6" name="Subtitle 5"/>
          <p:cNvSpPr txBox="1">
            <a:spLocks/>
          </p:cNvSpPr>
          <p:nvPr/>
        </p:nvSpPr>
        <p:spPr>
          <a:xfrm>
            <a:off x="2910854" y="5814844"/>
            <a:ext cx="5897479" cy="9348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Data Flow Diagram (1 level)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1073" y="208346"/>
            <a:ext cx="6642618" cy="821802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of User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808" y="1169670"/>
            <a:ext cx="6158503" cy="4518660"/>
          </a:xfrm>
          <a:prstGeom prst="rect">
            <a:avLst/>
          </a:prstGeom>
        </p:spPr>
      </p:pic>
      <p:sp>
        <p:nvSpPr>
          <p:cNvPr id="5" name="Subtitle 5"/>
          <p:cNvSpPr txBox="1">
            <a:spLocks/>
          </p:cNvSpPr>
          <p:nvPr/>
        </p:nvSpPr>
        <p:spPr>
          <a:xfrm>
            <a:off x="2910854" y="5814844"/>
            <a:ext cx="5897479" cy="9348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Use Case Diagram of User </a:t>
            </a:r>
          </a:p>
        </p:txBody>
      </p:sp>
    </p:spTree>
    <p:extLst>
      <p:ext uri="{BB962C8B-B14F-4D97-AF65-F5344CB8AC3E}">
        <p14:creationId xmlns:p14="http://schemas.microsoft.com/office/powerpoint/2010/main" val="33774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1072" y="208346"/>
            <a:ext cx="7475995" cy="821802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of Admin 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2910854" y="5814844"/>
            <a:ext cx="5897479" cy="9348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Use Case Diagram of Admin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65" y="1030148"/>
            <a:ext cx="5278056" cy="46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622" y="0"/>
            <a:ext cx="4928063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System Limitations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29" y="1476103"/>
            <a:ext cx="10000794" cy="4545874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developed for only personal computer.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no searching option, user can see available/unavailable car. 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increase the security level one step ahead.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validation is not done, we only support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Rocket payment by manually. 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169817"/>
            <a:ext cx="4759735" cy="992778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Works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63524" y="1574155"/>
            <a:ext cx="9465879" cy="3740937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 will sent to user when we will provide a mega discount.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user booking a car we will give discount 10-25% of total amount.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show the location of car in Google map.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support credit card payment in near future.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611" y="-46299"/>
            <a:ext cx="6800622" cy="18056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Discussion &amp; Conclusion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30" y="1489167"/>
            <a:ext cx="10000794" cy="33440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website to rent car in online without any hassle, we hope it will satisfy the demand of our users and make better improvement in near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future.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Rent has offered an advantage to booth user as well admin to effectively manage and satisfies users, just need at the click of a button.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0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5"/>
          <p:cNvSpPr>
            <a:spLocks noGrp="1"/>
          </p:cNvSpPr>
          <p:nvPr>
            <p:ph type="ctrTitle"/>
          </p:nvPr>
        </p:nvSpPr>
        <p:spPr>
          <a:xfrm>
            <a:off x="4196153" y="2641708"/>
            <a:ext cx="4820194" cy="1898709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2" y="235131"/>
            <a:ext cx="6366465" cy="1136469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Website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1966" y="1105988"/>
            <a:ext cx="4807133" cy="33310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Developed by</a:t>
            </a:r>
          </a:p>
          <a:p>
            <a:pPr algn="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Sharif Uddin Khan ID: 12133103004</a:t>
            </a:r>
          </a:p>
          <a:p>
            <a:pPr algn="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Intake: CSE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None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Md.Arafatul Rahman   ID:12133103037</a:t>
            </a:r>
          </a:p>
          <a:p>
            <a:pPr algn="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Intake: CSE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Md. Rocky Al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Mamun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ID:12132103073</a:t>
            </a:r>
          </a:p>
          <a:p>
            <a:pPr algn="r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Intake: CSE 23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305609" y="3879669"/>
            <a:ext cx="4532811" cy="2683177"/>
          </a:xfrm>
        </p:spPr>
        <p:txBody>
          <a:bodyPr/>
          <a:lstStyle/>
          <a:p>
            <a:pPr algn="l"/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pPr algn="l"/>
            <a:r>
              <a:rPr lang="en-US" sz="1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Sheikh Tania </a:t>
            </a:r>
          </a:p>
          <a:p>
            <a:pPr algn="l"/>
            <a:r>
              <a:rPr lang="en-US" sz="1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l"/>
            <a:r>
              <a:rPr lang="en-US" sz="1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  <a:p>
            <a:pPr algn="l"/>
            <a:r>
              <a:rPr lang="en-US" sz="1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 University of Business and Technology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22070"/>
            <a:ext cx="3375072" cy="105809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54480" y="1345474"/>
            <a:ext cx="6139543" cy="509451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limitations.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Works.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2" y="287384"/>
            <a:ext cx="3505700" cy="862147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045029"/>
            <a:ext cx="10018713" cy="47461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service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Rent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and car hire making full use of information technology to improve level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the online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hire service for corporate houses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the best of rates and include the different categories of cars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luxury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budget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87384"/>
            <a:ext cx="5778637" cy="66620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1" y="1157469"/>
            <a:ext cx="7803381" cy="50292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Anybody can view available/Unavailable car.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Anybody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registered user can booking car.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update and cancel booking.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all booking.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approve booking.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Amin can add car and user.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2" y="222070"/>
            <a:ext cx="10468202" cy="104502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8354" y="1175657"/>
            <a:ext cx="9974669" cy="50422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our system is web based, so we have used web technologies for the development of  both front end and back end.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HTML-5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Script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2" y="1"/>
            <a:ext cx="4550728" cy="139772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E-R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2" y="1785808"/>
            <a:ext cx="9948543" cy="403625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entity-relationship (ER) diagram is a specialized graphical representation that illustrates the relationships between entities in a database.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606" y="209007"/>
            <a:ext cx="5896640" cy="100584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E-R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Diagram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(contd.)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397460"/>
            <a:ext cx="7478486" cy="4417384"/>
          </a:xfrm>
        </p:spPr>
      </p:pic>
      <p:sp>
        <p:nvSpPr>
          <p:cNvPr id="6" name="Subtitle 5"/>
          <p:cNvSpPr txBox="1">
            <a:spLocks/>
          </p:cNvSpPr>
          <p:nvPr/>
        </p:nvSpPr>
        <p:spPr>
          <a:xfrm>
            <a:off x="2910855" y="5814844"/>
            <a:ext cx="5619178" cy="9348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E-R Diagram of Easy Rent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012" y="72868"/>
            <a:ext cx="6791587" cy="107115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Flow Diagram (0 level)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98" y="1240971"/>
            <a:ext cx="7278705" cy="4476923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2910854" y="5814844"/>
            <a:ext cx="5897479" cy="9348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Data Flow Diagram (0 level)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2716</Template>
  <TotalTime>569</TotalTime>
  <Words>470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Diseño predeterminado</vt:lpstr>
      <vt:lpstr>BANGLADESH UNIVERCITY OF BUSINESS AND TECHNOLOGY (BUBT)  Department of Computer Science and Engineering  Final Year  Project Presentation   On  Car Rental Website     Titled: Easy Rent</vt:lpstr>
      <vt:lpstr> Car Rental Website  </vt:lpstr>
      <vt:lpstr>Content</vt:lpstr>
      <vt:lpstr>Introduction</vt:lpstr>
      <vt:lpstr>Objectives of the project</vt:lpstr>
      <vt:lpstr>Technology Used</vt:lpstr>
      <vt:lpstr>  E-R Diagram </vt:lpstr>
      <vt:lpstr>E-R Diagram (contd.)</vt:lpstr>
      <vt:lpstr>Data Flow Diagram (0 level)</vt:lpstr>
      <vt:lpstr>  Data Flow Diagram (1 level)</vt:lpstr>
      <vt:lpstr>PowerPoint Presentation</vt:lpstr>
      <vt:lpstr>PowerPoint Presentation</vt:lpstr>
      <vt:lpstr>  System Limitations</vt:lpstr>
      <vt:lpstr>Future Works</vt:lpstr>
      <vt:lpstr>Discussion &amp; 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Rafe&amp;priya</dc:creator>
  <cp:lastModifiedBy>Rocky</cp:lastModifiedBy>
  <cp:revision>42</cp:revision>
  <dcterms:created xsi:type="dcterms:W3CDTF">2014-09-12T02:11:33Z</dcterms:created>
  <dcterms:modified xsi:type="dcterms:W3CDTF">2017-08-10T16:24:17Z</dcterms:modified>
</cp:coreProperties>
</file>