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sharib" userId="e2434842df7897d9" providerId="LiveId" clId="{4003130F-2981-4E45-A091-FCA9E1655C5D}"/>
    <pc:docChg chg="addSld modSld">
      <pc:chgData name="md sharib" userId="e2434842df7897d9" providerId="LiveId" clId="{4003130F-2981-4E45-A091-FCA9E1655C5D}" dt="2023-08-03T12:48:32.591" v="30" actId="20577"/>
      <pc:docMkLst>
        <pc:docMk/>
      </pc:docMkLst>
      <pc:sldChg chg="modSp new mod">
        <pc:chgData name="md sharib" userId="e2434842df7897d9" providerId="LiveId" clId="{4003130F-2981-4E45-A091-FCA9E1655C5D}" dt="2023-08-03T12:48:32.591" v="30" actId="20577"/>
        <pc:sldMkLst>
          <pc:docMk/>
          <pc:sldMk cId="2517423598" sldId="256"/>
        </pc:sldMkLst>
        <pc:spChg chg="mod">
          <ac:chgData name="md sharib" userId="e2434842df7897d9" providerId="LiveId" clId="{4003130F-2981-4E45-A091-FCA9E1655C5D}" dt="2023-08-03T12:48:32.591" v="30" actId="20577"/>
          <ac:spMkLst>
            <pc:docMk/>
            <pc:sldMk cId="2517423598" sldId="256"/>
            <ac:spMk id="2" creationId="{080A6109-B7B8-2EE3-685C-C655D23C680F}"/>
          </ac:spMkLst>
        </pc:spChg>
      </pc:sldChg>
      <pc:sldMasterChg chg="addSldLayout">
        <pc:chgData name="md sharib" userId="e2434842df7897d9" providerId="LiveId" clId="{4003130F-2981-4E45-A091-FCA9E1655C5D}" dt="2023-08-03T12:44:58.212" v="0" actId="680"/>
        <pc:sldMasterMkLst>
          <pc:docMk/>
          <pc:sldMasterMk cId="3959753213" sldId="2147483648"/>
        </pc:sldMasterMkLst>
        <pc:sldLayoutChg chg="add">
          <pc:chgData name="md sharib" userId="e2434842df7897d9" providerId="LiveId" clId="{4003130F-2981-4E45-A091-FCA9E1655C5D}" dt="2023-08-03T12:44:58.212" v="0" actId="680"/>
          <pc:sldLayoutMkLst>
            <pc:docMk/>
            <pc:sldMasterMk cId="3959753213" sldId="2147483648"/>
            <pc:sldLayoutMk cId="292962022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8CC-C762-9234-B6EE-1E99ACD1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C6499-709D-CD4A-F6AF-7D4A44630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2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75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6109-B7B8-2EE3-685C-C655D23C6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ksfdjjfdasakjdlk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84CF9-F5FA-9C6D-BA32-E8DB4D3ED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2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ksfdjjfdasakjdlk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jfdasjkhadskdh</dc:title>
  <dc:creator>md sharib</dc:creator>
  <cp:lastModifiedBy>md sharib</cp:lastModifiedBy>
  <cp:revision>1</cp:revision>
  <dcterms:created xsi:type="dcterms:W3CDTF">2023-08-03T12:43:47Z</dcterms:created>
  <dcterms:modified xsi:type="dcterms:W3CDTF">2023-08-03T12:48:34Z</dcterms:modified>
</cp:coreProperties>
</file>