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 i="0" u="none" strike="noStrike" cap="none" dirty="0">
                <a:solidFill>
                  <a:srgbClr val="000000"/>
                </a:solidFill>
                <a:sym typeface="Arial"/>
              </a:rPr>
              <a:t>ALGORITHM FOR SAFETY AND DISTANCE OPTIMIZATION ON ROUTES IN MEDELLÍN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Andrés Parra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Articles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530718" y="4180675"/>
            <a:ext cx="2497944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Sharif Velásquez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Algorithms Researcher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728640" y="6210157"/>
            <a:ext cx="10052829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https://github.com/SharifVelasquezAlzate/SafetyAndDistanceOptimization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7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8199433-2937-B413-FDE0-F930151DA0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732"/>
          <a:stretch/>
        </p:blipFill>
        <p:spPr>
          <a:xfrm>
            <a:off x="3530626" y="1900800"/>
            <a:ext cx="2177044" cy="2193480"/>
          </a:xfrm>
          <a:prstGeom prst="rect">
            <a:avLst/>
          </a:prstGeom>
        </p:spPr>
      </p:pic>
      <p:sp>
        <p:nvSpPr>
          <p:cNvPr id="44" name="Google Shape;226;p2">
            <a:extLst>
              <a:ext uri="{FF2B5EF4-FFF2-40B4-BE49-F238E27FC236}">
                <a16:creationId xmlns:a16="http://schemas.microsoft.com/office/drawing/2014/main" id="{CCAFCF4A-7E40-E424-40FC-BD2E831A4E4A}"/>
              </a:ext>
            </a:extLst>
          </p:cNvPr>
          <p:cNvSpPr/>
          <p:nvPr/>
        </p:nvSpPr>
        <p:spPr>
          <a:xfrm>
            <a:off x="2960625" y="1612075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226;p2">
            <a:extLst>
              <a:ext uri="{FF2B5EF4-FFF2-40B4-BE49-F238E27FC236}">
                <a16:creationId xmlns:a16="http://schemas.microsoft.com/office/drawing/2014/main" id="{CAFF62AE-55F8-CF5C-6502-F3A1E2815ABD}"/>
              </a:ext>
            </a:extLst>
          </p:cNvPr>
          <p:cNvSpPr/>
          <p:nvPr/>
        </p:nvSpPr>
        <p:spPr>
          <a:xfrm>
            <a:off x="83695" y="1528555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Panorámica</PresentationFormat>
  <Paragraphs>11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Sharif Velasquez</cp:lastModifiedBy>
  <cp:revision>3</cp:revision>
  <dcterms:modified xsi:type="dcterms:W3CDTF">2022-08-24T04:27:11Z</dcterms:modified>
</cp:coreProperties>
</file>