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62" r:id="rId6"/>
    <p:sldId id="260" r:id="rId7"/>
    <p:sldId id="259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7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8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1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A9B31-5C35-4FD8-AD9B-587B3666DBDB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CF0C-BFC9-4E21-88E4-42E58D5E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2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D4A3E-188E-DB9A-23D0-71D36AFA3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00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E07DD-D3DA-5A42-2EC9-4DDAB948E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D99A4-F2BF-7B50-4963-B9FDB47B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1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F7106-59C1-5943-5A1D-42D4714E2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686"/>
            <a:ext cx="12192000" cy="311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6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63DB8-0A2D-1520-7E61-8E0BA1A1D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29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188FE0-FF74-4743-8B35-79FF005EA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41034"/>
            <a:ext cx="1219200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0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247A5-7DAC-2706-80C3-524BC42D9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3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D7C4C-229A-325E-9187-E42C94BD2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4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629E1C-A4B8-9187-7E82-769EB28C2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2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7DA42-31D3-12F7-E111-8A73573A3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1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4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D753C-C40C-1C06-AA56-01425802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9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noroozi</dc:creator>
  <cp:lastModifiedBy>alireza noroozi</cp:lastModifiedBy>
  <cp:revision>1</cp:revision>
  <dcterms:created xsi:type="dcterms:W3CDTF">2022-11-04T05:10:51Z</dcterms:created>
  <dcterms:modified xsi:type="dcterms:W3CDTF">2022-11-04T05:17:02Z</dcterms:modified>
</cp:coreProperties>
</file>