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 snapToGrid="0">
      <p:cViewPr>
        <p:scale>
          <a:sx n="50" d="100"/>
          <a:sy n="50" d="100"/>
        </p:scale>
        <p:origin x="235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6E2B-AFAE-4774-910A-45276E50ECF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0EDF-6104-4E75-8043-3B105BEE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2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7E598F-EF3F-1603-4CE9-9A1C9E4E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7177" cy="36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3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2F93D-0114-5E54-A36A-2B20FBCA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10724-EF4A-CBFF-943B-12877474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E9E64-502D-5FB8-0492-F6B832F4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E04FC-85A2-B9F3-C371-4C8A9515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"/>
            <a:ext cx="12192000" cy="68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1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DA1EA-474E-FC79-0744-B1E2C05B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2551A-2EF7-719C-0857-492FAE03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887F3-140A-39D6-9C80-E03795240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2"/>
          <a:stretch/>
        </p:blipFill>
        <p:spPr>
          <a:xfrm>
            <a:off x="1" y="0"/>
            <a:ext cx="12159508" cy="4700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B8723-0B8C-F157-C337-63808B92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5"/>
          <a:stretch/>
        </p:blipFill>
        <p:spPr>
          <a:xfrm>
            <a:off x="0" y="4700337"/>
            <a:ext cx="12159508" cy="2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4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7ED7C-B598-4244-2322-75193515A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18"/>
          <a:stretch/>
        </p:blipFill>
        <p:spPr>
          <a:xfrm>
            <a:off x="0" y="0"/>
            <a:ext cx="12192000" cy="198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94487-23C1-B913-C2A7-BAFFE007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14"/>
            <a:ext cx="12191999" cy="48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47578-687B-403D-5D96-D137D33F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6AAA9-2C14-45D7-1F28-C496A0E2F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1"/>
          <a:stretch/>
        </p:blipFill>
        <p:spPr>
          <a:xfrm>
            <a:off x="0" y="0"/>
            <a:ext cx="12192000" cy="2021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2AE66-F571-8DFC-3A68-5D73FB0F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304"/>
            <a:ext cx="12191999" cy="48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9EE9F-B10F-1234-8597-5187DC3E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6DD70-37CC-8365-CA3E-BEFB3031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2048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A345C-E008-1525-5E93-8CC3197FD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8161"/>
            <a:ext cx="12191998" cy="48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DF6DB-C26A-D406-CC43-07513B49C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2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66B65-0E39-EDC6-32F0-229D643F3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82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62737-7B39-4DD7-AC39-B23FFCA9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2189"/>
            <a:ext cx="12192000" cy="1332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3858E-F4B7-A07E-8889-CBF2A80C5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4919"/>
            <a:ext cx="12192000" cy="16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1991A-3EE9-E82F-7848-9C8DD6EE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AE4C4-3498-F44A-5A01-818DC7964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4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D85EE-2D06-B45F-D462-33933CA3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EA5FC-033F-1B6B-6238-0ED9ED079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539FD-A7A3-BB26-0B4F-1737F70B2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8D3EE-0301-4FE4-630F-205112FB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208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A1207-C99F-D64A-4D72-44F52968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08420"/>
            <a:ext cx="12192000" cy="36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C18A8-A24E-E226-2378-D94549FF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5028A-0225-8E63-92F3-838772222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0E08A-6EB7-7F3E-B19D-545BB954F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39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60466-4712-C3B1-4763-BE82B2D05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E3EBF-9BA9-DBA1-C257-0FEBA263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D0956-BD4C-E56D-E570-B42D176B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97739-5CAD-E6FA-5F84-3C705E23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5FCE3-8F80-AC02-F17A-3798927A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789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380D7-A201-7539-6D24-A79BB3B28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20"/>
            <a:ext cx="12192000" cy="50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095ED-E91C-3241-E2BA-AE9F6510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noroozi</dc:creator>
  <cp:lastModifiedBy>alireza noroozi</cp:lastModifiedBy>
  <cp:revision>2</cp:revision>
  <dcterms:created xsi:type="dcterms:W3CDTF">2022-12-08T08:45:05Z</dcterms:created>
  <dcterms:modified xsi:type="dcterms:W3CDTF">2022-12-08T12:54:32Z</dcterms:modified>
</cp:coreProperties>
</file>