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5" r:id="rId2"/>
    <p:sldId id="286" r:id="rId3"/>
    <p:sldId id="257" r:id="rId4"/>
    <p:sldId id="258" r:id="rId5"/>
    <p:sldId id="280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6573-D25D-4260-AE23-DB4F9F9DC319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6AF7-7A7D-4273-9EEB-164850F21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47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6573-D25D-4260-AE23-DB4F9F9DC319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6AF7-7A7D-4273-9EEB-164850F21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2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6573-D25D-4260-AE23-DB4F9F9DC319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6AF7-7A7D-4273-9EEB-164850F21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4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6573-D25D-4260-AE23-DB4F9F9DC319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6AF7-7A7D-4273-9EEB-164850F21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8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6573-D25D-4260-AE23-DB4F9F9DC319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6AF7-7A7D-4273-9EEB-164850F21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4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6573-D25D-4260-AE23-DB4F9F9DC319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6AF7-7A7D-4273-9EEB-164850F21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6573-D25D-4260-AE23-DB4F9F9DC319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6AF7-7A7D-4273-9EEB-164850F21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5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6573-D25D-4260-AE23-DB4F9F9DC319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6AF7-7A7D-4273-9EEB-164850F21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6573-D25D-4260-AE23-DB4F9F9DC319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6AF7-7A7D-4273-9EEB-164850F21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6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6573-D25D-4260-AE23-DB4F9F9DC319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6AF7-7A7D-4273-9EEB-164850F21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6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6573-D25D-4260-AE23-DB4F9F9DC319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6AF7-7A7D-4273-9EEB-164850F21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96573-D25D-4260-AE23-DB4F9F9DC319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06AF7-7A7D-4273-9EEB-164850F21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63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iece of paper with writing&#10;&#10;Description automatically generated with low confidence">
            <a:extLst>
              <a:ext uri="{FF2B5EF4-FFF2-40B4-BE49-F238E27FC236}">
                <a16:creationId xmlns:a16="http://schemas.microsoft.com/office/drawing/2014/main" id="{F7D74F0E-19E6-4139-9BA9-E5A6746C6A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4" name="Picture 3" descr="A piece of paper with writing&#10;&#10;Description automatically generated with low confidence">
            <a:extLst>
              <a:ext uri="{FF2B5EF4-FFF2-40B4-BE49-F238E27FC236}">
                <a16:creationId xmlns:a16="http://schemas.microsoft.com/office/drawing/2014/main" id="{5FF708C2-AD39-B0C0-78A9-E07C365BF1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4"/>
          <a:stretch/>
        </p:blipFill>
        <p:spPr>
          <a:xfrm>
            <a:off x="20" y="-59678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05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AEC8C5-57F0-2D1E-81CC-037634EC8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1162212"/>
          </a:xfrm>
          <a:prstGeom prst="rect">
            <a:avLst/>
          </a:prstGeom>
        </p:spPr>
      </p:pic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E0C4C3C4-2A1F-7A64-AF2C-71C1C5840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452" y="1162212"/>
            <a:ext cx="9744547" cy="569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58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875F089-6028-CABE-ADF0-0620290A5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715"/>
            <a:ext cx="12192000" cy="660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86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ece of paper with writing&#10;&#10;Description automatically generated with low confidence">
            <a:extLst>
              <a:ext uri="{FF2B5EF4-FFF2-40B4-BE49-F238E27FC236}">
                <a16:creationId xmlns:a16="http://schemas.microsoft.com/office/drawing/2014/main" id="{F549F853-15A4-0FE7-10C8-2A6084058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756" y="23337"/>
            <a:ext cx="9040487" cy="681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62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0A070FB-B5BC-3539-33F9-A0FA5E256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230" y="0"/>
            <a:ext cx="83655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73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5089721F-61A4-6270-980A-FB130D319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987" y="0"/>
            <a:ext cx="9774014" cy="56672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C2A24F-2DFE-C90E-239F-5C5519AD3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986" y="5667209"/>
            <a:ext cx="9774014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51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ece of paper with writing&#10;&#10;Description automatically generated with low confidence">
            <a:extLst>
              <a:ext uri="{FF2B5EF4-FFF2-40B4-BE49-F238E27FC236}">
                <a16:creationId xmlns:a16="http://schemas.microsoft.com/office/drawing/2014/main" id="{D4C4EC5F-2680-0500-D937-0DD597F2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388" y="0"/>
            <a:ext cx="8793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84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ece of paper with writing&#10;&#10;Description automatically generated with low confidence">
            <a:extLst>
              <a:ext uri="{FF2B5EF4-FFF2-40B4-BE49-F238E27FC236}">
                <a16:creationId xmlns:a16="http://schemas.microsoft.com/office/drawing/2014/main" id="{915C8467-ECE5-BB45-2402-3AA414D63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778" y="0"/>
            <a:ext cx="8620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99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document, screenshot&#10;&#10;Description automatically generated">
            <a:extLst>
              <a:ext uri="{FF2B5EF4-FFF2-40B4-BE49-F238E27FC236}">
                <a16:creationId xmlns:a16="http://schemas.microsoft.com/office/drawing/2014/main" id="{EB3E9665-205E-0518-96DF-88578C198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414" y="875943"/>
            <a:ext cx="9107171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53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1214A760-F623-B61C-BC35-70BBD47C5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09" y="1256997"/>
            <a:ext cx="8821381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86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8B8A4BC9-4A6C-0C46-D887-5B8B335E9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72" y="4284"/>
            <a:ext cx="9354856" cy="68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0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13156AAB-5156-C7EF-9054-952B3DC9C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590" y="0"/>
            <a:ext cx="6633410" cy="6858000"/>
          </a:xfrm>
          <a:prstGeom prst="rect">
            <a:avLst/>
          </a:prstGeom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AC16EF17-9BBD-E705-0795-DC1CBC9F8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55585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46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D035451F-1781-C2F2-4EEF-B72EAF24A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81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7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B6E812AA-6BB7-1394-3244-EDE12DF33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15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document&#10;&#10;Description automatically generated">
            <a:extLst>
              <a:ext uri="{FF2B5EF4-FFF2-40B4-BE49-F238E27FC236}">
                <a16:creationId xmlns:a16="http://schemas.microsoft.com/office/drawing/2014/main" id="{FF38AA63-4787-CD40-3E39-F216F438F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14" y="418680"/>
            <a:ext cx="9288171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30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213B1F-0F28-B439-F076-97027DE43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993" y="13811"/>
            <a:ext cx="9412013" cy="68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05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8EE78D-44B2-DC63-99CC-6ADECC851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027" y="0"/>
            <a:ext cx="90639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25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978D7C-DA78-B95E-FECB-B99421F2F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62" y="2614499"/>
            <a:ext cx="9145276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53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58717CB-F6ED-1467-77CD-37862D42F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8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3B9B15A8-5A8F-5325-4B48-B761E6E3C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37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7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C6E9B78F-9DDE-6858-4F8F-943E1A8669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6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ece of paper with writing&#10;&#10;Description automatically generated with low confidence">
            <a:extLst>
              <a:ext uri="{FF2B5EF4-FFF2-40B4-BE49-F238E27FC236}">
                <a16:creationId xmlns:a16="http://schemas.microsoft.com/office/drawing/2014/main" id="{A909AE67-E1FA-EAA1-BEA6-BF6538C93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977" y="0"/>
            <a:ext cx="8082045" cy="6858000"/>
          </a:xfrm>
          <a:prstGeom prst="rect">
            <a:avLst/>
          </a:prstGeom>
        </p:spPr>
      </p:pic>
      <p:pic>
        <p:nvPicPr>
          <p:cNvPr id="2" name="Picture 1" descr="A piece of paper with writing&#10;&#10;Description automatically generated with low confidence">
            <a:extLst>
              <a:ext uri="{FF2B5EF4-FFF2-40B4-BE49-F238E27FC236}">
                <a16:creationId xmlns:a16="http://schemas.microsoft.com/office/drawing/2014/main" id="{D8FFBD76-3A70-7BE2-F374-749DFA3F0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977" y="-71120"/>
            <a:ext cx="80820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9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DA529112-0DCA-B004-E0A4-FE784C250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52" y="0"/>
            <a:ext cx="10071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67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9D21EEF2-AD34-2830-4331-6CF06C533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18" y="523469"/>
            <a:ext cx="11745964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5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aquatic bird&#10;&#10;Description automatically generated">
            <a:extLst>
              <a:ext uri="{FF2B5EF4-FFF2-40B4-BE49-F238E27FC236}">
                <a16:creationId xmlns:a16="http://schemas.microsoft.com/office/drawing/2014/main" id="{FB1F5C25-5D9B-88D0-7D72-25AE86290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826"/>
            <a:ext cx="12192000" cy="3505689"/>
          </a:xfrm>
          <a:prstGeom prst="rect">
            <a:avLst/>
          </a:prstGeom>
        </p:spPr>
      </p:pic>
      <p:pic>
        <p:nvPicPr>
          <p:cNvPr id="2" name="Picture 1" descr="A picture containing text, screenshot, bird&#10;&#10;Description automatically generated">
            <a:extLst>
              <a:ext uri="{FF2B5EF4-FFF2-40B4-BE49-F238E27FC236}">
                <a16:creationId xmlns:a16="http://schemas.microsoft.com/office/drawing/2014/main" id="{67C725AD-4B26-9490-8985-A17C7745C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2192000" cy="335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76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alireza noroozi</dc:creator>
  <cp:lastModifiedBy>alireza noroozi</cp:lastModifiedBy>
  <cp:revision>3</cp:revision>
  <dcterms:created xsi:type="dcterms:W3CDTF">2023-01-10T07:46:19Z</dcterms:created>
  <dcterms:modified xsi:type="dcterms:W3CDTF">2023-01-10T13:17:07Z</dcterms:modified>
</cp:coreProperties>
</file>