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76" r:id="rId3"/>
    <p:sldId id="261" r:id="rId4"/>
    <p:sldId id="260" r:id="rId5"/>
    <p:sldId id="267" r:id="rId6"/>
    <p:sldId id="272" r:id="rId7"/>
    <p:sldId id="271" r:id="rId8"/>
    <p:sldId id="273" r:id="rId9"/>
    <p:sldId id="274" r:id="rId10"/>
    <p:sldId id="277" r:id="rId11"/>
    <p:sldId id="268" r:id="rId12"/>
    <p:sldId id="275" r:id="rId13"/>
  </p:sldIdLst>
  <p:sldSz cx="9144000" cy="5143500" type="screen16x9"/>
  <p:notesSz cx="6858000" cy="9144000"/>
  <p:embeddedFontLst>
    <p:embeddedFont>
      <p:font typeface="Catamaran Light" panose="020B0604020202020204" charset="0"/>
      <p:regular r:id="rId15"/>
      <p:bold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E8F9DE-566C-4AF9-9498-FB8ED6CA75CA}">
          <p14:sldIdLst>
            <p14:sldId id="256"/>
            <p14:sldId id="276"/>
          </p14:sldIdLst>
        </p14:section>
        <p14:section name="Untitled Section" id="{385339F4-373C-4BF7-B535-89BD1552DD82}">
          <p14:sldIdLst>
            <p14:sldId id="261"/>
            <p14:sldId id="260"/>
            <p14:sldId id="267"/>
            <p14:sldId id="272"/>
            <p14:sldId id="271"/>
            <p14:sldId id="273"/>
            <p14:sldId id="274"/>
            <p14:sldId id="27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D8ADAA-719E-483A-8855-C06441FCB260}">
  <a:tblStyle styleId="{35D8ADAA-719E-483A-8855-C06441FCB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6e552fcb8f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6e552fcb8f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e552fcb8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e552fcb8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e552fcb8f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e552fcb8f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6e552fcb8f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6e552fcb8f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3831600" y="19350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6456600" y="3624400"/>
            <a:ext cx="1967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8772" y="744341"/>
            <a:ext cx="4402902" cy="2707415"/>
            <a:chOff x="838772" y="744341"/>
            <a:chExt cx="4402902" cy="2707415"/>
          </a:xfrm>
        </p:grpSpPr>
        <p:sp>
          <p:nvSpPr>
            <p:cNvPr id="12" name="Google Shape;12;p2"/>
            <p:cNvSpPr/>
            <p:nvPr/>
          </p:nvSpPr>
          <p:spPr>
            <a:xfrm>
              <a:off x="2521176" y="744341"/>
              <a:ext cx="111728" cy="102414"/>
            </a:xfrm>
            <a:custGeom>
              <a:avLst/>
              <a:gdLst/>
              <a:ahLst/>
              <a:cxnLst/>
              <a:rect l="l" t="t" r="r" b="b"/>
              <a:pathLst>
                <a:path w="2231" h="2045" extrusionOk="0">
                  <a:moveTo>
                    <a:pt x="1115" y="1"/>
                  </a:moveTo>
                  <a:cubicBezTo>
                    <a:pt x="1057" y="1"/>
                    <a:pt x="999" y="31"/>
                    <a:pt x="970" y="91"/>
                  </a:cubicBezTo>
                  <a:lnTo>
                    <a:pt x="765" y="501"/>
                  </a:lnTo>
                  <a:cubicBezTo>
                    <a:pt x="741" y="552"/>
                    <a:pt x="695" y="583"/>
                    <a:pt x="645" y="590"/>
                  </a:cubicBezTo>
                  <a:lnTo>
                    <a:pt x="191" y="657"/>
                  </a:lnTo>
                  <a:cubicBezTo>
                    <a:pt x="56" y="676"/>
                    <a:pt x="1" y="843"/>
                    <a:pt x="98" y="936"/>
                  </a:cubicBezTo>
                  <a:lnTo>
                    <a:pt x="428" y="1258"/>
                  </a:lnTo>
                  <a:cubicBezTo>
                    <a:pt x="466" y="1292"/>
                    <a:pt x="482" y="1347"/>
                    <a:pt x="474" y="1401"/>
                  </a:cubicBezTo>
                  <a:lnTo>
                    <a:pt x="396" y="1850"/>
                  </a:lnTo>
                  <a:cubicBezTo>
                    <a:pt x="378" y="1958"/>
                    <a:pt x="462" y="2044"/>
                    <a:pt x="557" y="2044"/>
                  </a:cubicBezTo>
                  <a:cubicBezTo>
                    <a:pt x="582" y="2044"/>
                    <a:pt x="608" y="2038"/>
                    <a:pt x="633" y="2025"/>
                  </a:cubicBezTo>
                  <a:lnTo>
                    <a:pt x="1040" y="1812"/>
                  </a:lnTo>
                  <a:cubicBezTo>
                    <a:pt x="1063" y="1801"/>
                    <a:pt x="1089" y="1795"/>
                    <a:pt x="1115" y="1795"/>
                  </a:cubicBezTo>
                  <a:cubicBezTo>
                    <a:pt x="1142" y="1795"/>
                    <a:pt x="1168" y="1801"/>
                    <a:pt x="1191" y="1812"/>
                  </a:cubicBezTo>
                  <a:lnTo>
                    <a:pt x="1598" y="2025"/>
                  </a:lnTo>
                  <a:cubicBezTo>
                    <a:pt x="1623" y="2038"/>
                    <a:pt x="1649" y="2044"/>
                    <a:pt x="1674" y="2044"/>
                  </a:cubicBezTo>
                  <a:cubicBezTo>
                    <a:pt x="1769" y="2044"/>
                    <a:pt x="1853" y="1958"/>
                    <a:pt x="1835" y="1850"/>
                  </a:cubicBezTo>
                  <a:lnTo>
                    <a:pt x="1757" y="1401"/>
                  </a:lnTo>
                  <a:cubicBezTo>
                    <a:pt x="1749" y="1347"/>
                    <a:pt x="1765" y="1292"/>
                    <a:pt x="1804" y="1258"/>
                  </a:cubicBezTo>
                  <a:lnTo>
                    <a:pt x="2133" y="936"/>
                  </a:lnTo>
                  <a:cubicBezTo>
                    <a:pt x="2230" y="843"/>
                    <a:pt x="2176" y="676"/>
                    <a:pt x="2040" y="657"/>
                  </a:cubicBezTo>
                  <a:lnTo>
                    <a:pt x="1586" y="590"/>
                  </a:lnTo>
                  <a:cubicBezTo>
                    <a:pt x="1536" y="583"/>
                    <a:pt x="1490" y="552"/>
                    <a:pt x="1466" y="501"/>
                  </a:cubicBezTo>
                  <a:lnTo>
                    <a:pt x="1261" y="91"/>
                  </a:lnTo>
                  <a:cubicBezTo>
                    <a:pt x="1232" y="31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7131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8772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73252" y="1818243"/>
              <a:ext cx="66907" cy="61198"/>
            </a:xfrm>
            <a:custGeom>
              <a:avLst/>
              <a:gdLst/>
              <a:ahLst/>
              <a:cxnLst/>
              <a:rect l="l" t="t" r="r" b="b"/>
              <a:pathLst>
                <a:path w="1336" h="1222" extrusionOk="0">
                  <a:moveTo>
                    <a:pt x="668" y="1"/>
                  </a:moveTo>
                  <a:cubicBezTo>
                    <a:pt x="633" y="1"/>
                    <a:pt x="598" y="19"/>
                    <a:pt x="579" y="56"/>
                  </a:cubicBezTo>
                  <a:lnTo>
                    <a:pt x="459" y="301"/>
                  </a:lnTo>
                  <a:cubicBezTo>
                    <a:pt x="443" y="328"/>
                    <a:pt x="416" y="351"/>
                    <a:pt x="385" y="355"/>
                  </a:cubicBezTo>
                  <a:lnTo>
                    <a:pt x="113" y="394"/>
                  </a:lnTo>
                  <a:cubicBezTo>
                    <a:pt x="36" y="405"/>
                    <a:pt x="1" y="502"/>
                    <a:pt x="59" y="560"/>
                  </a:cubicBezTo>
                  <a:lnTo>
                    <a:pt x="257" y="750"/>
                  </a:lnTo>
                  <a:cubicBezTo>
                    <a:pt x="280" y="773"/>
                    <a:pt x="292" y="804"/>
                    <a:pt x="284" y="839"/>
                  </a:cubicBezTo>
                  <a:lnTo>
                    <a:pt x="237" y="1106"/>
                  </a:lnTo>
                  <a:cubicBezTo>
                    <a:pt x="228" y="1172"/>
                    <a:pt x="278" y="1222"/>
                    <a:pt x="336" y="1222"/>
                  </a:cubicBezTo>
                  <a:cubicBezTo>
                    <a:pt x="351" y="1222"/>
                    <a:pt x="366" y="1219"/>
                    <a:pt x="381" y="1212"/>
                  </a:cubicBezTo>
                  <a:lnTo>
                    <a:pt x="621" y="1083"/>
                  </a:lnTo>
                  <a:cubicBezTo>
                    <a:pt x="637" y="1076"/>
                    <a:pt x="652" y="1072"/>
                    <a:pt x="668" y="1072"/>
                  </a:cubicBezTo>
                  <a:cubicBezTo>
                    <a:pt x="684" y="1072"/>
                    <a:pt x="699" y="1076"/>
                    <a:pt x="715" y="1083"/>
                  </a:cubicBezTo>
                  <a:lnTo>
                    <a:pt x="955" y="1212"/>
                  </a:lnTo>
                  <a:cubicBezTo>
                    <a:pt x="969" y="1219"/>
                    <a:pt x="985" y="1222"/>
                    <a:pt x="999" y="1222"/>
                  </a:cubicBezTo>
                  <a:cubicBezTo>
                    <a:pt x="1057" y="1222"/>
                    <a:pt x="1108" y="1172"/>
                    <a:pt x="1098" y="1106"/>
                  </a:cubicBezTo>
                  <a:lnTo>
                    <a:pt x="1051" y="839"/>
                  </a:lnTo>
                  <a:cubicBezTo>
                    <a:pt x="1048" y="804"/>
                    <a:pt x="1056" y="773"/>
                    <a:pt x="1079" y="750"/>
                  </a:cubicBezTo>
                  <a:lnTo>
                    <a:pt x="1277" y="560"/>
                  </a:lnTo>
                  <a:cubicBezTo>
                    <a:pt x="1335" y="502"/>
                    <a:pt x="1300" y="405"/>
                    <a:pt x="1223" y="394"/>
                  </a:cubicBezTo>
                  <a:lnTo>
                    <a:pt x="951" y="355"/>
                  </a:lnTo>
                  <a:cubicBezTo>
                    <a:pt x="920" y="351"/>
                    <a:pt x="893" y="328"/>
                    <a:pt x="877" y="301"/>
                  </a:cubicBezTo>
                  <a:lnTo>
                    <a:pt x="757" y="56"/>
                  </a:lnTo>
                  <a:cubicBezTo>
                    <a:pt x="738" y="19"/>
                    <a:pt x="703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5550" y="3390608"/>
              <a:ext cx="66807" cy="61148"/>
            </a:xfrm>
            <a:custGeom>
              <a:avLst/>
              <a:gdLst/>
              <a:ahLst/>
              <a:cxnLst/>
              <a:rect l="l" t="t" r="r" b="b"/>
              <a:pathLst>
                <a:path w="1334" h="1221" extrusionOk="0">
                  <a:moveTo>
                    <a:pt x="667" y="1"/>
                  </a:moveTo>
                  <a:cubicBezTo>
                    <a:pt x="632" y="1"/>
                    <a:pt x="597" y="19"/>
                    <a:pt x="577" y="56"/>
                  </a:cubicBezTo>
                  <a:lnTo>
                    <a:pt x="457" y="299"/>
                  </a:lnTo>
                  <a:cubicBezTo>
                    <a:pt x="446" y="326"/>
                    <a:pt x="415" y="346"/>
                    <a:pt x="384" y="354"/>
                  </a:cubicBezTo>
                  <a:lnTo>
                    <a:pt x="112" y="393"/>
                  </a:lnTo>
                  <a:cubicBezTo>
                    <a:pt x="35" y="405"/>
                    <a:pt x="1" y="501"/>
                    <a:pt x="58" y="559"/>
                  </a:cubicBezTo>
                  <a:lnTo>
                    <a:pt x="256" y="750"/>
                  </a:lnTo>
                  <a:cubicBezTo>
                    <a:pt x="280" y="773"/>
                    <a:pt x="291" y="804"/>
                    <a:pt x="283" y="834"/>
                  </a:cubicBezTo>
                  <a:lnTo>
                    <a:pt x="237" y="1106"/>
                  </a:lnTo>
                  <a:cubicBezTo>
                    <a:pt x="227" y="1171"/>
                    <a:pt x="277" y="1221"/>
                    <a:pt x="335" y="1221"/>
                  </a:cubicBezTo>
                  <a:cubicBezTo>
                    <a:pt x="350" y="1221"/>
                    <a:pt x="365" y="1218"/>
                    <a:pt x="380" y="1210"/>
                  </a:cubicBezTo>
                  <a:lnTo>
                    <a:pt x="620" y="1083"/>
                  </a:lnTo>
                  <a:cubicBezTo>
                    <a:pt x="636" y="1075"/>
                    <a:pt x="652" y="1071"/>
                    <a:pt x="667" y="1071"/>
                  </a:cubicBezTo>
                  <a:cubicBezTo>
                    <a:pt x="683" y="1071"/>
                    <a:pt x="698" y="1075"/>
                    <a:pt x="713" y="1083"/>
                  </a:cubicBezTo>
                  <a:lnTo>
                    <a:pt x="954" y="1210"/>
                  </a:lnTo>
                  <a:cubicBezTo>
                    <a:pt x="969" y="1218"/>
                    <a:pt x="985" y="1221"/>
                    <a:pt x="999" y="1221"/>
                  </a:cubicBezTo>
                  <a:cubicBezTo>
                    <a:pt x="1057" y="1221"/>
                    <a:pt x="1106" y="1171"/>
                    <a:pt x="1098" y="1106"/>
                  </a:cubicBezTo>
                  <a:lnTo>
                    <a:pt x="1051" y="834"/>
                  </a:lnTo>
                  <a:cubicBezTo>
                    <a:pt x="1047" y="804"/>
                    <a:pt x="1055" y="773"/>
                    <a:pt x="1078" y="750"/>
                  </a:cubicBezTo>
                  <a:lnTo>
                    <a:pt x="1275" y="559"/>
                  </a:lnTo>
                  <a:cubicBezTo>
                    <a:pt x="1334" y="501"/>
                    <a:pt x="1299" y="405"/>
                    <a:pt x="1221" y="393"/>
                  </a:cubicBezTo>
                  <a:lnTo>
                    <a:pt x="950" y="354"/>
                  </a:lnTo>
                  <a:cubicBezTo>
                    <a:pt x="919" y="346"/>
                    <a:pt x="892" y="326"/>
                    <a:pt x="876" y="299"/>
                  </a:cubicBezTo>
                  <a:lnTo>
                    <a:pt x="756" y="56"/>
                  </a:lnTo>
                  <a:cubicBezTo>
                    <a:pt x="737" y="19"/>
                    <a:pt x="702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75018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43203" y="3027566"/>
              <a:ext cx="115384" cy="106019"/>
            </a:xfrm>
            <a:custGeom>
              <a:avLst/>
              <a:gdLst/>
              <a:ahLst/>
              <a:cxnLst/>
              <a:rect l="l" t="t" r="r" b="b"/>
              <a:pathLst>
                <a:path w="2304" h="2117" extrusionOk="0">
                  <a:moveTo>
                    <a:pt x="1152" y="1"/>
                  </a:moveTo>
                  <a:cubicBezTo>
                    <a:pt x="1092" y="1"/>
                    <a:pt x="1032" y="33"/>
                    <a:pt x="1001" y="97"/>
                  </a:cubicBezTo>
                  <a:lnTo>
                    <a:pt x="791" y="520"/>
                  </a:lnTo>
                  <a:cubicBezTo>
                    <a:pt x="764" y="570"/>
                    <a:pt x="718" y="605"/>
                    <a:pt x="664" y="613"/>
                  </a:cubicBezTo>
                  <a:lnTo>
                    <a:pt x="194" y="683"/>
                  </a:lnTo>
                  <a:cubicBezTo>
                    <a:pt x="54" y="702"/>
                    <a:pt x="0" y="872"/>
                    <a:pt x="101" y="969"/>
                  </a:cubicBezTo>
                  <a:lnTo>
                    <a:pt x="439" y="1303"/>
                  </a:lnTo>
                  <a:cubicBezTo>
                    <a:pt x="478" y="1341"/>
                    <a:pt x="496" y="1396"/>
                    <a:pt x="489" y="1450"/>
                  </a:cubicBezTo>
                  <a:lnTo>
                    <a:pt x="408" y="1919"/>
                  </a:lnTo>
                  <a:cubicBezTo>
                    <a:pt x="389" y="2027"/>
                    <a:pt x="477" y="2116"/>
                    <a:pt x="575" y="2116"/>
                  </a:cubicBezTo>
                  <a:cubicBezTo>
                    <a:pt x="601" y="2116"/>
                    <a:pt x="626" y="2110"/>
                    <a:pt x="652" y="2098"/>
                  </a:cubicBezTo>
                  <a:lnTo>
                    <a:pt x="1070" y="1876"/>
                  </a:lnTo>
                  <a:cubicBezTo>
                    <a:pt x="1095" y="1863"/>
                    <a:pt x="1123" y="1856"/>
                    <a:pt x="1150" y="1856"/>
                  </a:cubicBezTo>
                  <a:cubicBezTo>
                    <a:pt x="1177" y="1856"/>
                    <a:pt x="1204" y="1863"/>
                    <a:pt x="1229" y="1876"/>
                  </a:cubicBezTo>
                  <a:lnTo>
                    <a:pt x="1648" y="2098"/>
                  </a:lnTo>
                  <a:cubicBezTo>
                    <a:pt x="1673" y="2110"/>
                    <a:pt x="1699" y="2116"/>
                    <a:pt x="1725" y="2116"/>
                  </a:cubicBezTo>
                  <a:cubicBezTo>
                    <a:pt x="1825" y="2116"/>
                    <a:pt x="1915" y="2027"/>
                    <a:pt x="1897" y="1919"/>
                  </a:cubicBezTo>
                  <a:lnTo>
                    <a:pt x="1815" y="1450"/>
                  </a:lnTo>
                  <a:cubicBezTo>
                    <a:pt x="1807" y="1396"/>
                    <a:pt x="1822" y="1341"/>
                    <a:pt x="1865" y="1303"/>
                  </a:cubicBezTo>
                  <a:lnTo>
                    <a:pt x="2203" y="969"/>
                  </a:lnTo>
                  <a:cubicBezTo>
                    <a:pt x="2303" y="872"/>
                    <a:pt x="2249" y="702"/>
                    <a:pt x="2110" y="683"/>
                  </a:cubicBezTo>
                  <a:lnTo>
                    <a:pt x="1641" y="613"/>
                  </a:lnTo>
                  <a:cubicBezTo>
                    <a:pt x="1586" y="605"/>
                    <a:pt x="1536" y="570"/>
                    <a:pt x="1512" y="520"/>
                  </a:cubicBezTo>
                  <a:lnTo>
                    <a:pt x="1303" y="97"/>
                  </a:lnTo>
                  <a:cubicBezTo>
                    <a:pt x="1272" y="33"/>
                    <a:pt x="1212" y="1"/>
                    <a:pt x="1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56383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17114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6764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2209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-1309276" y="2855375"/>
            <a:ext cx="5366490" cy="2296943"/>
            <a:chOff x="-199351" y="2855375"/>
            <a:chExt cx="5366490" cy="2296943"/>
          </a:xfrm>
        </p:grpSpPr>
        <p:grpSp>
          <p:nvGrpSpPr>
            <p:cNvPr id="38" name="Google Shape;38;p4"/>
            <p:cNvGrpSpPr/>
            <p:nvPr/>
          </p:nvGrpSpPr>
          <p:grpSpPr>
            <a:xfrm flipH="1">
              <a:off x="-199351" y="2855375"/>
              <a:ext cx="5366490" cy="2296943"/>
              <a:chOff x="5005549" y="2855375"/>
              <a:chExt cx="5366490" cy="2296943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5005549" y="2855375"/>
                <a:ext cx="5366490" cy="2296943"/>
              </a:xfrm>
              <a:custGeom>
                <a:avLst/>
                <a:gdLst/>
                <a:ahLst/>
                <a:cxnLst/>
                <a:rect l="l" t="t" r="r" b="b"/>
                <a:pathLst>
                  <a:path w="37543" h="16069" extrusionOk="0">
                    <a:moveTo>
                      <a:pt x="28590" y="1"/>
                    </a:moveTo>
                    <a:cubicBezTo>
                      <a:pt x="28571" y="1"/>
                      <a:pt x="28552" y="1"/>
                      <a:pt x="28533" y="1"/>
                    </a:cubicBezTo>
                    <a:cubicBezTo>
                      <a:pt x="8522" y="1"/>
                      <a:pt x="0" y="16069"/>
                      <a:pt x="0" y="16069"/>
                    </a:cubicBezTo>
                    <a:lnTo>
                      <a:pt x="37543" y="16069"/>
                    </a:lnTo>
                    <a:lnTo>
                      <a:pt x="37543" y="5854"/>
                    </a:lnTo>
                    <a:lnTo>
                      <a:pt x="36807" y="5854"/>
                    </a:lnTo>
                    <a:lnTo>
                      <a:pt x="36845" y="868"/>
                    </a:lnTo>
                    <a:cubicBezTo>
                      <a:pt x="33901" y="270"/>
                      <a:pt x="31154" y="1"/>
                      <a:pt x="28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9219036" y="4456155"/>
                <a:ext cx="370980" cy="193445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3526" extrusionOk="0">
                    <a:moveTo>
                      <a:pt x="4109" y="0"/>
                    </a:moveTo>
                    <a:cubicBezTo>
                      <a:pt x="3820" y="0"/>
                      <a:pt x="3568" y="16"/>
                      <a:pt x="3413" y="16"/>
                    </a:cubicBezTo>
                    <a:cubicBezTo>
                      <a:pt x="2739" y="301"/>
                      <a:pt x="2180" y="145"/>
                      <a:pt x="1536" y="647"/>
                    </a:cubicBezTo>
                    <a:cubicBezTo>
                      <a:pt x="651" y="1345"/>
                      <a:pt x="0" y="2416"/>
                      <a:pt x="1349" y="3117"/>
                    </a:cubicBezTo>
                    <a:cubicBezTo>
                      <a:pt x="1785" y="3345"/>
                      <a:pt x="2553" y="3526"/>
                      <a:pt x="3341" y="3526"/>
                    </a:cubicBezTo>
                    <a:cubicBezTo>
                      <a:pt x="4371" y="3526"/>
                      <a:pt x="5436" y="3217"/>
                      <a:pt x="5841" y="2301"/>
                    </a:cubicBezTo>
                    <a:cubicBezTo>
                      <a:pt x="6762" y="221"/>
                      <a:pt x="5179" y="0"/>
                      <a:pt x="4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4"/>
            <p:cNvSpPr/>
            <p:nvPr/>
          </p:nvSpPr>
          <p:spPr>
            <a:xfrm flipH="1">
              <a:off x="2887271" y="3626805"/>
              <a:ext cx="370980" cy="193445"/>
            </a:xfrm>
            <a:custGeom>
              <a:avLst/>
              <a:gdLst/>
              <a:ahLst/>
              <a:cxnLst/>
              <a:rect l="l" t="t" r="r" b="b"/>
              <a:pathLst>
                <a:path w="6762" h="3526" extrusionOk="0">
                  <a:moveTo>
                    <a:pt x="4109" y="0"/>
                  </a:moveTo>
                  <a:cubicBezTo>
                    <a:pt x="3820" y="0"/>
                    <a:pt x="3568" y="16"/>
                    <a:pt x="3413" y="16"/>
                  </a:cubicBezTo>
                  <a:cubicBezTo>
                    <a:pt x="2739" y="301"/>
                    <a:pt x="2180" y="145"/>
                    <a:pt x="1536" y="647"/>
                  </a:cubicBezTo>
                  <a:cubicBezTo>
                    <a:pt x="651" y="1345"/>
                    <a:pt x="0" y="2416"/>
                    <a:pt x="1349" y="3117"/>
                  </a:cubicBezTo>
                  <a:cubicBezTo>
                    <a:pt x="1785" y="3345"/>
                    <a:pt x="2553" y="3526"/>
                    <a:pt x="3341" y="3526"/>
                  </a:cubicBezTo>
                  <a:cubicBezTo>
                    <a:pt x="4371" y="3526"/>
                    <a:pt x="5436" y="3217"/>
                    <a:pt x="5841" y="2301"/>
                  </a:cubicBezTo>
                  <a:cubicBezTo>
                    <a:pt x="6762" y="221"/>
                    <a:pt x="5179" y="0"/>
                    <a:pt x="4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 flipH="1">
            <a:off x="720013" y="2358800"/>
            <a:ext cx="28296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45" name="Google Shape;45;p4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6928575" y="4174715"/>
            <a:ext cx="2283928" cy="977558"/>
          </a:xfrm>
          <a:custGeom>
            <a:avLst/>
            <a:gdLst/>
            <a:ahLst/>
            <a:cxnLst/>
            <a:rect l="l" t="t" r="r" b="b"/>
            <a:pathLst>
              <a:path w="37543" h="16069" extrusionOk="0">
                <a:moveTo>
                  <a:pt x="28590" y="1"/>
                </a:moveTo>
                <a:cubicBezTo>
                  <a:pt x="28571" y="1"/>
                  <a:pt x="28552" y="1"/>
                  <a:pt x="28533" y="1"/>
                </a:cubicBezTo>
                <a:cubicBezTo>
                  <a:pt x="8522" y="1"/>
                  <a:pt x="0" y="16069"/>
                  <a:pt x="0" y="16069"/>
                </a:cubicBezTo>
                <a:lnTo>
                  <a:pt x="37543" y="16069"/>
                </a:lnTo>
                <a:lnTo>
                  <a:pt x="37543" y="5854"/>
                </a:lnTo>
                <a:lnTo>
                  <a:pt x="36807" y="5854"/>
                </a:lnTo>
                <a:lnTo>
                  <a:pt x="36845" y="868"/>
                </a:lnTo>
                <a:cubicBezTo>
                  <a:pt x="33901" y="270"/>
                  <a:pt x="31154" y="1"/>
                  <a:pt x="285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427000" y="2176843"/>
            <a:ext cx="29970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ctrTitle"/>
          </p:nvPr>
        </p:nvSpPr>
        <p:spPr>
          <a:xfrm>
            <a:off x="2101161" y="359450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5426900" y="3878487"/>
            <a:ext cx="29970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427000" y="1764575"/>
            <a:ext cx="2997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5426900" y="3471975"/>
            <a:ext cx="29970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693318" y="609711"/>
            <a:ext cx="4242637" cy="1707584"/>
            <a:chOff x="3982947" y="764924"/>
            <a:chExt cx="4402902" cy="1772088"/>
          </a:xfrm>
        </p:grpSpPr>
        <p:sp>
          <p:nvSpPr>
            <p:cNvPr id="60" name="Google Shape;60;p5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ctrTitle"/>
          </p:nvPr>
        </p:nvSpPr>
        <p:spPr>
          <a:xfrm>
            <a:off x="741725" y="359450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70" name="Google Shape;70;p6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78" name="Google Shape;78;p6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3681725" y="2571746"/>
            <a:ext cx="47421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3681936" y="3625646"/>
            <a:ext cx="474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 idx="2" hasCustomPrompt="1"/>
          </p:nvPr>
        </p:nvSpPr>
        <p:spPr>
          <a:xfrm>
            <a:off x="1664950" y="759325"/>
            <a:ext cx="2100300" cy="123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>
            <a:off x="-7091" y="2220518"/>
            <a:ext cx="9151065" cy="2922962"/>
            <a:chOff x="-7091" y="2220518"/>
            <a:chExt cx="9151065" cy="2922962"/>
          </a:xfrm>
        </p:grpSpPr>
        <p:sp>
          <p:nvSpPr>
            <p:cNvPr id="183" name="Google Shape;183;p15"/>
            <p:cNvSpPr/>
            <p:nvPr/>
          </p:nvSpPr>
          <p:spPr>
            <a:xfrm rot="10800000" flipH="1">
              <a:off x="-7091" y="2220518"/>
              <a:ext cx="9151065" cy="2922962"/>
            </a:xfrm>
            <a:custGeom>
              <a:avLst/>
              <a:gdLst/>
              <a:ahLst/>
              <a:cxnLst/>
              <a:rect l="l" t="t" r="r" b="b"/>
              <a:pathLst>
                <a:path w="29260" h="9346" extrusionOk="0">
                  <a:moveTo>
                    <a:pt x="0" y="1"/>
                  </a:moveTo>
                  <a:lnTo>
                    <a:pt x="0" y="2717"/>
                  </a:lnTo>
                  <a:cubicBezTo>
                    <a:pt x="331" y="2833"/>
                    <a:pt x="706" y="2904"/>
                    <a:pt x="1072" y="2976"/>
                  </a:cubicBezTo>
                  <a:cubicBezTo>
                    <a:pt x="1456" y="3036"/>
                    <a:pt x="1840" y="3061"/>
                    <a:pt x="2223" y="3061"/>
                  </a:cubicBezTo>
                  <a:cubicBezTo>
                    <a:pt x="3480" y="3061"/>
                    <a:pt x="4733" y="2798"/>
                    <a:pt x="5986" y="2681"/>
                  </a:cubicBezTo>
                  <a:cubicBezTo>
                    <a:pt x="6301" y="2652"/>
                    <a:pt x="6622" y="2635"/>
                    <a:pt x="6943" y="2635"/>
                  </a:cubicBezTo>
                  <a:cubicBezTo>
                    <a:pt x="8294" y="2635"/>
                    <a:pt x="9651" y="2931"/>
                    <a:pt x="10641" y="3834"/>
                  </a:cubicBezTo>
                  <a:cubicBezTo>
                    <a:pt x="12017" y="5138"/>
                    <a:pt x="12240" y="7372"/>
                    <a:pt x="13732" y="8524"/>
                  </a:cubicBezTo>
                  <a:cubicBezTo>
                    <a:pt x="14410" y="9066"/>
                    <a:pt x="15265" y="9279"/>
                    <a:pt x="16140" y="9279"/>
                  </a:cubicBezTo>
                  <a:cubicBezTo>
                    <a:pt x="16707" y="9279"/>
                    <a:pt x="17283" y="9190"/>
                    <a:pt x="17824" y="9042"/>
                  </a:cubicBezTo>
                  <a:cubicBezTo>
                    <a:pt x="19209" y="8676"/>
                    <a:pt x="20468" y="7970"/>
                    <a:pt x="21808" y="7443"/>
                  </a:cubicBezTo>
                  <a:cubicBezTo>
                    <a:pt x="22667" y="7102"/>
                    <a:pt x="23623" y="6838"/>
                    <a:pt x="24559" y="6838"/>
                  </a:cubicBezTo>
                  <a:cubicBezTo>
                    <a:pt x="25044" y="6838"/>
                    <a:pt x="25523" y="6909"/>
                    <a:pt x="25981" y="7077"/>
                  </a:cubicBezTo>
                  <a:cubicBezTo>
                    <a:pt x="26874" y="7407"/>
                    <a:pt x="27616" y="8042"/>
                    <a:pt x="28366" y="8676"/>
                  </a:cubicBezTo>
                  <a:cubicBezTo>
                    <a:pt x="28661" y="8899"/>
                    <a:pt x="28956" y="9123"/>
                    <a:pt x="29260" y="9346"/>
                  </a:cubicBezTo>
                  <a:lnTo>
                    <a:pt x="29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5"/>
            <p:cNvGrpSpPr/>
            <p:nvPr/>
          </p:nvGrpSpPr>
          <p:grpSpPr>
            <a:xfrm>
              <a:off x="720053" y="4703864"/>
              <a:ext cx="545456" cy="283819"/>
              <a:chOff x="510100" y="3797400"/>
              <a:chExt cx="734225" cy="82195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10100" y="3797400"/>
                <a:ext cx="481800" cy="425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963525" y="4371550"/>
                <a:ext cx="280800" cy="247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" name="Google Shape;187;p15"/>
          <p:cNvSpPr txBox="1">
            <a:spLocks noGrp="1"/>
          </p:cNvSpPr>
          <p:nvPr>
            <p:ph type="ctrTitle"/>
          </p:nvPr>
        </p:nvSpPr>
        <p:spPr>
          <a:xfrm>
            <a:off x="2101161" y="359450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ctrTitle" idx="2"/>
          </p:nvPr>
        </p:nvSpPr>
        <p:spPr>
          <a:xfrm>
            <a:off x="978501" y="2940950"/>
            <a:ext cx="1637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720050" y="3312925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ctrTitle" idx="3"/>
          </p:nvPr>
        </p:nvSpPr>
        <p:spPr>
          <a:xfrm>
            <a:off x="3758274" y="2940950"/>
            <a:ext cx="1637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4"/>
          </p:nvPr>
        </p:nvSpPr>
        <p:spPr>
          <a:xfrm>
            <a:off x="3494963" y="3312925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ctrTitle" idx="5"/>
          </p:nvPr>
        </p:nvSpPr>
        <p:spPr>
          <a:xfrm>
            <a:off x="6538050" y="2940950"/>
            <a:ext cx="16371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6"/>
          </p:nvPr>
        </p:nvSpPr>
        <p:spPr>
          <a:xfrm>
            <a:off x="6279606" y="3312925"/>
            <a:ext cx="2154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195" name="Google Shape;195;p15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5">
  <p:cSld name="CAPTION_ONLY_2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1"/>
          <p:cNvGrpSpPr/>
          <p:nvPr/>
        </p:nvGrpSpPr>
        <p:grpSpPr>
          <a:xfrm>
            <a:off x="-56675" y="1145692"/>
            <a:ext cx="9205221" cy="4077553"/>
            <a:chOff x="-56675" y="1145692"/>
            <a:chExt cx="9205221" cy="4077553"/>
          </a:xfrm>
        </p:grpSpPr>
        <p:sp>
          <p:nvSpPr>
            <p:cNvPr id="301" name="Google Shape;301;p21"/>
            <p:cNvSpPr/>
            <p:nvPr/>
          </p:nvSpPr>
          <p:spPr>
            <a:xfrm rot="10800000" flipH="1">
              <a:off x="-56675" y="1145692"/>
              <a:ext cx="9205221" cy="4077553"/>
            </a:xfrm>
            <a:custGeom>
              <a:avLst/>
              <a:gdLst/>
              <a:ahLst/>
              <a:cxnLst/>
              <a:rect l="l" t="t" r="r" b="b"/>
              <a:pathLst>
                <a:path w="47932" h="21232" extrusionOk="0">
                  <a:moveTo>
                    <a:pt x="0" y="1"/>
                  </a:moveTo>
                  <a:lnTo>
                    <a:pt x="278" y="19584"/>
                  </a:lnTo>
                  <a:cubicBezTo>
                    <a:pt x="1526" y="20451"/>
                    <a:pt x="4078" y="21231"/>
                    <a:pt x="7221" y="21231"/>
                  </a:cubicBezTo>
                  <a:cubicBezTo>
                    <a:pt x="10817" y="21231"/>
                    <a:pt x="15190" y="20214"/>
                    <a:pt x="19282" y="17143"/>
                  </a:cubicBezTo>
                  <a:cubicBezTo>
                    <a:pt x="25339" y="12600"/>
                    <a:pt x="32922" y="8309"/>
                    <a:pt x="41193" y="8309"/>
                  </a:cubicBezTo>
                  <a:cubicBezTo>
                    <a:pt x="43396" y="8309"/>
                    <a:pt x="45648" y="8614"/>
                    <a:pt x="47932" y="9299"/>
                  </a:cubicBezTo>
                  <a:lnTo>
                    <a:pt x="47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1"/>
            <p:cNvGrpSpPr/>
            <p:nvPr/>
          </p:nvGrpSpPr>
          <p:grpSpPr>
            <a:xfrm rot="10637337">
              <a:off x="449973" y="3757208"/>
              <a:ext cx="1594500" cy="934544"/>
              <a:chOff x="6829525" y="3715075"/>
              <a:chExt cx="1594469" cy="934526"/>
            </a:xfrm>
          </p:grpSpPr>
          <p:sp>
            <p:nvSpPr>
              <p:cNvPr id="303" name="Google Shape;303;p21"/>
              <p:cNvSpPr/>
              <p:nvPr/>
            </p:nvSpPr>
            <p:spPr>
              <a:xfrm>
                <a:off x="7600236" y="4456155"/>
                <a:ext cx="370980" cy="193445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3526" extrusionOk="0">
                    <a:moveTo>
                      <a:pt x="4109" y="0"/>
                    </a:moveTo>
                    <a:cubicBezTo>
                      <a:pt x="3820" y="0"/>
                      <a:pt x="3568" y="16"/>
                      <a:pt x="3413" y="16"/>
                    </a:cubicBezTo>
                    <a:cubicBezTo>
                      <a:pt x="2739" y="301"/>
                      <a:pt x="2180" y="145"/>
                      <a:pt x="1536" y="647"/>
                    </a:cubicBezTo>
                    <a:cubicBezTo>
                      <a:pt x="651" y="1345"/>
                      <a:pt x="0" y="2416"/>
                      <a:pt x="1349" y="3117"/>
                    </a:cubicBezTo>
                    <a:cubicBezTo>
                      <a:pt x="1785" y="3345"/>
                      <a:pt x="2553" y="3526"/>
                      <a:pt x="3341" y="3526"/>
                    </a:cubicBezTo>
                    <a:cubicBezTo>
                      <a:pt x="4371" y="3526"/>
                      <a:pt x="5436" y="3217"/>
                      <a:pt x="5841" y="2301"/>
                    </a:cubicBezTo>
                    <a:cubicBezTo>
                      <a:pt x="6762" y="221"/>
                      <a:pt x="5179" y="0"/>
                      <a:pt x="4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6829525" y="3715075"/>
                <a:ext cx="1594469" cy="796494"/>
              </a:xfrm>
              <a:custGeom>
                <a:avLst/>
                <a:gdLst/>
                <a:ahLst/>
                <a:cxnLst/>
                <a:rect l="l" t="t" r="r" b="b"/>
                <a:pathLst>
                  <a:path w="29063" h="14518" extrusionOk="0">
                    <a:moveTo>
                      <a:pt x="20037" y="0"/>
                    </a:moveTo>
                    <a:cubicBezTo>
                      <a:pt x="17439" y="0"/>
                      <a:pt x="14688" y="1017"/>
                      <a:pt x="12401" y="1771"/>
                    </a:cubicBezTo>
                    <a:cubicBezTo>
                      <a:pt x="10313" y="2463"/>
                      <a:pt x="1" y="2517"/>
                      <a:pt x="1332" y="8975"/>
                    </a:cubicBezTo>
                    <a:cubicBezTo>
                      <a:pt x="1509" y="9819"/>
                      <a:pt x="1848" y="10527"/>
                      <a:pt x="2255" y="11110"/>
                    </a:cubicBezTo>
                    <a:cubicBezTo>
                      <a:pt x="2421" y="11348"/>
                      <a:pt x="2598" y="11564"/>
                      <a:pt x="2781" y="11764"/>
                    </a:cubicBezTo>
                    <a:cubicBezTo>
                      <a:pt x="4387" y="13529"/>
                      <a:pt x="6248" y="14518"/>
                      <a:pt x="8145" y="14518"/>
                    </a:cubicBezTo>
                    <a:cubicBezTo>
                      <a:pt x="8737" y="14518"/>
                      <a:pt x="9333" y="14421"/>
                      <a:pt x="9926" y="14222"/>
                    </a:cubicBezTo>
                    <a:cubicBezTo>
                      <a:pt x="12292" y="13426"/>
                      <a:pt x="14557" y="11670"/>
                      <a:pt x="16980" y="11385"/>
                    </a:cubicBezTo>
                    <a:cubicBezTo>
                      <a:pt x="17146" y="11366"/>
                      <a:pt x="17309" y="11356"/>
                      <a:pt x="17468" y="11356"/>
                    </a:cubicBezTo>
                    <a:cubicBezTo>
                      <a:pt x="19841" y="11356"/>
                      <a:pt x="21613" y="13397"/>
                      <a:pt x="23909" y="14222"/>
                    </a:cubicBezTo>
                    <a:cubicBezTo>
                      <a:pt x="24297" y="14362"/>
                      <a:pt x="24666" y="14428"/>
                      <a:pt x="25012" y="14428"/>
                    </a:cubicBezTo>
                    <a:cubicBezTo>
                      <a:pt x="27743" y="14428"/>
                      <a:pt x="29062" y="10317"/>
                      <a:pt x="27360" y="5738"/>
                    </a:cubicBezTo>
                    <a:cubicBezTo>
                      <a:pt x="25709" y="1298"/>
                      <a:pt x="22971" y="0"/>
                      <a:pt x="20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21"/>
            <p:cNvSpPr/>
            <p:nvPr/>
          </p:nvSpPr>
          <p:spPr>
            <a:xfrm>
              <a:off x="8424011" y="4269930"/>
              <a:ext cx="370980" cy="193445"/>
            </a:xfrm>
            <a:custGeom>
              <a:avLst/>
              <a:gdLst/>
              <a:ahLst/>
              <a:cxnLst/>
              <a:rect l="l" t="t" r="r" b="b"/>
              <a:pathLst>
                <a:path w="6762" h="3526" extrusionOk="0">
                  <a:moveTo>
                    <a:pt x="4109" y="0"/>
                  </a:moveTo>
                  <a:cubicBezTo>
                    <a:pt x="3820" y="0"/>
                    <a:pt x="3568" y="16"/>
                    <a:pt x="3413" y="16"/>
                  </a:cubicBezTo>
                  <a:cubicBezTo>
                    <a:pt x="2739" y="301"/>
                    <a:pt x="2180" y="145"/>
                    <a:pt x="1536" y="647"/>
                  </a:cubicBezTo>
                  <a:cubicBezTo>
                    <a:pt x="651" y="1345"/>
                    <a:pt x="0" y="2416"/>
                    <a:pt x="1349" y="3117"/>
                  </a:cubicBezTo>
                  <a:cubicBezTo>
                    <a:pt x="1785" y="3345"/>
                    <a:pt x="2553" y="3526"/>
                    <a:pt x="3341" y="3526"/>
                  </a:cubicBezTo>
                  <a:cubicBezTo>
                    <a:pt x="4371" y="3526"/>
                    <a:pt x="5436" y="3217"/>
                    <a:pt x="5841" y="2301"/>
                  </a:cubicBezTo>
                  <a:cubicBezTo>
                    <a:pt x="6762" y="221"/>
                    <a:pt x="5179" y="0"/>
                    <a:pt x="4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1"/>
          <p:cNvSpPr txBox="1">
            <a:spLocks noGrp="1"/>
          </p:cNvSpPr>
          <p:nvPr>
            <p:ph type="ctrTitle"/>
          </p:nvPr>
        </p:nvSpPr>
        <p:spPr>
          <a:xfrm>
            <a:off x="741725" y="359450"/>
            <a:ext cx="768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308" name="Google Shape;308;p21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316" name="Google Shape;316;p21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/>
          <p:nvPr/>
        </p:nvSpPr>
        <p:spPr>
          <a:xfrm rot="10800000">
            <a:off x="-7585" y="3715838"/>
            <a:ext cx="5055383" cy="1427713"/>
          </a:xfrm>
          <a:custGeom>
            <a:avLst/>
            <a:gdLst/>
            <a:ahLst/>
            <a:cxnLst/>
            <a:rect l="l" t="t" r="r" b="b"/>
            <a:pathLst>
              <a:path w="36610" h="10339" extrusionOk="0">
                <a:moveTo>
                  <a:pt x="0" y="1"/>
                </a:moveTo>
                <a:cubicBezTo>
                  <a:pt x="160" y="193"/>
                  <a:pt x="300" y="403"/>
                  <a:pt x="410" y="628"/>
                </a:cubicBezTo>
                <a:cubicBezTo>
                  <a:pt x="1440" y="2670"/>
                  <a:pt x="4954" y="3330"/>
                  <a:pt x="4954" y="3330"/>
                </a:cubicBezTo>
                <a:cubicBezTo>
                  <a:pt x="4954" y="3330"/>
                  <a:pt x="6545" y="3691"/>
                  <a:pt x="7078" y="4536"/>
                </a:cubicBezTo>
                <a:cubicBezTo>
                  <a:pt x="7515" y="5229"/>
                  <a:pt x="8385" y="6335"/>
                  <a:pt x="10189" y="6335"/>
                </a:cubicBezTo>
                <a:cubicBezTo>
                  <a:pt x="10584" y="6335"/>
                  <a:pt x="11024" y="6282"/>
                  <a:pt x="11515" y="6160"/>
                </a:cubicBezTo>
                <a:cubicBezTo>
                  <a:pt x="11861" y="6073"/>
                  <a:pt x="12224" y="6036"/>
                  <a:pt x="12595" y="6036"/>
                </a:cubicBezTo>
                <a:cubicBezTo>
                  <a:pt x="15146" y="6036"/>
                  <a:pt x="18047" y="7820"/>
                  <a:pt x="18047" y="7820"/>
                </a:cubicBezTo>
                <a:cubicBezTo>
                  <a:pt x="18047" y="7820"/>
                  <a:pt x="21835" y="10339"/>
                  <a:pt x="26041" y="10339"/>
                </a:cubicBezTo>
                <a:cubicBezTo>
                  <a:pt x="27202" y="10339"/>
                  <a:pt x="28395" y="10147"/>
                  <a:pt x="29549" y="9657"/>
                </a:cubicBezTo>
                <a:cubicBezTo>
                  <a:pt x="32735" y="8304"/>
                  <a:pt x="35163" y="6508"/>
                  <a:pt x="36610" y="5282"/>
                </a:cubicBezTo>
                <a:lnTo>
                  <a:pt x="36610" y="1"/>
                </a:lnTo>
                <a:lnTo>
                  <a:pt x="29340" y="1"/>
                </a:lnTo>
                <a:cubicBezTo>
                  <a:pt x="27597" y="526"/>
                  <a:pt x="25690" y="1321"/>
                  <a:pt x="23804" y="2531"/>
                </a:cubicBezTo>
                <a:cubicBezTo>
                  <a:pt x="21110" y="4255"/>
                  <a:pt x="18914" y="4743"/>
                  <a:pt x="17290" y="4743"/>
                </a:cubicBezTo>
                <a:cubicBezTo>
                  <a:pt x="15178" y="4743"/>
                  <a:pt x="14037" y="3917"/>
                  <a:pt x="14037" y="3917"/>
                </a:cubicBezTo>
                <a:cubicBezTo>
                  <a:pt x="14037" y="3917"/>
                  <a:pt x="13491" y="3321"/>
                  <a:pt x="11936" y="3321"/>
                </a:cubicBezTo>
                <a:cubicBezTo>
                  <a:pt x="11455" y="3321"/>
                  <a:pt x="10878" y="3378"/>
                  <a:pt x="10190" y="3527"/>
                </a:cubicBezTo>
                <a:cubicBezTo>
                  <a:pt x="10027" y="3562"/>
                  <a:pt x="9866" y="3579"/>
                  <a:pt x="9708" y="3579"/>
                </a:cubicBezTo>
                <a:cubicBezTo>
                  <a:pt x="7886" y="3579"/>
                  <a:pt x="6432" y="1385"/>
                  <a:pt x="5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"/>
          </p:nvPr>
        </p:nvSpPr>
        <p:spPr>
          <a:xfrm>
            <a:off x="72005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2"/>
          </p:nvPr>
        </p:nvSpPr>
        <p:spPr>
          <a:xfrm>
            <a:off x="349496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3"/>
          </p:nvPr>
        </p:nvSpPr>
        <p:spPr>
          <a:xfrm>
            <a:off x="627960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4"/>
          </p:nvPr>
        </p:nvSpPr>
        <p:spPr>
          <a:xfrm>
            <a:off x="1492950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5"/>
          </p:nvPr>
        </p:nvSpPr>
        <p:spPr>
          <a:xfrm>
            <a:off x="4267911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subTitle" idx="6"/>
          </p:nvPr>
        </p:nvSpPr>
        <p:spPr>
          <a:xfrm>
            <a:off x="7052550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3" name="Google Shape;343;p23"/>
          <p:cNvSpPr txBox="1">
            <a:spLocks noGrp="1"/>
          </p:cNvSpPr>
          <p:nvPr>
            <p:ph type="subTitle" idx="7"/>
          </p:nvPr>
        </p:nvSpPr>
        <p:spPr>
          <a:xfrm>
            <a:off x="72005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subTitle" idx="8"/>
          </p:nvPr>
        </p:nvSpPr>
        <p:spPr>
          <a:xfrm>
            <a:off x="349496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9"/>
          </p:nvPr>
        </p:nvSpPr>
        <p:spPr>
          <a:xfrm>
            <a:off x="627960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3"/>
          </p:nvPr>
        </p:nvSpPr>
        <p:spPr>
          <a:xfrm>
            <a:off x="1492950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ubTitle" idx="14"/>
          </p:nvPr>
        </p:nvSpPr>
        <p:spPr>
          <a:xfrm>
            <a:off x="4267911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5"/>
          </p:nvPr>
        </p:nvSpPr>
        <p:spPr>
          <a:xfrm>
            <a:off x="7052550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ctrTitle"/>
          </p:nvPr>
        </p:nvSpPr>
        <p:spPr>
          <a:xfrm>
            <a:off x="2101161" y="359450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50" name="Google Shape;350;p23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351" name="Google Shape;351;p23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EE7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Font typeface="DM Sans"/>
              <a:buNone/>
              <a:defRPr sz="2800" b="1">
                <a:solidFill>
                  <a:srgbClr val="4C113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Font typeface="Catamaran Light"/>
              <a:buChar char="●"/>
              <a:defRPr sz="1800"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●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●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8" r:id="rId6"/>
    <p:sldLayoutId id="2147483661" r:id="rId7"/>
    <p:sldLayoutId id="214748366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9"/>
          <p:cNvGrpSpPr/>
          <p:nvPr/>
        </p:nvGrpSpPr>
        <p:grpSpPr>
          <a:xfrm>
            <a:off x="0" y="504399"/>
            <a:ext cx="5999834" cy="4447001"/>
            <a:chOff x="0" y="504399"/>
            <a:chExt cx="5999834" cy="4447001"/>
          </a:xfrm>
        </p:grpSpPr>
        <p:sp>
          <p:nvSpPr>
            <p:cNvPr id="418" name="Google Shape;418;p29"/>
            <p:cNvSpPr/>
            <p:nvPr/>
          </p:nvSpPr>
          <p:spPr>
            <a:xfrm>
              <a:off x="0" y="4433710"/>
              <a:ext cx="5999834" cy="2905"/>
            </a:xfrm>
            <a:custGeom>
              <a:avLst/>
              <a:gdLst/>
              <a:ahLst/>
              <a:cxnLst/>
              <a:rect l="l" t="t" r="r" b="b"/>
              <a:pathLst>
                <a:path w="119805" h="58" extrusionOk="0">
                  <a:moveTo>
                    <a:pt x="0" y="0"/>
                  </a:moveTo>
                  <a:lnTo>
                    <a:pt x="0" y="58"/>
                  </a:lnTo>
                  <a:lnTo>
                    <a:pt x="119804" y="58"/>
                  </a:lnTo>
                  <a:lnTo>
                    <a:pt x="119804" y="0"/>
                  </a:lnTo>
                  <a:close/>
                </a:path>
              </a:pathLst>
            </a:custGeom>
            <a:solidFill>
              <a:srgbClr val="ECECEC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5001234" y="4626925"/>
              <a:ext cx="397485" cy="2905"/>
            </a:xfrm>
            <a:custGeom>
              <a:avLst/>
              <a:gdLst/>
              <a:ahLst/>
              <a:cxnLst/>
              <a:rect l="l" t="t" r="r" b="b"/>
              <a:pathLst>
                <a:path w="7937" h="58" extrusionOk="0">
                  <a:moveTo>
                    <a:pt x="1" y="0"/>
                  </a:moveTo>
                  <a:lnTo>
                    <a:pt x="1" y="58"/>
                  </a:lnTo>
                  <a:lnTo>
                    <a:pt x="7937" y="58"/>
                  </a:lnTo>
                  <a:lnTo>
                    <a:pt x="7937" y="0"/>
                  </a:lnTo>
                  <a:close/>
                </a:path>
              </a:pathLst>
            </a:custGeom>
            <a:solidFill>
              <a:srgbClr val="ECECEC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870233" y="4659278"/>
              <a:ext cx="104317" cy="3205"/>
            </a:xfrm>
            <a:custGeom>
              <a:avLst/>
              <a:gdLst/>
              <a:ahLst/>
              <a:cxnLst/>
              <a:rect l="l" t="t" r="r" b="b"/>
              <a:pathLst>
                <a:path w="2083" h="64" extrusionOk="0">
                  <a:moveTo>
                    <a:pt x="1" y="1"/>
                  </a:moveTo>
                  <a:lnTo>
                    <a:pt x="1" y="63"/>
                  </a:lnTo>
                  <a:lnTo>
                    <a:pt x="2083" y="63"/>
                  </a:lnTo>
                  <a:lnTo>
                    <a:pt x="2083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758937" y="4515444"/>
              <a:ext cx="230318" cy="2955"/>
            </a:xfrm>
            <a:custGeom>
              <a:avLst/>
              <a:gdLst/>
              <a:ahLst/>
              <a:cxnLst/>
              <a:rect l="l" t="t" r="r" b="b"/>
              <a:pathLst>
                <a:path w="4599" h="59" extrusionOk="0">
                  <a:moveTo>
                    <a:pt x="0" y="0"/>
                  </a:moveTo>
                  <a:lnTo>
                    <a:pt x="0" y="58"/>
                  </a:lnTo>
                  <a:lnTo>
                    <a:pt x="4599" y="58"/>
                  </a:lnTo>
                  <a:lnTo>
                    <a:pt x="4599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29430" y="4535626"/>
              <a:ext cx="518478" cy="2955"/>
            </a:xfrm>
            <a:custGeom>
              <a:avLst/>
              <a:gdLst/>
              <a:ahLst/>
              <a:cxnLst/>
              <a:rect l="l" t="t" r="r" b="b"/>
              <a:pathLst>
                <a:path w="10353" h="59" extrusionOk="0">
                  <a:moveTo>
                    <a:pt x="1" y="0"/>
                  </a:moveTo>
                  <a:lnTo>
                    <a:pt x="1" y="59"/>
                  </a:lnTo>
                  <a:lnTo>
                    <a:pt x="10352" y="59"/>
                  </a:lnTo>
                  <a:lnTo>
                    <a:pt x="10352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254653" y="4535626"/>
              <a:ext cx="75971" cy="2955"/>
            </a:xfrm>
            <a:custGeom>
              <a:avLst/>
              <a:gdLst/>
              <a:ahLst/>
              <a:cxnLst/>
              <a:rect l="l" t="t" r="r" b="b"/>
              <a:pathLst>
                <a:path w="1517" h="59" extrusionOk="0">
                  <a:moveTo>
                    <a:pt x="1" y="0"/>
                  </a:moveTo>
                  <a:lnTo>
                    <a:pt x="1" y="59"/>
                  </a:lnTo>
                  <a:lnTo>
                    <a:pt x="1516" y="59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577531" y="4586109"/>
              <a:ext cx="1124246" cy="3155"/>
            </a:xfrm>
            <a:custGeom>
              <a:avLst/>
              <a:gdLst/>
              <a:ahLst/>
              <a:cxnLst/>
              <a:rect l="l" t="t" r="r" b="b"/>
              <a:pathLst>
                <a:path w="22449" h="63" extrusionOk="0">
                  <a:moveTo>
                    <a:pt x="1" y="1"/>
                  </a:moveTo>
                  <a:lnTo>
                    <a:pt x="1" y="62"/>
                  </a:lnTo>
                  <a:lnTo>
                    <a:pt x="22448" y="62"/>
                  </a:lnTo>
                  <a:lnTo>
                    <a:pt x="22448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58400" y="504399"/>
              <a:ext cx="2454170" cy="3393922"/>
            </a:xfrm>
            <a:custGeom>
              <a:avLst/>
              <a:gdLst/>
              <a:ahLst/>
              <a:cxnLst/>
              <a:rect l="l" t="t" r="r" b="b"/>
              <a:pathLst>
                <a:path w="49005" h="67770" extrusionOk="0">
                  <a:moveTo>
                    <a:pt x="47636" y="58"/>
                  </a:moveTo>
                  <a:cubicBezTo>
                    <a:pt x="48357" y="58"/>
                    <a:pt x="48943" y="644"/>
                    <a:pt x="48943" y="1366"/>
                  </a:cubicBezTo>
                  <a:lnTo>
                    <a:pt x="48943" y="66405"/>
                  </a:lnTo>
                  <a:cubicBezTo>
                    <a:pt x="48943" y="67126"/>
                    <a:pt x="48357" y="67711"/>
                    <a:pt x="47636" y="67711"/>
                  </a:cubicBezTo>
                  <a:lnTo>
                    <a:pt x="1369" y="67711"/>
                  </a:lnTo>
                  <a:cubicBezTo>
                    <a:pt x="648" y="67711"/>
                    <a:pt x="62" y="67126"/>
                    <a:pt x="62" y="66405"/>
                  </a:cubicBezTo>
                  <a:lnTo>
                    <a:pt x="62" y="1366"/>
                  </a:lnTo>
                  <a:cubicBezTo>
                    <a:pt x="62" y="644"/>
                    <a:pt x="648" y="58"/>
                    <a:pt x="1369" y="58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13"/>
                    <a:pt x="1" y="1366"/>
                  </a:cubicBezTo>
                  <a:lnTo>
                    <a:pt x="1" y="66405"/>
                  </a:lnTo>
                  <a:cubicBezTo>
                    <a:pt x="1" y="67157"/>
                    <a:pt x="617" y="67769"/>
                    <a:pt x="1369" y="67769"/>
                  </a:cubicBezTo>
                  <a:lnTo>
                    <a:pt x="47636" y="67769"/>
                  </a:lnTo>
                  <a:cubicBezTo>
                    <a:pt x="48392" y="67769"/>
                    <a:pt x="49005" y="67157"/>
                    <a:pt x="49005" y="66405"/>
                  </a:cubicBezTo>
                  <a:lnTo>
                    <a:pt x="49005" y="1366"/>
                  </a:lnTo>
                  <a:cubicBezTo>
                    <a:pt x="49005" y="613"/>
                    <a:pt x="48392" y="1"/>
                    <a:pt x="4763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053997" y="504399"/>
              <a:ext cx="2454170" cy="3393922"/>
            </a:xfrm>
            <a:custGeom>
              <a:avLst/>
              <a:gdLst/>
              <a:ahLst/>
              <a:cxnLst/>
              <a:rect l="l" t="t" r="r" b="b"/>
              <a:pathLst>
                <a:path w="49005" h="67770" extrusionOk="0">
                  <a:moveTo>
                    <a:pt x="47636" y="58"/>
                  </a:moveTo>
                  <a:cubicBezTo>
                    <a:pt x="48357" y="58"/>
                    <a:pt x="48943" y="644"/>
                    <a:pt x="48943" y="1366"/>
                  </a:cubicBezTo>
                  <a:lnTo>
                    <a:pt x="48943" y="66405"/>
                  </a:lnTo>
                  <a:cubicBezTo>
                    <a:pt x="48943" y="67126"/>
                    <a:pt x="48357" y="67711"/>
                    <a:pt x="47636" y="67711"/>
                  </a:cubicBezTo>
                  <a:lnTo>
                    <a:pt x="1368" y="67711"/>
                  </a:lnTo>
                  <a:cubicBezTo>
                    <a:pt x="647" y="67711"/>
                    <a:pt x="62" y="67126"/>
                    <a:pt x="62" y="66405"/>
                  </a:cubicBezTo>
                  <a:lnTo>
                    <a:pt x="62" y="1366"/>
                  </a:lnTo>
                  <a:cubicBezTo>
                    <a:pt x="62" y="644"/>
                    <a:pt x="647" y="58"/>
                    <a:pt x="1368" y="58"/>
                  </a:cubicBezTo>
                  <a:close/>
                  <a:moveTo>
                    <a:pt x="1368" y="1"/>
                  </a:moveTo>
                  <a:cubicBezTo>
                    <a:pt x="613" y="1"/>
                    <a:pt x="1" y="613"/>
                    <a:pt x="1" y="1366"/>
                  </a:cubicBezTo>
                  <a:lnTo>
                    <a:pt x="1" y="66405"/>
                  </a:lnTo>
                  <a:cubicBezTo>
                    <a:pt x="1" y="67157"/>
                    <a:pt x="613" y="67769"/>
                    <a:pt x="1368" y="67769"/>
                  </a:cubicBezTo>
                  <a:lnTo>
                    <a:pt x="47636" y="67769"/>
                  </a:lnTo>
                  <a:cubicBezTo>
                    <a:pt x="48392" y="67769"/>
                    <a:pt x="49004" y="67157"/>
                    <a:pt x="49004" y="66405"/>
                  </a:cubicBezTo>
                  <a:lnTo>
                    <a:pt x="49004" y="1366"/>
                  </a:lnTo>
                  <a:cubicBezTo>
                    <a:pt x="49004" y="613"/>
                    <a:pt x="48392" y="1"/>
                    <a:pt x="4763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791204" y="1027653"/>
              <a:ext cx="31901" cy="31901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9" y="1"/>
                  </a:moveTo>
                  <a:cubicBezTo>
                    <a:pt x="140" y="1"/>
                    <a:pt x="1" y="140"/>
                    <a:pt x="1" y="319"/>
                  </a:cubicBezTo>
                  <a:cubicBezTo>
                    <a:pt x="1" y="493"/>
                    <a:pt x="140" y="636"/>
                    <a:pt x="319" y="636"/>
                  </a:cubicBezTo>
                  <a:cubicBezTo>
                    <a:pt x="494" y="636"/>
                    <a:pt x="637" y="493"/>
                    <a:pt x="637" y="319"/>
                  </a:cubicBezTo>
                  <a:cubicBezTo>
                    <a:pt x="637" y="140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249253" y="4120900"/>
              <a:ext cx="31901" cy="31901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318" y="0"/>
                  </a:moveTo>
                  <a:cubicBezTo>
                    <a:pt x="144" y="0"/>
                    <a:pt x="1" y="143"/>
                    <a:pt x="1" y="318"/>
                  </a:cubicBezTo>
                  <a:cubicBezTo>
                    <a:pt x="1" y="497"/>
                    <a:pt x="144" y="637"/>
                    <a:pt x="318" y="637"/>
                  </a:cubicBezTo>
                  <a:cubicBezTo>
                    <a:pt x="493" y="637"/>
                    <a:pt x="636" y="497"/>
                    <a:pt x="636" y="318"/>
                  </a:cubicBezTo>
                  <a:cubicBezTo>
                    <a:pt x="636" y="143"/>
                    <a:pt x="493" y="0"/>
                    <a:pt x="31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870233" y="903600"/>
              <a:ext cx="1568506" cy="1901538"/>
            </a:xfrm>
            <a:custGeom>
              <a:avLst/>
              <a:gdLst/>
              <a:ahLst/>
              <a:cxnLst/>
              <a:rect l="l" t="t" r="r" b="b"/>
              <a:pathLst>
                <a:path w="31320" h="37970" extrusionOk="0">
                  <a:moveTo>
                    <a:pt x="11166" y="1"/>
                  </a:moveTo>
                  <a:cubicBezTo>
                    <a:pt x="15865" y="6817"/>
                    <a:pt x="16808" y="15903"/>
                    <a:pt x="12845" y="23832"/>
                  </a:cubicBezTo>
                  <a:cubicBezTo>
                    <a:pt x="10069" y="29384"/>
                    <a:pt x="5401" y="33353"/>
                    <a:pt x="1" y="35346"/>
                  </a:cubicBezTo>
                  <a:cubicBezTo>
                    <a:pt x="362" y="35563"/>
                    <a:pt x="738" y="35765"/>
                    <a:pt x="1126" y="35959"/>
                  </a:cubicBezTo>
                  <a:cubicBezTo>
                    <a:pt x="3855" y="37323"/>
                    <a:pt x="6756" y="37970"/>
                    <a:pt x="9612" y="37970"/>
                  </a:cubicBezTo>
                  <a:cubicBezTo>
                    <a:pt x="16585" y="37970"/>
                    <a:pt x="23296" y="34117"/>
                    <a:pt x="26624" y="27453"/>
                  </a:cubicBezTo>
                  <a:cubicBezTo>
                    <a:pt x="31319" y="18059"/>
                    <a:pt x="27512" y="6642"/>
                    <a:pt x="18118" y="1946"/>
                  </a:cubicBezTo>
                  <a:cubicBezTo>
                    <a:pt x="15877" y="826"/>
                    <a:pt x="13524" y="194"/>
                    <a:pt x="11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4587307" y="1114394"/>
              <a:ext cx="268379" cy="204927"/>
            </a:xfrm>
            <a:custGeom>
              <a:avLst/>
              <a:gdLst/>
              <a:ahLst/>
              <a:cxnLst/>
              <a:rect l="l" t="t" r="r" b="b"/>
              <a:pathLst>
                <a:path w="5359" h="4092" extrusionOk="0">
                  <a:moveTo>
                    <a:pt x="1047" y="1"/>
                  </a:moveTo>
                  <a:cubicBezTo>
                    <a:pt x="695" y="1"/>
                    <a:pt x="343" y="44"/>
                    <a:pt x="1" y="130"/>
                  </a:cubicBezTo>
                  <a:cubicBezTo>
                    <a:pt x="1008" y="475"/>
                    <a:pt x="2028" y="1002"/>
                    <a:pt x="2982" y="1708"/>
                  </a:cubicBezTo>
                  <a:cubicBezTo>
                    <a:pt x="3935" y="2413"/>
                    <a:pt x="4738" y="3227"/>
                    <a:pt x="5358" y="4092"/>
                  </a:cubicBezTo>
                  <a:cubicBezTo>
                    <a:pt x="5292" y="2848"/>
                    <a:pt x="4687" y="1649"/>
                    <a:pt x="3614" y="851"/>
                  </a:cubicBezTo>
                  <a:cubicBezTo>
                    <a:pt x="2838" y="279"/>
                    <a:pt x="1940" y="1"/>
                    <a:pt x="10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345561" y="2442762"/>
              <a:ext cx="278645" cy="192908"/>
            </a:xfrm>
            <a:custGeom>
              <a:avLst/>
              <a:gdLst/>
              <a:ahLst/>
              <a:cxnLst/>
              <a:rect l="l" t="t" r="r" b="b"/>
              <a:pathLst>
                <a:path w="5564" h="3852" extrusionOk="0">
                  <a:moveTo>
                    <a:pt x="5564" y="0"/>
                  </a:moveTo>
                  <a:lnTo>
                    <a:pt x="5564" y="0"/>
                  </a:lnTo>
                  <a:cubicBezTo>
                    <a:pt x="4894" y="826"/>
                    <a:pt x="4048" y="1597"/>
                    <a:pt x="3056" y="2253"/>
                  </a:cubicBezTo>
                  <a:cubicBezTo>
                    <a:pt x="2067" y="2904"/>
                    <a:pt x="1024" y="3377"/>
                    <a:pt x="0" y="3660"/>
                  </a:cubicBezTo>
                  <a:cubicBezTo>
                    <a:pt x="412" y="3787"/>
                    <a:pt x="840" y="3852"/>
                    <a:pt x="1271" y="3852"/>
                  </a:cubicBezTo>
                  <a:cubicBezTo>
                    <a:pt x="2087" y="3852"/>
                    <a:pt x="2911" y="3620"/>
                    <a:pt x="3641" y="3141"/>
                  </a:cubicBezTo>
                  <a:cubicBezTo>
                    <a:pt x="4761" y="2400"/>
                    <a:pt x="5429" y="1237"/>
                    <a:pt x="556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4713663" y="1576198"/>
              <a:ext cx="170773" cy="301932"/>
            </a:xfrm>
            <a:custGeom>
              <a:avLst/>
              <a:gdLst/>
              <a:ahLst/>
              <a:cxnLst/>
              <a:rect l="l" t="t" r="r" b="b"/>
              <a:pathLst>
                <a:path w="3410" h="6029" extrusionOk="0">
                  <a:moveTo>
                    <a:pt x="1" y="0"/>
                  </a:moveTo>
                  <a:lnTo>
                    <a:pt x="1" y="0"/>
                  </a:lnTo>
                  <a:cubicBezTo>
                    <a:pt x="726" y="784"/>
                    <a:pt x="1373" y="1729"/>
                    <a:pt x="1878" y="2803"/>
                  </a:cubicBezTo>
                  <a:cubicBezTo>
                    <a:pt x="2386" y="3878"/>
                    <a:pt x="2708" y="4975"/>
                    <a:pt x="2843" y="6029"/>
                  </a:cubicBezTo>
                  <a:cubicBezTo>
                    <a:pt x="3370" y="4905"/>
                    <a:pt x="3409" y="3559"/>
                    <a:pt x="2839" y="2350"/>
                  </a:cubicBezTo>
                  <a:cubicBezTo>
                    <a:pt x="2269" y="1136"/>
                    <a:pt x="1207" y="310"/>
                    <a:pt x="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844978" y="2168164"/>
              <a:ext cx="221754" cy="259865"/>
            </a:xfrm>
            <a:custGeom>
              <a:avLst/>
              <a:gdLst/>
              <a:ahLst/>
              <a:cxnLst/>
              <a:rect l="l" t="t" r="r" b="b"/>
              <a:pathLst>
                <a:path w="4428" h="5189" extrusionOk="0">
                  <a:moveTo>
                    <a:pt x="4180" y="1"/>
                  </a:moveTo>
                  <a:lnTo>
                    <a:pt x="4180" y="1"/>
                  </a:lnTo>
                  <a:cubicBezTo>
                    <a:pt x="3792" y="994"/>
                    <a:pt x="3221" y="1990"/>
                    <a:pt x="2477" y="2912"/>
                  </a:cubicBezTo>
                  <a:cubicBezTo>
                    <a:pt x="1733" y="3835"/>
                    <a:pt x="888" y="4607"/>
                    <a:pt x="0" y="5188"/>
                  </a:cubicBezTo>
                  <a:cubicBezTo>
                    <a:pt x="1244" y="5172"/>
                    <a:pt x="2466" y="4623"/>
                    <a:pt x="3307" y="3579"/>
                  </a:cubicBezTo>
                  <a:cubicBezTo>
                    <a:pt x="4148" y="2533"/>
                    <a:pt x="4427" y="1223"/>
                    <a:pt x="418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043881" y="1296942"/>
              <a:ext cx="125701" cy="142027"/>
            </a:xfrm>
            <a:custGeom>
              <a:avLst/>
              <a:gdLst/>
              <a:ahLst/>
              <a:cxnLst/>
              <a:rect l="l" t="t" r="r" b="b"/>
              <a:pathLst>
                <a:path w="2510" h="2836" extrusionOk="0">
                  <a:moveTo>
                    <a:pt x="2354" y="1"/>
                  </a:moveTo>
                  <a:cubicBezTo>
                    <a:pt x="1543" y="842"/>
                    <a:pt x="753" y="1754"/>
                    <a:pt x="1" y="2703"/>
                  </a:cubicBezTo>
                  <a:lnTo>
                    <a:pt x="164" y="2835"/>
                  </a:lnTo>
                  <a:cubicBezTo>
                    <a:pt x="915" y="1889"/>
                    <a:pt x="1703" y="986"/>
                    <a:pt x="2509" y="149"/>
                  </a:cubicBezTo>
                  <a:lnTo>
                    <a:pt x="2354" y="1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2968558" y="1478338"/>
              <a:ext cx="47075" cy="55338"/>
            </a:xfrm>
            <a:custGeom>
              <a:avLst/>
              <a:gdLst/>
              <a:ahLst/>
              <a:cxnLst/>
              <a:rect l="l" t="t" r="r" b="b"/>
              <a:pathLst>
                <a:path w="940" h="1105" extrusionOk="0">
                  <a:moveTo>
                    <a:pt x="776" y="0"/>
                  </a:moveTo>
                  <a:lnTo>
                    <a:pt x="0" y="974"/>
                  </a:lnTo>
                  <a:lnTo>
                    <a:pt x="167" y="1105"/>
                  </a:lnTo>
                  <a:lnTo>
                    <a:pt x="939" y="132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2195392" y="984883"/>
              <a:ext cx="1940850" cy="2209630"/>
            </a:xfrm>
            <a:custGeom>
              <a:avLst/>
              <a:gdLst/>
              <a:ahLst/>
              <a:cxnLst/>
              <a:rect l="l" t="t" r="r" b="b"/>
              <a:pathLst>
                <a:path w="38755" h="44122" extrusionOk="0">
                  <a:moveTo>
                    <a:pt x="31886" y="1"/>
                  </a:moveTo>
                  <a:cubicBezTo>
                    <a:pt x="27848" y="1"/>
                    <a:pt x="22266" y="3417"/>
                    <a:pt x="17524" y="9396"/>
                  </a:cubicBezTo>
                  <a:lnTo>
                    <a:pt x="1" y="31479"/>
                  </a:lnTo>
                  <a:lnTo>
                    <a:pt x="17950" y="44121"/>
                  </a:lnTo>
                  <a:lnTo>
                    <a:pt x="32842" y="20181"/>
                  </a:lnTo>
                  <a:cubicBezTo>
                    <a:pt x="38045" y="11811"/>
                    <a:pt x="38755" y="3565"/>
                    <a:pt x="34967" y="894"/>
                  </a:cubicBezTo>
                  <a:cubicBezTo>
                    <a:pt x="34110" y="291"/>
                    <a:pt x="33064" y="1"/>
                    <a:pt x="31886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028155" y="1173641"/>
              <a:ext cx="984623" cy="1710432"/>
            </a:xfrm>
            <a:custGeom>
              <a:avLst/>
              <a:gdLst/>
              <a:ahLst/>
              <a:cxnLst/>
              <a:rect l="l" t="t" r="r" b="b"/>
              <a:pathLst>
                <a:path w="19661" h="34154" extrusionOk="0">
                  <a:moveTo>
                    <a:pt x="18761" y="1"/>
                  </a:moveTo>
                  <a:cubicBezTo>
                    <a:pt x="18382" y="2273"/>
                    <a:pt x="17137" y="5371"/>
                    <a:pt x="15144" y="8856"/>
                  </a:cubicBezTo>
                  <a:cubicBezTo>
                    <a:pt x="15183" y="9198"/>
                    <a:pt x="15183" y="9543"/>
                    <a:pt x="15140" y="9883"/>
                  </a:cubicBezTo>
                  <a:cubicBezTo>
                    <a:pt x="15055" y="10620"/>
                    <a:pt x="14783" y="11306"/>
                    <a:pt x="14376" y="11892"/>
                  </a:cubicBezTo>
                  <a:cubicBezTo>
                    <a:pt x="14089" y="12299"/>
                    <a:pt x="13737" y="12660"/>
                    <a:pt x="13329" y="12950"/>
                  </a:cubicBezTo>
                  <a:cubicBezTo>
                    <a:pt x="12942" y="13260"/>
                    <a:pt x="12496" y="13544"/>
                    <a:pt x="12008" y="13753"/>
                  </a:cubicBezTo>
                  <a:lnTo>
                    <a:pt x="2773" y="26938"/>
                  </a:lnTo>
                  <a:cubicBezTo>
                    <a:pt x="3544" y="27873"/>
                    <a:pt x="4160" y="28854"/>
                    <a:pt x="4602" y="29827"/>
                  </a:cubicBezTo>
                  <a:lnTo>
                    <a:pt x="14163" y="14970"/>
                  </a:lnTo>
                  <a:cubicBezTo>
                    <a:pt x="17606" y="9616"/>
                    <a:pt x="19502" y="4553"/>
                    <a:pt x="19661" y="1110"/>
                  </a:cubicBezTo>
                  <a:cubicBezTo>
                    <a:pt x="19405" y="730"/>
                    <a:pt x="19103" y="362"/>
                    <a:pt x="18761" y="1"/>
                  </a:cubicBezTo>
                  <a:close/>
                  <a:moveTo>
                    <a:pt x="0" y="30892"/>
                  </a:moveTo>
                  <a:lnTo>
                    <a:pt x="0" y="30897"/>
                  </a:lnTo>
                  <a:cubicBezTo>
                    <a:pt x="811" y="31944"/>
                    <a:pt x="1424" y="33048"/>
                    <a:pt x="1819" y="34154"/>
                  </a:cubicBezTo>
                  <a:lnTo>
                    <a:pt x="1823" y="34154"/>
                  </a:lnTo>
                  <a:cubicBezTo>
                    <a:pt x="1424" y="33048"/>
                    <a:pt x="811" y="31944"/>
                    <a:pt x="0" y="30892"/>
                  </a:cubicBezTo>
                  <a:close/>
                </a:path>
              </a:pathLst>
            </a:custGeom>
            <a:solidFill>
              <a:srgbClr val="AF5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2074044" y="2433396"/>
              <a:ext cx="1141924" cy="889020"/>
            </a:xfrm>
            <a:custGeom>
              <a:avLst/>
              <a:gdLst/>
              <a:ahLst/>
              <a:cxnLst/>
              <a:rect l="l" t="t" r="r" b="b"/>
              <a:pathLst>
                <a:path w="22802" h="17752" extrusionOk="0">
                  <a:moveTo>
                    <a:pt x="8088" y="1"/>
                  </a:moveTo>
                  <a:cubicBezTo>
                    <a:pt x="5698" y="1"/>
                    <a:pt x="3624" y="851"/>
                    <a:pt x="2424" y="2556"/>
                  </a:cubicBezTo>
                  <a:cubicBezTo>
                    <a:pt x="0" y="5999"/>
                    <a:pt x="2055" y="11616"/>
                    <a:pt x="7014" y="15105"/>
                  </a:cubicBezTo>
                  <a:cubicBezTo>
                    <a:pt x="9515" y="16868"/>
                    <a:pt x="12278" y="17752"/>
                    <a:pt x="14712" y="17752"/>
                  </a:cubicBezTo>
                  <a:cubicBezTo>
                    <a:pt x="17101" y="17752"/>
                    <a:pt x="19174" y="16901"/>
                    <a:pt x="20373" y="15198"/>
                  </a:cubicBezTo>
                  <a:cubicBezTo>
                    <a:pt x="22801" y="11756"/>
                    <a:pt x="20746" y="6134"/>
                    <a:pt x="15787" y="2645"/>
                  </a:cubicBezTo>
                  <a:cubicBezTo>
                    <a:pt x="13287" y="884"/>
                    <a:pt x="10523" y="1"/>
                    <a:pt x="8088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2144509" y="2433447"/>
              <a:ext cx="1000949" cy="888469"/>
            </a:xfrm>
            <a:custGeom>
              <a:avLst/>
              <a:gdLst/>
              <a:ahLst/>
              <a:cxnLst/>
              <a:rect l="l" t="t" r="r" b="b"/>
              <a:pathLst>
                <a:path w="19987" h="17741" extrusionOk="0">
                  <a:moveTo>
                    <a:pt x="6681" y="0"/>
                  </a:moveTo>
                  <a:cubicBezTo>
                    <a:pt x="4292" y="0"/>
                    <a:pt x="2218" y="849"/>
                    <a:pt x="1017" y="2555"/>
                  </a:cubicBezTo>
                  <a:cubicBezTo>
                    <a:pt x="327" y="3536"/>
                    <a:pt x="1" y="4695"/>
                    <a:pt x="1" y="5932"/>
                  </a:cubicBezTo>
                  <a:cubicBezTo>
                    <a:pt x="1" y="6393"/>
                    <a:pt x="47" y="6870"/>
                    <a:pt x="137" y="7351"/>
                  </a:cubicBezTo>
                  <a:cubicBezTo>
                    <a:pt x="733" y="6827"/>
                    <a:pt x="1303" y="6365"/>
                    <a:pt x="1826" y="6005"/>
                  </a:cubicBezTo>
                  <a:cubicBezTo>
                    <a:pt x="1451" y="5304"/>
                    <a:pt x="1350" y="4563"/>
                    <a:pt x="1586" y="3958"/>
                  </a:cubicBezTo>
                  <a:cubicBezTo>
                    <a:pt x="1637" y="3830"/>
                    <a:pt x="1699" y="3710"/>
                    <a:pt x="1780" y="3594"/>
                  </a:cubicBezTo>
                  <a:cubicBezTo>
                    <a:pt x="2129" y="3101"/>
                    <a:pt x="2707" y="2834"/>
                    <a:pt x="3377" y="2791"/>
                  </a:cubicBezTo>
                  <a:cubicBezTo>
                    <a:pt x="3440" y="2788"/>
                    <a:pt x="3498" y="2788"/>
                    <a:pt x="3560" y="2788"/>
                  </a:cubicBezTo>
                  <a:cubicBezTo>
                    <a:pt x="4301" y="2788"/>
                    <a:pt x="5130" y="3051"/>
                    <a:pt x="5882" y="3579"/>
                  </a:cubicBezTo>
                  <a:cubicBezTo>
                    <a:pt x="7391" y="4640"/>
                    <a:pt x="8003" y="6374"/>
                    <a:pt x="7246" y="7444"/>
                  </a:cubicBezTo>
                  <a:cubicBezTo>
                    <a:pt x="6867" y="7983"/>
                    <a:pt x="6215" y="8254"/>
                    <a:pt x="5467" y="8254"/>
                  </a:cubicBezTo>
                  <a:cubicBezTo>
                    <a:pt x="4785" y="8254"/>
                    <a:pt x="4021" y="8025"/>
                    <a:pt x="3315" y="7575"/>
                  </a:cubicBezTo>
                  <a:cubicBezTo>
                    <a:pt x="2583" y="7850"/>
                    <a:pt x="1610" y="8176"/>
                    <a:pt x="594" y="8944"/>
                  </a:cubicBezTo>
                  <a:cubicBezTo>
                    <a:pt x="1230" y="10615"/>
                    <a:pt x="2366" y="12286"/>
                    <a:pt x="3925" y="13739"/>
                  </a:cubicBezTo>
                  <a:cubicBezTo>
                    <a:pt x="4351" y="13306"/>
                    <a:pt x="4781" y="12871"/>
                    <a:pt x="5211" y="12433"/>
                  </a:cubicBezTo>
                  <a:cubicBezTo>
                    <a:pt x="4804" y="11708"/>
                    <a:pt x="4692" y="10937"/>
                    <a:pt x="4948" y="10312"/>
                  </a:cubicBezTo>
                  <a:cubicBezTo>
                    <a:pt x="4995" y="10189"/>
                    <a:pt x="5060" y="10076"/>
                    <a:pt x="5134" y="9967"/>
                  </a:cubicBezTo>
                  <a:cubicBezTo>
                    <a:pt x="5514" y="9428"/>
                    <a:pt x="6169" y="9157"/>
                    <a:pt x="6913" y="9157"/>
                  </a:cubicBezTo>
                  <a:cubicBezTo>
                    <a:pt x="7069" y="9157"/>
                    <a:pt x="7231" y="9169"/>
                    <a:pt x="7394" y="9192"/>
                  </a:cubicBezTo>
                  <a:cubicBezTo>
                    <a:pt x="7595" y="9223"/>
                    <a:pt x="7805" y="9269"/>
                    <a:pt x="8014" y="9339"/>
                  </a:cubicBezTo>
                  <a:cubicBezTo>
                    <a:pt x="8475" y="8758"/>
                    <a:pt x="8910" y="8165"/>
                    <a:pt x="9302" y="7544"/>
                  </a:cubicBezTo>
                  <a:cubicBezTo>
                    <a:pt x="8565" y="6591"/>
                    <a:pt x="8359" y="5458"/>
                    <a:pt x="8871" y="4664"/>
                  </a:cubicBezTo>
                  <a:cubicBezTo>
                    <a:pt x="8883" y="4644"/>
                    <a:pt x="8898" y="4625"/>
                    <a:pt x="8914" y="4606"/>
                  </a:cubicBezTo>
                  <a:cubicBezTo>
                    <a:pt x="9182" y="4222"/>
                    <a:pt x="9588" y="3974"/>
                    <a:pt x="10069" y="3865"/>
                  </a:cubicBezTo>
                  <a:lnTo>
                    <a:pt x="10073" y="3865"/>
                  </a:lnTo>
                  <a:lnTo>
                    <a:pt x="10073" y="3862"/>
                  </a:lnTo>
                  <a:cubicBezTo>
                    <a:pt x="10216" y="3830"/>
                    <a:pt x="10363" y="3811"/>
                    <a:pt x="10519" y="3799"/>
                  </a:cubicBezTo>
                  <a:lnTo>
                    <a:pt x="10526" y="3799"/>
                  </a:lnTo>
                  <a:cubicBezTo>
                    <a:pt x="10581" y="3799"/>
                    <a:pt x="10635" y="3795"/>
                    <a:pt x="10694" y="3795"/>
                  </a:cubicBezTo>
                  <a:cubicBezTo>
                    <a:pt x="11430" y="3795"/>
                    <a:pt x="12263" y="4059"/>
                    <a:pt x="13011" y="4586"/>
                  </a:cubicBezTo>
                  <a:cubicBezTo>
                    <a:pt x="13736" y="5098"/>
                    <a:pt x="14253" y="5761"/>
                    <a:pt x="14512" y="6431"/>
                  </a:cubicBezTo>
                  <a:cubicBezTo>
                    <a:pt x="14667" y="6831"/>
                    <a:pt x="14729" y="7226"/>
                    <a:pt x="14690" y="7598"/>
                  </a:cubicBezTo>
                  <a:lnTo>
                    <a:pt x="14690" y="7603"/>
                  </a:lnTo>
                  <a:cubicBezTo>
                    <a:pt x="14659" y="7909"/>
                    <a:pt x="14555" y="8199"/>
                    <a:pt x="14380" y="8455"/>
                  </a:cubicBezTo>
                  <a:cubicBezTo>
                    <a:pt x="14376" y="8459"/>
                    <a:pt x="14373" y="8464"/>
                    <a:pt x="14369" y="8467"/>
                  </a:cubicBezTo>
                  <a:cubicBezTo>
                    <a:pt x="14369" y="8467"/>
                    <a:pt x="14369" y="8471"/>
                    <a:pt x="14364" y="8471"/>
                  </a:cubicBezTo>
                  <a:cubicBezTo>
                    <a:pt x="13985" y="8999"/>
                    <a:pt x="13337" y="9262"/>
                    <a:pt x="12597" y="9262"/>
                  </a:cubicBezTo>
                  <a:cubicBezTo>
                    <a:pt x="12267" y="9262"/>
                    <a:pt x="11922" y="9212"/>
                    <a:pt x="11569" y="9107"/>
                  </a:cubicBezTo>
                  <a:cubicBezTo>
                    <a:pt x="11104" y="9534"/>
                    <a:pt x="10526" y="10014"/>
                    <a:pt x="9964" y="10584"/>
                  </a:cubicBezTo>
                  <a:cubicBezTo>
                    <a:pt x="10329" y="10980"/>
                    <a:pt x="10596" y="11413"/>
                    <a:pt x="10755" y="11851"/>
                  </a:cubicBezTo>
                  <a:cubicBezTo>
                    <a:pt x="11000" y="12519"/>
                    <a:pt x="10988" y="13189"/>
                    <a:pt x="10666" y="13721"/>
                  </a:cubicBezTo>
                  <a:cubicBezTo>
                    <a:pt x="10662" y="13721"/>
                    <a:pt x="10662" y="13721"/>
                    <a:pt x="10662" y="13724"/>
                  </a:cubicBezTo>
                  <a:lnTo>
                    <a:pt x="10662" y="13728"/>
                  </a:lnTo>
                  <a:cubicBezTo>
                    <a:pt x="10643" y="13759"/>
                    <a:pt x="10624" y="13786"/>
                    <a:pt x="10601" y="13818"/>
                  </a:cubicBezTo>
                  <a:cubicBezTo>
                    <a:pt x="10601" y="13818"/>
                    <a:pt x="10601" y="13821"/>
                    <a:pt x="10596" y="13825"/>
                  </a:cubicBezTo>
                  <a:cubicBezTo>
                    <a:pt x="10523" y="13930"/>
                    <a:pt x="10438" y="14023"/>
                    <a:pt x="10340" y="14108"/>
                  </a:cubicBezTo>
                  <a:cubicBezTo>
                    <a:pt x="9957" y="14453"/>
                    <a:pt x="9418" y="14628"/>
                    <a:pt x="8821" y="14628"/>
                  </a:cubicBezTo>
                  <a:cubicBezTo>
                    <a:pt x="8511" y="14628"/>
                    <a:pt x="8181" y="14577"/>
                    <a:pt x="7847" y="14484"/>
                  </a:cubicBezTo>
                  <a:cubicBezTo>
                    <a:pt x="7820" y="14716"/>
                    <a:pt x="7805" y="14954"/>
                    <a:pt x="7805" y="15201"/>
                  </a:cubicBezTo>
                  <a:cubicBezTo>
                    <a:pt x="7805" y="15600"/>
                    <a:pt x="7844" y="16019"/>
                    <a:pt x="7933" y="16466"/>
                  </a:cubicBezTo>
                  <a:cubicBezTo>
                    <a:pt x="9089" y="17008"/>
                    <a:pt x="10259" y="17380"/>
                    <a:pt x="11399" y="17582"/>
                  </a:cubicBezTo>
                  <a:cubicBezTo>
                    <a:pt x="12074" y="16853"/>
                    <a:pt x="12628" y="16062"/>
                    <a:pt x="12922" y="15135"/>
                  </a:cubicBezTo>
                  <a:cubicBezTo>
                    <a:pt x="13000" y="14891"/>
                    <a:pt x="13074" y="14662"/>
                    <a:pt x="13144" y="14449"/>
                  </a:cubicBezTo>
                  <a:cubicBezTo>
                    <a:pt x="12000" y="13387"/>
                    <a:pt x="11596" y="11925"/>
                    <a:pt x="12263" y="10980"/>
                  </a:cubicBezTo>
                  <a:cubicBezTo>
                    <a:pt x="12643" y="10441"/>
                    <a:pt x="13299" y="10169"/>
                    <a:pt x="14047" y="10169"/>
                  </a:cubicBezTo>
                  <a:cubicBezTo>
                    <a:pt x="14783" y="10169"/>
                    <a:pt x="15613" y="10432"/>
                    <a:pt x="16365" y="10960"/>
                  </a:cubicBezTo>
                  <a:cubicBezTo>
                    <a:pt x="17230" y="11569"/>
                    <a:pt x="17800" y="12395"/>
                    <a:pt x="17986" y="13193"/>
                  </a:cubicBezTo>
                  <a:cubicBezTo>
                    <a:pt x="18129" y="13786"/>
                    <a:pt x="18056" y="14367"/>
                    <a:pt x="17734" y="14829"/>
                  </a:cubicBezTo>
                  <a:cubicBezTo>
                    <a:pt x="17653" y="14942"/>
                    <a:pt x="17560" y="15042"/>
                    <a:pt x="17454" y="15135"/>
                  </a:cubicBezTo>
                  <a:lnTo>
                    <a:pt x="17454" y="15131"/>
                  </a:lnTo>
                  <a:cubicBezTo>
                    <a:pt x="17071" y="15469"/>
                    <a:pt x="16540" y="15636"/>
                    <a:pt x="15951" y="15636"/>
                  </a:cubicBezTo>
                  <a:cubicBezTo>
                    <a:pt x="15590" y="15636"/>
                    <a:pt x="15202" y="15573"/>
                    <a:pt x="14815" y="15442"/>
                  </a:cubicBezTo>
                  <a:cubicBezTo>
                    <a:pt x="14512" y="16101"/>
                    <a:pt x="14117" y="16865"/>
                    <a:pt x="13760" y="17740"/>
                  </a:cubicBezTo>
                  <a:cubicBezTo>
                    <a:pt x="15958" y="17640"/>
                    <a:pt x="17846" y="16791"/>
                    <a:pt x="18966" y="15197"/>
                  </a:cubicBezTo>
                  <a:cubicBezTo>
                    <a:pt x="19661" y="14213"/>
                    <a:pt x="19986" y="13057"/>
                    <a:pt x="19986" y="11821"/>
                  </a:cubicBezTo>
                  <a:cubicBezTo>
                    <a:pt x="19986" y="10910"/>
                    <a:pt x="19808" y="9956"/>
                    <a:pt x="19463" y="8999"/>
                  </a:cubicBezTo>
                  <a:cubicBezTo>
                    <a:pt x="19068" y="7893"/>
                    <a:pt x="18455" y="6789"/>
                    <a:pt x="17644" y="5742"/>
                  </a:cubicBezTo>
                  <a:cubicBezTo>
                    <a:pt x="16772" y="4613"/>
                    <a:pt x="15675" y="3555"/>
                    <a:pt x="14380" y="2644"/>
                  </a:cubicBezTo>
                  <a:cubicBezTo>
                    <a:pt x="11880" y="884"/>
                    <a:pt x="9116" y="0"/>
                    <a:pt x="6681" y="0"/>
                  </a:cubicBezTo>
                  <a:close/>
                </a:path>
              </a:pathLst>
            </a:custGeom>
            <a:solidFill>
              <a:srgbClr val="D3A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2214624" y="2319461"/>
              <a:ext cx="1043016" cy="848656"/>
            </a:xfrm>
            <a:custGeom>
              <a:avLst/>
              <a:gdLst/>
              <a:ahLst/>
              <a:cxnLst/>
              <a:rect l="l" t="t" r="r" b="b"/>
              <a:pathLst>
                <a:path w="20827" h="16946" extrusionOk="0">
                  <a:moveTo>
                    <a:pt x="3450" y="0"/>
                  </a:moveTo>
                  <a:lnTo>
                    <a:pt x="10" y="4333"/>
                  </a:lnTo>
                  <a:lnTo>
                    <a:pt x="10" y="4333"/>
                  </a:lnTo>
                  <a:cubicBezTo>
                    <a:pt x="12" y="4332"/>
                    <a:pt x="14" y="4332"/>
                    <a:pt x="16" y="4331"/>
                  </a:cubicBezTo>
                  <a:lnTo>
                    <a:pt x="3450" y="0"/>
                  </a:lnTo>
                  <a:close/>
                  <a:moveTo>
                    <a:pt x="10" y="4333"/>
                  </a:moveTo>
                  <a:lnTo>
                    <a:pt x="10" y="4333"/>
                  </a:lnTo>
                  <a:cubicBezTo>
                    <a:pt x="6" y="4336"/>
                    <a:pt x="3" y="4340"/>
                    <a:pt x="0" y="4346"/>
                  </a:cubicBezTo>
                  <a:lnTo>
                    <a:pt x="10" y="4333"/>
                  </a:lnTo>
                  <a:close/>
                  <a:moveTo>
                    <a:pt x="20827" y="12236"/>
                  </a:moveTo>
                  <a:lnTo>
                    <a:pt x="17901" y="16938"/>
                  </a:lnTo>
                  <a:lnTo>
                    <a:pt x="17901" y="16938"/>
                  </a:lnTo>
                  <a:cubicBezTo>
                    <a:pt x="17902" y="16937"/>
                    <a:pt x="17903" y="16936"/>
                    <a:pt x="17904" y="16935"/>
                  </a:cubicBezTo>
                  <a:lnTo>
                    <a:pt x="20827" y="12236"/>
                  </a:lnTo>
                  <a:close/>
                  <a:moveTo>
                    <a:pt x="17901" y="16938"/>
                  </a:moveTo>
                  <a:cubicBezTo>
                    <a:pt x="17898" y="16941"/>
                    <a:pt x="17896" y="16943"/>
                    <a:pt x="17896" y="16946"/>
                  </a:cubicBezTo>
                  <a:lnTo>
                    <a:pt x="17901" y="1693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2215425" y="2226058"/>
              <a:ext cx="1081277" cy="941504"/>
            </a:xfrm>
            <a:custGeom>
              <a:avLst/>
              <a:gdLst/>
              <a:ahLst/>
              <a:cxnLst/>
              <a:rect l="l" t="t" r="r" b="b"/>
              <a:pathLst>
                <a:path w="21591" h="18800" extrusionOk="0">
                  <a:moveTo>
                    <a:pt x="7517" y="1"/>
                  </a:moveTo>
                  <a:cubicBezTo>
                    <a:pt x="6897" y="1"/>
                    <a:pt x="6304" y="58"/>
                    <a:pt x="5749" y="178"/>
                  </a:cubicBezTo>
                  <a:cubicBezTo>
                    <a:pt x="5644" y="310"/>
                    <a:pt x="5544" y="443"/>
                    <a:pt x="5440" y="574"/>
                  </a:cubicBezTo>
                  <a:cubicBezTo>
                    <a:pt x="4928" y="1233"/>
                    <a:pt x="4218" y="1672"/>
                    <a:pt x="3434" y="1865"/>
                  </a:cubicBezTo>
                  <a:lnTo>
                    <a:pt x="0" y="6196"/>
                  </a:lnTo>
                  <a:cubicBezTo>
                    <a:pt x="1233" y="4823"/>
                    <a:pt x="3121" y="4141"/>
                    <a:pt x="5265" y="4141"/>
                  </a:cubicBezTo>
                  <a:cubicBezTo>
                    <a:pt x="7700" y="4141"/>
                    <a:pt x="10464" y="5025"/>
                    <a:pt x="12964" y="6785"/>
                  </a:cubicBezTo>
                  <a:cubicBezTo>
                    <a:pt x="14259" y="7696"/>
                    <a:pt x="15356" y="8754"/>
                    <a:pt x="16228" y="9878"/>
                  </a:cubicBezTo>
                  <a:lnTo>
                    <a:pt x="19001" y="5924"/>
                  </a:lnTo>
                  <a:cubicBezTo>
                    <a:pt x="18098" y="4827"/>
                    <a:pt x="16985" y="3788"/>
                    <a:pt x="15690" y="2877"/>
                  </a:cubicBezTo>
                  <a:cubicBezTo>
                    <a:pt x="12984" y="969"/>
                    <a:pt x="10026" y="1"/>
                    <a:pt x="7517" y="1"/>
                  </a:cubicBezTo>
                  <a:close/>
                  <a:moveTo>
                    <a:pt x="20830" y="8813"/>
                  </a:moveTo>
                  <a:lnTo>
                    <a:pt x="18051" y="13140"/>
                  </a:lnTo>
                  <a:cubicBezTo>
                    <a:pt x="18772" y="15159"/>
                    <a:pt x="18764" y="17175"/>
                    <a:pt x="17888" y="18800"/>
                  </a:cubicBezTo>
                  <a:lnTo>
                    <a:pt x="20811" y="14101"/>
                  </a:lnTo>
                  <a:cubicBezTo>
                    <a:pt x="20796" y="13969"/>
                    <a:pt x="20788" y="13841"/>
                    <a:pt x="20788" y="13713"/>
                  </a:cubicBezTo>
                  <a:cubicBezTo>
                    <a:pt x="20788" y="13038"/>
                    <a:pt x="20970" y="12367"/>
                    <a:pt x="21346" y="11778"/>
                  </a:cubicBezTo>
                  <a:lnTo>
                    <a:pt x="21591" y="11395"/>
                  </a:lnTo>
                  <a:cubicBezTo>
                    <a:pt x="21485" y="10558"/>
                    <a:pt x="21229" y="9689"/>
                    <a:pt x="20830" y="8813"/>
                  </a:cubicBezTo>
                  <a:close/>
                </a:path>
              </a:pathLst>
            </a:custGeom>
            <a:solidFill>
              <a:srgbClr val="954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028155" y="2522692"/>
              <a:ext cx="230518" cy="361427"/>
            </a:xfrm>
            <a:custGeom>
              <a:avLst/>
              <a:gdLst/>
              <a:ahLst/>
              <a:cxnLst/>
              <a:rect l="l" t="t" r="r" b="b"/>
              <a:pathLst>
                <a:path w="4603" h="7217" extrusionOk="0">
                  <a:moveTo>
                    <a:pt x="2773" y="1"/>
                  </a:moveTo>
                  <a:lnTo>
                    <a:pt x="0" y="3955"/>
                  </a:lnTo>
                  <a:cubicBezTo>
                    <a:pt x="811" y="5007"/>
                    <a:pt x="1424" y="6111"/>
                    <a:pt x="1823" y="7217"/>
                  </a:cubicBezTo>
                  <a:lnTo>
                    <a:pt x="4602" y="2890"/>
                  </a:lnTo>
                  <a:cubicBezTo>
                    <a:pt x="4160" y="1917"/>
                    <a:pt x="3544" y="936"/>
                    <a:pt x="2773" y="1"/>
                  </a:cubicBezTo>
                  <a:close/>
                </a:path>
              </a:pathLst>
            </a:custGeom>
            <a:solidFill>
              <a:srgbClr val="9D5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254125" y="1532877"/>
              <a:ext cx="382761" cy="349108"/>
            </a:xfrm>
            <a:custGeom>
              <a:avLst/>
              <a:gdLst/>
              <a:ahLst/>
              <a:cxnLst/>
              <a:rect l="l" t="t" r="r" b="b"/>
              <a:pathLst>
                <a:path w="7643" h="6971" extrusionOk="0">
                  <a:moveTo>
                    <a:pt x="614" y="1"/>
                  </a:moveTo>
                  <a:lnTo>
                    <a:pt x="614" y="1"/>
                  </a:lnTo>
                  <a:cubicBezTo>
                    <a:pt x="1" y="1772"/>
                    <a:pt x="63" y="4129"/>
                    <a:pt x="2591" y="5909"/>
                  </a:cubicBezTo>
                  <a:cubicBezTo>
                    <a:pt x="3676" y="6673"/>
                    <a:pt x="4708" y="6971"/>
                    <a:pt x="5650" y="6971"/>
                  </a:cubicBezTo>
                  <a:cubicBezTo>
                    <a:pt x="6317" y="6971"/>
                    <a:pt x="6933" y="6820"/>
                    <a:pt x="7496" y="6580"/>
                  </a:cubicBezTo>
                  <a:lnTo>
                    <a:pt x="7643" y="6366"/>
                  </a:lnTo>
                  <a:lnTo>
                    <a:pt x="7643" y="6366"/>
                  </a:lnTo>
                  <a:cubicBezTo>
                    <a:pt x="7217" y="6506"/>
                    <a:pt x="6759" y="6580"/>
                    <a:pt x="6278" y="6580"/>
                  </a:cubicBezTo>
                  <a:cubicBezTo>
                    <a:pt x="5239" y="6580"/>
                    <a:pt x="4095" y="6231"/>
                    <a:pt x="2937" y="5417"/>
                  </a:cubicBezTo>
                  <a:cubicBezTo>
                    <a:pt x="699" y="3839"/>
                    <a:pt x="122" y="1737"/>
                    <a:pt x="614" y="1"/>
                  </a:cubicBezTo>
                  <a:close/>
                </a:path>
              </a:pathLst>
            </a:custGeom>
            <a:solidFill>
              <a:srgbClr val="853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629489" y="1822199"/>
              <a:ext cx="66256" cy="40264"/>
            </a:xfrm>
            <a:custGeom>
              <a:avLst/>
              <a:gdLst/>
              <a:ahLst/>
              <a:cxnLst/>
              <a:rect l="l" t="t" r="r" b="b"/>
              <a:pathLst>
                <a:path w="1323" h="804" extrusionOk="0">
                  <a:moveTo>
                    <a:pt x="1322" y="0"/>
                  </a:moveTo>
                  <a:lnTo>
                    <a:pt x="1322" y="0"/>
                  </a:lnTo>
                  <a:cubicBezTo>
                    <a:pt x="969" y="252"/>
                    <a:pt x="574" y="454"/>
                    <a:pt x="148" y="589"/>
                  </a:cubicBezTo>
                  <a:lnTo>
                    <a:pt x="1" y="803"/>
                  </a:lnTo>
                  <a:cubicBezTo>
                    <a:pt x="489" y="594"/>
                    <a:pt x="935" y="310"/>
                    <a:pt x="1322" y="0"/>
                  </a:cubicBezTo>
                  <a:close/>
                </a:path>
              </a:pathLst>
            </a:custGeom>
            <a:solidFill>
              <a:srgbClr val="8C4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213208" y="1371764"/>
              <a:ext cx="584834" cy="490734"/>
            </a:xfrm>
            <a:custGeom>
              <a:avLst/>
              <a:gdLst/>
              <a:ahLst/>
              <a:cxnLst/>
              <a:rect l="l" t="t" r="r" b="b"/>
              <a:pathLst>
                <a:path w="11678" h="9799" extrusionOk="0">
                  <a:moveTo>
                    <a:pt x="5812" y="1"/>
                  </a:moveTo>
                  <a:cubicBezTo>
                    <a:pt x="5085" y="1"/>
                    <a:pt x="4361" y="149"/>
                    <a:pt x="3707" y="477"/>
                  </a:cubicBezTo>
                  <a:cubicBezTo>
                    <a:pt x="923" y="1869"/>
                    <a:pt x="0" y="5990"/>
                    <a:pt x="3754" y="8634"/>
                  </a:cubicBezTo>
                  <a:cubicBezTo>
                    <a:pt x="4913" y="9450"/>
                    <a:pt x="6055" y="9799"/>
                    <a:pt x="7091" y="9799"/>
                  </a:cubicBezTo>
                  <a:cubicBezTo>
                    <a:pt x="9405" y="9799"/>
                    <a:pt x="11188" y="8062"/>
                    <a:pt x="11445" y="5927"/>
                  </a:cubicBezTo>
                  <a:cubicBezTo>
                    <a:pt x="11677" y="4024"/>
                    <a:pt x="10596" y="2093"/>
                    <a:pt x="9099" y="1039"/>
                  </a:cubicBezTo>
                  <a:cubicBezTo>
                    <a:pt x="8177" y="390"/>
                    <a:pt x="6989" y="1"/>
                    <a:pt x="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316126" y="1416237"/>
              <a:ext cx="435145" cy="402042"/>
            </a:xfrm>
            <a:custGeom>
              <a:avLst/>
              <a:gdLst/>
              <a:ahLst/>
              <a:cxnLst/>
              <a:rect l="l" t="t" r="r" b="b"/>
              <a:pathLst>
                <a:path w="8689" h="8028" extrusionOk="0">
                  <a:moveTo>
                    <a:pt x="3764" y="0"/>
                  </a:moveTo>
                  <a:cubicBezTo>
                    <a:pt x="3151" y="0"/>
                    <a:pt x="2558" y="125"/>
                    <a:pt x="2048" y="380"/>
                  </a:cubicBezTo>
                  <a:cubicBezTo>
                    <a:pt x="942" y="934"/>
                    <a:pt x="198" y="2031"/>
                    <a:pt x="108" y="3248"/>
                  </a:cubicBezTo>
                  <a:cubicBezTo>
                    <a:pt x="1" y="4652"/>
                    <a:pt x="749" y="5993"/>
                    <a:pt x="2206" y="7020"/>
                  </a:cubicBezTo>
                  <a:cubicBezTo>
                    <a:pt x="3154" y="7687"/>
                    <a:pt x="4124" y="8027"/>
                    <a:pt x="5039" y="8027"/>
                  </a:cubicBezTo>
                  <a:cubicBezTo>
                    <a:pt x="5535" y="8027"/>
                    <a:pt x="6015" y="7928"/>
                    <a:pt x="6467" y="7727"/>
                  </a:cubicBezTo>
                  <a:cubicBezTo>
                    <a:pt x="7584" y="7230"/>
                    <a:pt x="8366" y="6160"/>
                    <a:pt x="8514" y="4935"/>
                  </a:cubicBezTo>
                  <a:cubicBezTo>
                    <a:pt x="8688" y="3489"/>
                    <a:pt x="7874" y="1818"/>
                    <a:pt x="6537" y="876"/>
                  </a:cubicBezTo>
                  <a:cubicBezTo>
                    <a:pt x="5721" y="300"/>
                    <a:pt x="4718" y="0"/>
                    <a:pt x="376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9281" y="1416187"/>
              <a:ext cx="394430" cy="333433"/>
            </a:xfrm>
            <a:custGeom>
              <a:avLst/>
              <a:gdLst/>
              <a:ahLst/>
              <a:cxnLst/>
              <a:rect l="l" t="t" r="r" b="b"/>
              <a:pathLst>
                <a:path w="7876" h="6658" extrusionOk="0">
                  <a:moveTo>
                    <a:pt x="3102" y="1"/>
                  </a:moveTo>
                  <a:cubicBezTo>
                    <a:pt x="2490" y="1"/>
                    <a:pt x="1897" y="125"/>
                    <a:pt x="1386" y="381"/>
                  </a:cubicBezTo>
                  <a:cubicBezTo>
                    <a:pt x="811" y="667"/>
                    <a:pt x="339" y="1102"/>
                    <a:pt x="1" y="1617"/>
                  </a:cubicBezTo>
                  <a:cubicBezTo>
                    <a:pt x="303" y="1225"/>
                    <a:pt x="703" y="900"/>
                    <a:pt x="1172" y="683"/>
                  </a:cubicBezTo>
                  <a:cubicBezTo>
                    <a:pt x="1622" y="474"/>
                    <a:pt x="2145" y="373"/>
                    <a:pt x="2692" y="373"/>
                  </a:cubicBezTo>
                  <a:cubicBezTo>
                    <a:pt x="3281" y="373"/>
                    <a:pt x="3901" y="489"/>
                    <a:pt x="4487" y="717"/>
                  </a:cubicBezTo>
                  <a:cubicBezTo>
                    <a:pt x="4870" y="865"/>
                    <a:pt x="5239" y="1059"/>
                    <a:pt x="5576" y="1299"/>
                  </a:cubicBezTo>
                  <a:cubicBezTo>
                    <a:pt x="5913" y="1536"/>
                    <a:pt x="6219" y="1815"/>
                    <a:pt x="6487" y="2125"/>
                  </a:cubicBezTo>
                  <a:cubicBezTo>
                    <a:pt x="6720" y="2392"/>
                    <a:pt x="6922" y="2684"/>
                    <a:pt x="7092" y="2982"/>
                  </a:cubicBezTo>
                  <a:cubicBezTo>
                    <a:pt x="7305" y="3366"/>
                    <a:pt x="7464" y="3765"/>
                    <a:pt x="7557" y="4165"/>
                  </a:cubicBezTo>
                  <a:cubicBezTo>
                    <a:pt x="7620" y="4436"/>
                    <a:pt x="7654" y="4704"/>
                    <a:pt x="7650" y="4967"/>
                  </a:cubicBezTo>
                  <a:cubicBezTo>
                    <a:pt x="7650" y="5056"/>
                    <a:pt x="7647" y="5146"/>
                    <a:pt x="7638" y="5235"/>
                  </a:cubicBezTo>
                  <a:cubicBezTo>
                    <a:pt x="7592" y="5754"/>
                    <a:pt x="7421" y="6239"/>
                    <a:pt x="7154" y="6658"/>
                  </a:cubicBezTo>
                  <a:cubicBezTo>
                    <a:pt x="7527" y="6165"/>
                    <a:pt x="7774" y="5572"/>
                    <a:pt x="7852" y="4936"/>
                  </a:cubicBezTo>
                  <a:cubicBezTo>
                    <a:pt x="7867" y="4804"/>
                    <a:pt x="7875" y="4672"/>
                    <a:pt x="7875" y="4541"/>
                  </a:cubicBezTo>
                  <a:cubicBezTo>
                    <a:pt x="7875" y="3195"/>
                    <a:pt x="7092" y="1734"/>
                    <a:pt x="5875" y="877"/>
                  </a:cubicBezTo>
                  <a:cubicBezTo>
                    <a:pt x="5061" y="303"/>
                    <a:pt x="4056" y="1"/>
                    <a:pt x="3102" y="1"/>
                  </a:cubicBezTo>
                  <a:close/>
                </a:path>
              </a:pathLst>
            </a:custGeom>
            <a:solidFill>
              <a:srgbClr val="7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314975" y="1434817"/>
              <a:ext cx="423076" cy="385766"/>
            </a:xfrm>
            <a:custGeom>
              <a:avLst/>
              <a:gdLst/>
              <a:ahLst/>
              <a:cxnLst/>
              <a:rect l="l" t="t" r="r" b="b"/>
              <a:pathLst>
                <a:path w="8448" h="7703" extrusionOk="0">
                  <a:moveTo>
                    <a:pt x="3379" y="1"/>
                  </a:moveTo>
                  <a:cubicBezTo>
                    <a:pt x="2832" y="1"/>
                    <a:pt x="2308" y="102"/>
                    <a:pt x="1857" y="311"/>
                  </a:cubicBezTo>
                  <a:cubicBezTo>
                    <a:pt x="799" y="800"/>
                    <a:pt x="104" y="1827"/>
                    <a:pt x="58" y="2982"/>
                  </a:cubicBezTo>
                  <a:cubicBezTo>
                    <a:pt x="0" y="4319"/>
                    <a:pt x="772" y="5622"/>
                    <a:pt x="2229" y="6649"/>
                  </a:cubicBezTo>
                  <a:cubicBezTo>
                    <a:pt x="3220" y="7346"/>
                    <a:pt x="4221" y="7703"/>
                    <a:pt x="5150" y="7703"/>
                  </a:cubicBezTo>
                  <a:cubicBezTo>
                    <a:pt x="5591" y="7703"/>
                    <a:pt x="6016" y="7622"/>
                    <a:pt x="6416" y="7460"/>
                  </a:cubicBezTo>
                  <a:cubicBezTo>
                    <a:pt x="7490" y="7022"/>
                    <a:pt x="8219" y="6030"/>
                    <a:pt x="8323" y="4863"/>
                  </a:cubicBezTo>
                  <a:cubicBezTo>
                    <a:pt x="8448" y="3486"/>
                    <a:pt x="7598" y="1870"/>
                    <a:pt x="6261" y="927"/>
                  </a:cubicBezTo>
                  <a:cubicBezTo>
                    <a:pt x="5405" y="322"/>
                    <a:pt x="4354" y="1"/>
                    <a:pt x="3379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323138" y="1434867"/>
              <a:ext cx="409504" cy="385816"/>
            </a:xfrm>
            <a:custGeom>
              <a:avLst/>
              <a:gdLst/>
              <a:ahLst/>
              <a:cxnLst/>
              <a:rect l="l" t="t" r="r" b="b"/>
              <a:pathLst>
                <a:path w="8177" h="7704" extrusionOk="0">
                  <a:moveTo>
                    <a:pt x="7009" y="1752"/>
                  </a:moveTo>
                  <a:lnTo>
                    <a:pt x="7009" y="1752"/>
                  </a:lnTo>
                  <a:cubicBezTo>
                    <a:pt x="7034" y="1781"/>
                    <a:pt x="7059" y="1810"/>
                    <a:pt x="7083" y="1839"/>
                  </a:cubicBezTo>
                  <a:lnTo>
                    <a:pt x="7083" y="1839"/>
                  </a:lnTo>
                  <a:cubicBezTo>
                    <a:pt x="7059" y="1810"/>
                    <a:pt x="7034" y="1780"/>
                    <a:pt x="7009" y="1752"/>
                  </a:cubicBezTo>
                  <a:close/>
                  <a:moveTo>
                    <a:pt x="3214" y="0"/>
                  </a:moveTo>
                  <a:cubicBezTo>
                    <a:pt x="2667" y="0"/>
                    <a:pt x="2144" y="101"/>
                    <a:pt x="1694" y="310"/>
                  </a:cubicBezTo>
                  <a:cubicBezTo>
                    <a:pt x="905" y="674"/>
                    <a:pt x="321" y="1332"/>
                    <a:pt x="55" y="2123"/>
                  </a:cubicBezTo>
                  <a:lnTo>
                    <a:pt x="55" y="2123"/>
                  </a:lnTo>
                  <a:cubicBezTo>
                    <a:pt x="61" y="2108"/>
                    <a:pt x="67" y="2093"/>
                    <a:pt x="74" y="2078"/>
                  </a:cubicBezTo>
                  <a:lnTo>
                    <a:pt x="4423" y="158"/>
                  </a:lnTo>
                  <a:cubicBezTo>
                    <a:pt x="4621" y="210"/>
                    <a:pt x="4819" y="271"/>
                    <a:pt x="5009" y="344"/>
                  </a:cubicBezTo>
                  <a:cubicBezTo>
                    <a:pt x="4423" y="116"/>
                    <a:pt x="3803" y="0"/>
                    <a:pt x="3214" y="0"/>
                  </a:cubicBezTo>
                  <a:close/>
                  <a:moveTo>
                    <a:pt x="55" y="2123"/>
                  </a:moveTo>
                  <a:cubicBezTo>
                    <a:pt x="33" y="2183"/>
                    <a:pt x="15" y="2245"/>
                    <a:pt x="0" y="2307"/>
                  </a:cubicBezTo>
                  <a:cubicBezTo>
                    <a:pt x="17" y="2245"/>
                    <a:pt x="35" y="2184"/>
                    <a:pt x="55" y="2123"/>
                  </a:cubicBezTo>
                  <a:close/>
                  <a:moveTo>
                    <a:pt x="7083" y="1839"/>
                  </a:moveTo>
                  <a:lnTo>
                    <a:pt x="7083" y="1839"/>
                  </a:lnTo>
                  <a:cubicBezTo>
                    <a:pt x="7092" y="1850"/>
                    <a:pt x="7101" y="1861"/>
                    <a:pt x="7110" y="1872"/>
                  </a:cubicBezTo>
                  <a:lnTo>
                    <a:pt x="368" y="4846"/>
                  </a:lnTo>
                  <a:cubicBezTo>
                    <a:pt x="233" y="4610"/>
                    <a:pt x="124" y="4365"/>
                    <a:pt x="47" y="4117"/>
                  </a:cubicBezTo>
                  <a:lnTo>
                    <a:pt x="47" y="4117"/>
                  </a:lnTo>
                  <a:cubicBezTo>
                    <a:pt x="333" y="5043"/>
                    <a:pt x="1027" y="5916"/>
                    <a:pt x="2066" y="6648"/>
                  </a:cubicBezTo>
                  <a:cubicBezTo>
                    <a:pt x="3059" y="7346"/>
                    <a:pt x="4059" y="7703"/>
                    <a:pt x="4989" y="7703"/>
                  </a:cubicBezTo>
                  <a:cubicBezTo>
                    <a:pt x="5431" y="7703"/>
                    <a:pt x="5854" y="7622"/>
                    <a:pt x="6253" y="7459"/>
                  </a:cubicBezTo>
                  <a:cubicBezTo>
                    <a:pt x="7327" y="7021"/>
                    <a:pt x="8056" y="6029"/>
                    <a:pt x="8160" y="4862"/>
                  </a:cubicBezTo>
                  <a:cubicBezTo>
                    <a:pt x="8169" y="4773"/>
                    <a:pt x="8172" y="4683"/>
                    <a:pt x="8172" y="4594"/>
                  </a:cubicBezTo>
                  <a:cubicBezTo>
                    <a:pt x="8176" y="4331"/>
                    <a:pt x="8142" y="4063"/>
                    <a:pt x="8079" y="3792"/>
                  </a:cubicBezTo>
                  <a:lnTo>
                    <a:pt x="1892" y="6517"/>
                  </a:lnTo>
                  <a:cubicBezTo>
                    <a:pt x="1496" y="6226"/>
                    <a:pt x="1158" y="5912"/>
                    <a:pt x="879" y="5578"/>
                  </a:cubicBezTo>
                  <a:lnTo>
                    <a:pt x="7614" y="2609"/>
                  </a:lnTo>
                  <a:cubicBezTo>
                    <a:pt x="7462" y="2342"/>
                    <a:pt x="7285" y="2082"/>
                    <a:pt x="7083" y="1839"/>
                  </a:cubicBezTo>
                  <a:close/>
                </a:path>
              </a:pathLst>
            </a:custGeom>
            <a:solidFill>
              <a:srgbClr val="B87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317278" y="1550806"/>
              <a:ext cx="8213" cy="90294"/>
            </a:xfrm>
            <a:custGeom>
              <a:avLst/>
              <a:gdLst/>
              <a:ahLst/>
              <a:cxnLst/>
              <a:rect l="l" t="t" r="r" b="b"/>
              <a:pathLst>
                <a:path w="164" h="1803" extrusionOk="0">
                  <a:moveTo>
                    <a:pt x="115" y="1"/>
                  </a:moveTo>
                  <a:cubicBezTo>
                    <a:pt x="54" y="215"/>
                    <a:pt x="19" y="437"/>
                    <a:pt x="8" y="666"/>
                  </a:cubicBezTo>
                  <a:cubicBezTo>
                    <a:pt x="0" y="864"/>
                    <a:pt x="11" y="1061"/>
                    <a:pt x="39" y="1257"/>
                  </a:cubicBezTo>
                  <a:lnTo>
                    <a:pt x="39" y="1257"/>
                  </a:lnTo>
                  <a:cubicBezTo>
                    <a:pt x="18" y="1107"/>
                    <a:pt x="8" y="957"/>
                    <a:pt x="8" y="806"/>
                  </a:cubicBezTo>
                  <a:cubicBezTo>
                    <a:pt x="8" y="759"/>
                    <a:pt x="8" y="713"/>
                    <a:pt x="12" y="666"/>
                  </a:cubicBezTo>
                  <a:cubicBezTo>
                    <a:pt x="19" y="437"/>
                    <a:pt x="54" y="215"/>
                    <a:pt x="115" y="1"/>
                  </a:cubicBezTo>
                  <a:close/>
                  <a:moveTo>
                    <a:pt x="39" y="1257"/>
                  </a:moveTo>
                  <a:cubicBezTo>
                    <a:pt x="64" y="1440"/>
                    <a:pt x="106" y="1623"/>
                    <a:pt x="164" y="1802"/>
                  </a:cubicBezTo>
                  <a:cubicBezTo>
                    <a:pt x="107" y="1622"/>
                    <a:pt x="65" y="1440"/>
                    <a:pt x="39" y="1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573948" y="1452095"/>
              <a:ext cx="100260" cy="70563"/>
            </a:xfrm>
            <a:custGeom>
              <a:avLst/>
              <a:gdLst/>
              <a:ahLst/>
              <a:cxnLst/>
              <a:rect l="l" t="t" r="r" b="b"/>
              <a:pathLst>
                <a:path w="2002" h="1409" extrusionOk="0">
                  <a:moveTo>
                    <a:pt x="1" y="0"/>
                  </a:moveTo>
                  <a:cubicBezTo>
                    <a:pt x="384" y="148"/>
                    <a:pt x="753" y="342"/>
                    <a:pt x="1090" y="582"/>
                  </a:cubicBezTo>
                  <a:cubicBezTo>
                    <a:pt x="1427" y="819"/>
                    <a:pt x="1733" y="1098"/>
                    <a:pt x="2001" y="1408"/>
                  </a:cubicBezTo>
                  <a:cubicBezTo>
                    <a:pt x="1733" y="1098"/>
                    <a:pt x="1427" y="819"/>
                    <a:pt x="1090" y="582"/>
                  </a:cubicBezTo>
                  <a:cubicBezTo>
                    <a:pt x="753" y="342"/>
                    <a:pt x="384" y="148"/>
                    <a:pt x="1" y="0"/>
                  </a:cubicBezTo>
                  <a:close/>
                </a:path>
              </a:pathLst>
            </a:custGeom>
            <a:solidFill>
              <a:srgbClr val="9E7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317679" y="1442780"/>
              <a:ext cx="361528" cy="234825"/>
            </a:xfrm>
            <a:custGeom>
              <a:avLst/>
              <a:gdLst/>
              <a:ahLst/>
              <a:cxnLst/>
              <a:rect l="l" t="t" r="r" b="b"/>
              <a:pathLst>
                <a:path w="7219" h="4689" extrusionOk="0">
                  <a:moveTo>
                    <a:pt x="4532" y="0"/>
                  </a:moveTo>
                  <a:lnTo>
                    <a:pt x="183" y="1920"/>
                  </a:lnTo>
                  <a:cubicBezTo>
                    <a:pt x="151" y="1993"/>
                    <a:pt x="128" y="2071"/>
                    <a:pt x="109" y="2149"/>
                  </a:cubicBezTo>
                  <a:cubicBezTo>
                    <a:pt x="47" y="2366"/>
                    <a:pt x="11" y="2591"/>
                    <a:pt x="4" y="2823"/>
                  </a:cubicBezTo>
                  <a:cubicBezTo>
                    <a:pt x="0" y="2870"/>
                    <a:pt x="0" y="2916"/>
                    <a:pt x="0" y="2963"/>
                  </a:cubicBezTo>
                  <a:cubicBezTo>
                    <a:pt x="0" y="3300"/>
                    <a:pt x="50" y="3634"/>
                    <a:pt x="156" y="3959"/>
                  </a:cubicBezTo>
                  <a:cubicBezTo>
                    <a:pt x="233" y="4207"/>
                    <a:pt x="342" y="4452"/>
                    <a:pt x="477" y="4688"/>
                  </a:cubicBezTo>
                  <a:lnTo>
                    <a:pt x="7219" y="1714"/>
                  </a:lnTo>
                  <a:cubicBezTo>
                    <a:pt x="7188" y="1675"/>
                    <a:pt x="7153" y="1633"/>
                    <a:pt x="7118" y="1594"/>
                  </a:cubicBezTo>
                  <a:cubicBezTo>
                    <a:pt x="6850" y="1284"/>
                    <a:pt x="6544" y="1005"/>
                    <a:pt x="6207" y="768"/>
                  </a:cubicBezTo>
                  <a:cubicBezTo>
                    <a:pt x="5870" y="528"/>
                    <a:pt x="5501" y="334"/>
                    <a:pt x="5118" y="186"/>
                  </a:cubicBezTo>
                  <a:cubicBezTo>
                    <a:pt x="4928" y="113"/>
                    <a:pt x="4730" y="52"/>
                    <a:pt x="4532" y="0"/>
                  </a:cubicBezTo>
                  <a:close/>
                </a:path>
              </a:pathLst>
            </a:custGeom>
            <a:solidFill>
              <a:srgbClr val="CD9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704462" y="1565530"/>
              <a:ext cx="23337" cy="59245"/>
            </a:xfrm>
            <a:custGeom>
              <a:avLst/>
              <a:gdLst/>
              <a:ahLst/>
              <a:cxnLst/>
              <a:rect l="l" t="t" r="r" b="b"/>
              <a:pathLst>
                <a:path w="466" h="1183" extrusionOk="0">
                  <a:moveTo>
                    <a:pt x="0" y="0"/>
                  </a:moveTo>
                  <a:lnTo>
                    <a:pt x="0" y="0"/>
                  </a:lnTo>
                  <a:cubicBezTo>
                    <a:pt x="213" y="384"/>
                    <a:pt x="372" y="783"/>
                    <a:pt x="465" y="1183"/>
                  </a:cubicBezTo>
                  <a:lnTo>
                    <a:pt x="465" y="1183"/>
                  </a:lnTo>
                  <a:cubicBezTo>
                    <a:pt x="372" y="783"/>
                    <a:pt x="213" y="384"/>
                    <a:pt x="0" y="0"/>
                  </a:cubicBezTo>
                  <a:close/>
                </a:path>
              </a:pathLst>
            </a:custGeom>
            <a:solidFill>
              <a:srgbClr val="9E7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367160" y="1565530"/>
              <a:ext cx="360626" cy="195763"/>
            </a:xfrm>
            <a:custGeom>
              <a:avLst/>
              <a:gdLst/>
              <a:ahLst/>
              <a:cxnLst/>
              <a:rect l="l" t="t" r="r" b="b"/>
              <a:pathLst>
                <a:path w="7201" h="3909" extrusionOk="0">
                  <a:moveTo>
                    <a:pt x="6735" y="0"/>
                  </a:moveTo>
                  <a:lnTo>
                    <a:pt x="0" y="2969"/>
                  </a:lnTo>
                  <a:cubicBezTo>
                    <a:pt x="279" y="3303"/>
                    <a:pt x="617" y="3617"/>
                    <a:pt x="1013" y="3908"/>
                  </a:cubicBezTo>
                  <a:lnTo>
                    <a:pt x="7200" y="1183"/>
                  </a:lnTo>
                  <a:cubicBezTo>
                    <a:pt x="7107" y="783"/>
                    <a:pt x="6948" y="384"/>
                    <a:pt x="6735" y="0"/>
                  </a:cubicBezTo>
                  <a:close/>
                </a:path>
              </a:pathLst>
            </a:custGeom>
            <a:solidFill>
              <a:srgbClr val="CD9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597637" y="984933"/>
              <a:ext cx="474608" cy="372645"/>
            </a:xfrm>
            <a:custGeom>
              <a:avLst/>
              <a:gdLst/>
              <a:ahLst/>
              <a:cxnLst/>
              <a:rect l="l" t="t" r="r" b="b"/>
              <a:pathLst>
                <a:path w="9477" h="7441" extrusionOk="0">
                  <a:moveTo>
                    <a:pt x="3885" y="1"/>
                  </a:moveTo>
                  <a:cubicBezTo>
                    <a:pt x="2702" y="1"/>
                    <a:pt x="1389" y="292"/>
                    <a:pt x="0" y="857"/>
                  </a:cubicBezTo>
                  <a:cubicBezTo>
                    <a:pt x="326" y="788"/>
                    <a:pt x="671" y="750"/>
                    <a:pt x="1040" y="750"/>
                  </a:cubicBezTo>
                  <a:cubicBezTo>
                    <a:pt x="2505" y="750"/>
                    <a:pt x="4254" y="1331"/>
                    <a:pt x="5862" y="2463"/>
                  </a:cubicBezTo>
                  <a:cubicBezTo>
                    <a:pt x="6433" y="2862"/>
                    <a:pt x="6944" y="3304"/>
                    <a:pt x="7390" y="3769"/>
                  </a:cubicBezTo>
                  <a:cubicBezTo>
                    <a:pt x="7467" y="3289"/>
                    <a:pt x="7510" y="2847"/>
                    <a:pt x="7510" y="2448"/>
                  </a:cubicBezTo>
                  <a:cubicBezTo>
                    <a:pt x="7510" y="2285"/>
                    <a:pt x="7642" y="2195"/>
                    <a:pt x="7770" y="2195"/>
                  </a:cubicBezTo>
                  <a:cubicBezTo>
                    <a:pt x="7867" y="2195"/>
                    <a:pt x="7964" y="2246"/>
                    <a:pt x="8002" y="2362"/>
                  </a:cubicBezTo>
                  <a:cubicBezTo>
                    <a:pt x="8243" y="3048"/>
                    <a:pt x="8336" y="3897"/>
                    <a:pt x="8290" y="4878"/>
                  </a:cubicBezTo>
                  <a:cubicBezTo>
                    <a:pt x="8879" y="5735"/>
                    <a:pt x="9244" y="6619"/>
                    <a:pt x="9348" y="7441"/>
                  </a:cubicBezTo>
                  <a:cubicBezTo>
                    <a:pt x="9476" y="4456"/>
                    <a:pt x="8681" y="2102"/>
                    <a:pt x="6964" y="893"/>
                  </a:cubicBezTo>
                  <a:cubicBezTo>
                    <a:pt x="6107" y="292"/>
                    <a:pt x="5060" y="1"/>
                    <a:pt x="3885" y="1"/>
                  </a:cubicBezTo>
                  <a:close/>
                </a:path>
              </a:pathLst>
            </a:custGeom>
            <a:solidFill>
              <a:srgbClr val="954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78338" y="4758500"/>
              <a:ext cx="4914300" cy="192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967743" y="1094863"/>
              <a:ext cx="47426" cy="134415"/>
            </a:xfrm>
            <a:custGeom>
              <a:avLst/>
              <a:gdLst/>
              <a:ahLst/>
              <a:cxnLst/>
              <a:rect l="l" t="t" r="r" b="b"/>
              <a:pathLst>
                <a:path w="947" h="2684" extrusionOk="0">
                  <a:moveTo>
                    <a:pt x="380" y="0"/>
                  </a:moveTo>
                  <a:cubicBezTo>
                    <a:pt x="252" y="0"/>
                    <a:pt x="120" y="90"/>
                    <a:pt x="120" y="253"/>
                  </a:cubicBezTo>
                  <a:cubicBezTo>
                    <a:pt x="120" y="652"/>
                    <a:pt x="77" y="1094"/>
                    <a:pt x="0" y="1574"/>
                  </a:cubicBezTo>
                  <a:cubicBezTo>
                    <a:pt x="342" y="1935"/>
                    <a:pt x="644" y="2303"/>
                    <a:pt x="900" y="2683"/>
                  </a:cubicBezTo>
                  <a:cubicBezTo>
                    <a:pt x="946" y="1702"/>
                    <a:pt x="853" y="853"/>
                    <a:pt x="612" y="167"/>
                  </a:cubicBezTo>
                  <a:cubicBezTo>
                    <a:pt x="574" y="51"/>
                    <a:pt x="477" y="0"/>
                    <a:pt x="380" y="0"/>
                  </a:cubicBezTo>
                  <a:close/>
                </a:path>
              </a:pathLst>
            </a:custGeom>
            <a:solidFill>
              <a:srgbClr val="9D5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563144" y="2657111"/>
              <a:ext cx="317657" cy="240184"/>
            </a:xfrm>
            <a:custGeom>
              <a:avLst/>
              <a:gdLst/>
              <a:ahLst/>
              <a:cxnLst/>
              <a:rect l="l" t="t" r="r" b="b"/>
              <a:pathLst>
                <a:path w="6343" h="4796" extrusionOk="0">
                  <a:moveTo>
                    <a:pt x="6154" y="1967"/>
                  </a:moveTo>
                  <a:cubicBezTo>
                    <a:pt x="6278" y="2288"/>
                    <a:pt x="6342" y="2609"/>
                    <a:pt x="6342" y="2914"/>
                  </a:cubicBezTo>
                  <a:lnTo>
                    <a:pt x="6342" y="2914"/>
                  </a:lnTo>
                  <a:cubicBezTo>
                    <a:pt x="6343" y="2607"/>
                    <a:pt x="6278" y="2288"/>
                    <a:pt x="6154" y="1967"/>
                  </a:cubicBezTo>
                  <a:close/>
                  <a:moveTo>
                    <a:pt x="6342" y="2914"/>
                  </a:moveTo>
                  <a:lnTo>
                    <a:pt x="6342" y="2914"/>
                  </a:lnTo>
                  <a:cubicBezTo>
                    <a:pt x="6342" y="2987"/>
                    <a:pt x="6339" y="3060"/>
                    <a:pt x="6331" y="3132"/>
                  </a:cubicBezTo>
                  <a:cubicBezTo>
                    <a:pt x="6339" y="3061"/>
                    <a:pt x="6342" y="2988"/>
                    <a:pt x="6342" y="2914"/>
                  </a:cubicBezTo>
                  <a:close/>
                  <a:moveTo>
                    <a:pt x="6005" y="4005"/>
                  </a:moveTo>
                  <a:cubicBezTo>
                    <a:pt x="5983" y="4036"/>
                    <a:pt x="5960" y="4066"/>
                    <a:pt x="5936" y="4095"/>
                  </a:cubicBezTo>
                  <a:lnTo>
                    <a:pt x="5936" y="4095"/>
                  </a:lnTo>
                  <a:cubicBezTo>
                    <a:pt x="5961" y="4066"/>
                    <a:pt x="5984" y="4036"/>
                    <a:pt x="6005" y="4005"/>
                  </a:cubicBezTo>
                  <a:close/>
                  <a:moveTo>
                    <a:pt x="1857" y="0"/>
                  </a:moveTo>
                  <a:cubicBezTo>
                    <a:pt x="1272" y="0"/>
                    <a:pt x="741" y="167"/>
                    <a:pt x="357" y="500"/>
                  </a:cubicBezTo>
                  <a:cubicBezTo>
                    <a:pt x="399" y="399"/>
                    <a:pt x="451" y="294"/>
                    <a:pt x="512" y="198"/>
                  </a:cubicBezTo>
                  <a:lnTo>
                    <a:pt x="512" y="198"/>
                  </a:lnTo>
                  <a:cubicBezTo>
                    <a:pt x="0" y="992"/>
                    <a:pt x="206" y="2125"/>
                    <a:pt x="943" y="3078"/>
                  </a:cubicBezTo>
                  <a:cubicBezTo>
                    <a:pt x="1120" y="2803"/>
                    <a:pt x="1288" y="2520"/>
                    <a:pt x="1442" y="2237"/>
                  </a:cubicBezTo>
                  <a:cubicBezTo>
                    <a:pt x="1660" y="1838"/>
                    <a:pt x="2063" y="1659"/>
                    <a:pt x="2498" y="1659"/>
                  </a:cubicBezTo>
                  <a:cubicBezTo>
                    <a:pt x="3300" y="1659"/>
                    <a:pt x="4203" y="2276"/>
                    <a:pt x="4199" y="3237"/>
                  </a:cubicBezTo>
                  <a:lnTo>
                    <a:pt x="4199" y="3284"/>
                  </a:lnTo>
                  <a:cubicBezTo>
                    <a:pt x="4187" y="3687"/>
                    <a:pt x="3781" y="4121"/>
                    <a:pt x="3210" y="4641"/>
                  </a:cubicBezTo>
                  <a:cubicBezTo>
                    <a:pt x="3563" y="4746"/>
                    <a:pt x="3908" y="4796"/>
                    <a:pt x="4238" y="4796"/>
                  </a:cubicBezTo>
                  <a:cubicBezTo>
                    <a:pt x="4935" y="4796"/>
                    <a:pt x="5550" y="4562"/>
                    <a:pt x="5936" y="4095"/>
                  </a:cubicBezTo>
                  <a:lnTo>
                    <a:pt x="5936" y="4095"/>
                  </a:lnTo>
                  <a:cubicBezTo>
                    <a:pt x="5877" y="4165"/>
                    <a:pt x="5810" y="4232"/>
                    <a:pt x="5742" y="4292"/>
                  </a:cubicBezTo>
                  <a:cubicBezTo>
                    <a:pt x="6161" y="3225"/>
                    <a:pt x="5529" y="1741"/>
                    <a:pt x="4180" y="795"/>
                  </a:cubicBezTo>
                  <a:cubicBezTo>
                    <a:pt x="3428" y="264"/>
                    <a:pt x="2598" y="0"/>
                    <a:pt x="1857" y="0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2212120" y="2606379"/>
              <a:ext cx="311548" cy="240484"/>
            </a:xfrm>
            <a:custGeom>
              <a:avLst/>
              <a:gdLst/>
              <a:ahLst/>
              <a:cxnLst/>
              <a:rect l="l" t="t" r="r" b="b"/>
              <a:pathLst>
                <a:path w="6221" h="4802" extrusionOk="0">
                  <a:moveTo>
                    <a:pt x="4532" y="126"/>
                  </a:moveTo>
                  <a:cubicBezTo>
                    <a:pt x="5602" y="881"/>
                    <a:pt x="6221" y="1970"/>
                    <a:pt x="6221" y="2922"/>
                  </a:cubicBezTo>
                  <a:lnTo>
                    <a:pt x="6221" y="2922"/>
                  </a:lnTo>
                  <a:cubicBezTo>
                    <a:pt x="6221" y="1969"/>
                    <a:pt x="5602" y="879"/>
                    <a:pt x="4532" y="126"/>
                  </a:cubicBezTo>
                  <a:close/>
                  <a:moveTo>
                    <a:pt x="6221" y="2922"/>
                  </a:moveTo>
                  <a:cubicBezTo>
                    <a:pt x="6221" y="3312"/>
                    <a:pt x="6116" y="3680"/>
                    <a:pt x="5896" y="3991"/>
                  </a:cubicBezTo>
                  <a:cubicBezTo>
                    <a:pt x="6117" y="3679"/>
                    <a:pt x="6221" y="3312"/>
                    <a:pt x="6221" y="2922"/>
                  </a:cubicBezTo>
                  <a:close/>
                  <a:moveTo>
                    <a:pt x="5896" y="3991"/>
                  </a:moveTo>
                  <a:cubicBezTo>
                    <a:pt x="5838" y="4072"/>
                    <a:pt x="5773" y="4149"/>
                    <a:pt x="5704" y="4219"/>
                  </a:cubicBezTo>
                  <a:lnTo>
                    <a:pt x="5704" y="4219"/>
                  </a:lnTo>
                  <a:cubicBezTo>
                    <a:pt x="5774" y="4149"/>
                    <a:pt x="5838" y="4073"/>
                    <a:pt x="5896" y="3991"/>
                  </a:cubicBezTo>
                  <a:close/>
                  <a:moveTo>
                    <a:pt x="5704" y="4219"/>
                  </a:moveTo>
                  <a:cubicBezTo>
                    <a:pt x="5678" y="4245"/>
                    <a:pt x="5651" y="4271"/>
                    <a:pt x="5623" y="4295"/>
                  </a:cubicBezTo>
                  <a:lnTo>
                    <a:pt x="5623" y="4295"/>
                  </a:lnTo>
                  <a:cubicBezTo>
                    <a:pt x="5622" y="4296"/>
                    <a:pt x="5622" y="4296"/>
                    <a:pt x="5622" y="4297"/>
                  </a:cubicBezTo>
                  <a:cubicBezTo>
                    <a:pt x="5650" y="4272"/>
                    <a:pt x="5677" y="4246"/>
                    <a:pt x="5704" y="4219"/>
                  </a:cubicBezTo>
                  <a:close/>
                  <a:moveTo>
                    <a:pt x="1737" y="1"/>
                  </a:moveTo>
                  <a:cubicBezTo>
                    <a:pt x="1151" y="1"/>
                    <a:pt x="621" y="172"/>
                    <a:pt x="236" y="505"/>
                  </a:cubicBezTo>
                  <a:cubicBezTo>
                    <a:pt x="0" y="1110"/>
                    <a:pt x="101" y="1851"/>
                    <a:pt x="476" y="2552"/>
                  </a:cubicBezTo>
                  <a:cubicBezTo>
                    <a:pt x="1225" y="2037"/>
                    <a:pt x="1880" y="1722"/>
                    <a:pt x="2361" y="1722"/>
                  </a:cubicBezTo>
                  <a:cubicBezTo>
                    <a:pt x="2752" y="1722"/>
                    <a:pt x="3031" y="1924"/>
                    <a:pt x="3164" y="2389"/>
                  </a:cubicBezTo>
                  <a:cubicBezTo>
                    <a:pt x="3226" y="2599"/>
                    <a:pt x="3253" y="2781"/>
                    <a:pt x="3253" y="2936"/>
                  </a:cubicBezTo>
                  <a:cubicBezTo>
                    <a:pt x="3253" y="3592"/>
                    <a:pt x="2745" y="3828"/>
                    <a:pt x="1965" y="4122"/>
                  </a:cubicBezTo>
                  <a:cubicBezTo>
                    <a:pt x="2671" y="4572"/>
                    <a:pt x="3435" y="4801"/>
                    <a:pt x="4117" y="4801"/>
                  </a:cubicBezTo>
                  <a:cubicBezTo>
                    <a:pt x="4708" y="4801"/>
                    <a:pt x="5239" y="4632"/>
                    <a:pt x="5623" y="4295"/>
                  </a:cubicBezTo>
                  <a:lnTo>
                    <a:pt x="5623" y="4295"/>
                  </a:lnTo>
                  <a:cubicBezTo>
                    <a:pt x="6040" y="3225"/>
                    <a:pt x="5407" y="1745"/>
                    <a:pt x="4059" y="796"/>
                  </a:cubicBezTo>
                  <a:cubicBezTo>
                    <a:pt x="3307" y="269"/>
                    <a:pt x="2477" y="1"/>
                    <a:pt x="1737" y="1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725260" y="2942727"/>
              <a:ext cx="320011" cy="273787"/>
            </a:xfrm>
            <a:custGeom>
              <a:avLst/>
              <a:gdLst/>
              <a:ahLst/>
              <a:cxnLst/>
              <a:rect l="l" t="t" r="r" b="b"/>
              <a:pathLst>
                <a:path w="6390" h="5467" extrusionOk="0">
                  <a:moveTo>
                    <a:pt x="2447" y="0"/>
                  </a:moveTo>
                  <a:cubicBezTo>
                    <a:pt x="2075" y="0"/>
                    <a:pt x="1725" y="68"/>
                    <a:pt x="1421" y="203"/>
                  </a:cubicBezTo>
                  <a:lnTo>
                    <a:pt x="1421" y="203"/>
                  </a:lnTo>
                  <a:cubicBezTo>
                    <a:pt x="1726" y="68"/>
                    <a:pt x="2076" y="0"/>
                    <a:pt x="2449" y="0"/>
                  </a:cubicBezTo>
                  <a:lnTo>
                    <a:pt x="2449" y="0"/>
                  </a:lnTo>
                  <a:cubicBezTo>
                    <a:pt x="3188" y="1"/>
                    <a:pt x="4018" y="264"/>
                    <a:pt x="4769" y="795"/>
                  </a:cubicBezTo>
                  <a:cubicBezTo>
                    <a:pt x="5634" y="1400"/>
                    <a:pt x="6200" y="2226"/>
                    <a:pt x="6390" y="3024"/>
                  </a:cubicBezTo>
                  <a:cubicBezTo>
                    <a:pt x="6204" y="2226"/>
                    <a:pt x="5634" y="1400"/>
                    <a:pt x="4769" y="791"/>
                  </a:cubicBezTo>
                  <a:cubicBezTo>
                    <a:pt x="4017" y="263"/>
                    <a:pt x="3187" y="0"/>
                    <a:pt x="2451" y="0"/>
                  </a:cubicBezTo>
                  <a:cubicBezTo>
                    <a:pt x="2450" y="0"/>
                    <a:pt x="2450" y="0"/>
                    <a:pt x="2449" y="0"/>
                  </a:cubicBezTo>
                  <a:lnTo>
                    <a:pt x="2449" y="0"/>
                  </a:lnTo>
                  <a:cubicBezTo>
                    <a:pt x="2449" y="0"/>
                    <a:pt x="2448" y="0"/>
                    <a:pt x="2447" y="0"/>
                  </a:cubicBezTo>
                  <a:close/>
                  <a:moveTo>
                    <a:pt x="1421" y="203"/>
                  </a:moveTo>
                  <a:cubicBezTo>
                    <a:pt x="1116" y="339"/>
                    <a:pt x="857" y="541"/>
                    <a:pt x="667" y="811"/>
                  </a:cubicBezTo>
                  <a:cubicBezTo>
                    <a:pt x="0" y="1756"/>
                    <a:pt x="404" y="3218"/>
                    <a:pt x="1548" y="4280"/>
                  </a:cubicBezTo>
                  <a:cubicBezTo>
                    <a:pt x="1854" y="3338"/>
                    <a:pt x="2133" y="2691"/>
                    <a:pt x="2652" y="2691"/>
                  </a:cubicBezTo>
                  <a:cubicBezTo>
                    <a:pt x="2807" y="2691"/>
                    <a:pt x="2978" y="2749"/>
                    <a:pt x="3183" y="2869"/>
                  </a:cubicBezTo>
                  <a:cubicBezTo>
                    <a:pt x="3544" y="3090"/>
                    <a:pt x="3691" y="3377"/>
                    <a:pt x="3691" y="3738"/>
                  </a:cubicBezTo>
                  <a:cubicBezTo>
                    <a:pt x="3691" y="4157"/>
                    <a:pt x="3494" y="4668"/>
                    <a:pt x="3219" y="5273"/>
                  </a:cubicBezTo>
                  <a:cubicBezTo>
                    <a:pt x="3606" y="5404"/>
                    <a:pt x="3994" y="5467"/>
                    <a:pt x="4355" y="5467"/>
                  </a:cubicBezTo>
                  <a:cubicBezTo>
                    <a:pt x="4944" y="5467"/>
                    <a:pt x="5475" y="5300"/>
                    <a:pt x="5858" y="4962"/>
                  </a:cubicBezTo>
                  <a:cubicBezTo>
                    <a:pt x="6277" y="3892"/>
                    <a:pt x="5645" y="2412"/>
                    <a:pt x="4296" y="1462"/>
                  </a:cubicBezTo>
                  <a:cubicBezTo>
                    <a:pt x="3548" y="934"/>
                    <a:pt x="2714" y="671"/>
                    <a:pt x="1977" y="671"/>
                  </a:cubicBezTo>
                  <a:cubicBezTo>
                    <a:pt x="1389" y="671"/>
                    <a:pt x="857" y="838"/>
                    <a:pt x="474" y="1174"/>
                  </a:cubicBezTo>
                  <a:cubicBezTo>
                    <a:pt x="524" y="1047"/>
                    <a:pt x="590" y="923"/>
                    <a:pt x="671" y="811"/>
                  </a:cubicBezTo>
                  <a:cubicBezTo>
                    <a:pt x="859" y="541"/>
                    <a:pt x="1117" y="339"/>
                    <a:pt x="1421" y="203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379594" y="2925600"/>
              <a:ext cx="299278" cy="240434"/>
            </a:xfrm>
            <a:custGeom>
              <a:avLst/>
              <a:gdLst/>
              <a:ahLst/>
              <a:cxnLst/>
              <a:rect l="l" t="t" r="r" b="b"/>
              <a:pathLst>
                <a:path w="5976" h="4801" extrusionOk="0">
                  <a:moveTo>
                    <a:pt x="1750" y="1"/>
                  </a:moveTo>
                  <a:cubicBezTo>
                    <a:pt x="1162" y="1"/>
                    <a:pt x="631" y="172"/>
                    <a:pt x="247" y="504"/>
                  </a:cubicBezTo>
                  <a:lnTo>
                    <a:pt x="247" y="504"/>
                  </a:lnTo>
                  <a:cubicBezTo>
                    <a:pt x="249" y="498"/>
                    <a:pt x="252" y="492"/>
                    <a:pt x="254" y="485"/>
                  </a:cubicBezTo>
                  <a:lnTo>
                    <a:pt x="254" y="485"/>
                  </a:lnTo>
                  <a:cubicBezTo>
                    <a:pt x="249" y="493"/>
                    <a:pt x="249" y="498"/>
                    <a:pt x="246" y="505"/>
                  </a:cubicBezTo>
                  <a:cubicBezTo>
                    <a:pt x="246" y="505"/>
                    <a:pt x="246" y="505"/>
                    <a:pt x="247" y="504"/>
                  </a:cubicBezTo>
                  <a:lnTo>
                    <a:pt x="247" y="504"/>
                  </a:lnTo>
                  <a:cubicBezTo>
                    <a:pt x="1" y="1125"/>
                    <a:pt x="114" y="1888"/>
                    <a:pt x="517" y="2606"/>
                  </a:cubicBezTo>
                  <a:cubicBezTo>
                    <a:pt x="1296" y="1808"/>
                    <a:pt x="2064" y="1001"/>
                    <a:pt x="2781" y="160"/>
                  </a:cubicBezTo>
                  <a:cubicBezTo>
                    <a:pt x="2429" y="56"/>
                    <a:pt x="2080" y="1"/>
                    <a:pt x="1750" y="1"/>
                  </a:cubicBezTo>
                  <a:close/>
                  <a:moveTo>
                    <a:pt x="5646" y="4281"/>
                  </a:moveTo>
                  <a:cubicBezTo>
                    <a:pt x="5642" y="4285"/>
                    <a:pt x="5637" y="4289"/>
                    <a:pt x="5633" y="4293"/>
                  </a:cubicBezTo>
                  <a:lnTo>
                    <a:pt x="5633" y="4293"/>
                  </a:lnTo>
                  <a:cubicBezTo>
                    <a:pt x="5632" y="4294"/>
                    <a:pt x="5632" y="4295"/>
                    <a:pt x="5631" y="4297"/>
                  </a:cubicBezTo>
                  <a:cubicBezTo>
                    <a:pt x="5635" y="4293"/>
                    <a:pt x="5642" y="4285"/>
                    <a:pt x="5646" y="4281"/>
                  </a:cubicBezTo>
                  <a:close/>
                  <a:moveTo>
                    <a:pt x="4724" y="1350"/>
                  </a:moveTo>
                  <a:cubicBezTo>
                    <a:pt x="3968" y="2238"/>
                    <a:pt x="3328" y="3312"/>
                    <a:pt x="3153" y="4657"/>
                  </a:cubicBezTo>
                  <a:cubicBezTo>
                    <a:pt x="3487" y="4750"/>
                    <a:pt x="3817" y="4801"/>
                    <a:pt x="4127" y="4801"/>
                  </a:cubicBezTo>
                  <a:cubicBezTo>
                    <a:pt x="4717" y="4801"/>
                    <a:pt x="5250" y="4630"/>
                    <a:pt x="5633" y="4293"/>
                  </a:cubicBezTo>
                  <a:lnTo>
                    <a:pt x="5633" y="4293"/>
                  </a:lnTo>
                  <a:cubicBezTo>
                    <a:pt x="5975" y="3417"/>
                    <a:pt x="5610" y="2259"/>
                    <a:pt x="4724" y="1350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588736" y="2623507"/>
              <a:ext cx="291416" cy="234024"/>
            </a:xfrm>
            <a:custGeom>
              <a:avLst/>
              <a:gdLst/>
              <a:ahLst/>
              <a:cxnLst/>
              <a:rect l="l" t="t" r="r" b="b"/>
              <a:pathLst>
                <a:path w="5819" h="4673" extrusionOk="0">
                  <a:moveTo>
                    <a:pt x="1819" y="0"/>
                  </a:moveTo>
                  <a:cubicBezTo>
                    <a:pt x="1765" y="0"/>
                    <a:pt x="1711" y="4"/>
                    <a:pt x="1656" y="4"/>
                  </a:cubicBezTo>
                  <a:cubicBezTo>
                    <a:pt x="1711" y="4"/>
                    <a:pt x="1764" y="1"/>
                    <a:pt x="1822" y="0"/>
                  </a:cubicBezTo>
                  <a:lnTo>
                    <a:pt x="1822" y="0"/>
                  </a:lnTo>
                  <a:cubicBezTo>
                    <a:pt x="1821" y="0"/>
                    <a:pt x="1820" y="0"/>
                    <a:pt x="1819" y="0"/>
                  </a:cubicBezTo>
                  <a:close/>
                  <a:moveTo>
                    <a:pt x="1180" y="75"/>
                  </a:moveTo>
                  <a:lnTo>
                    <a:pt x="1180" y="75"/>
                  </a:lnTo>
                  <a:cubicBezTo>
                    <a:pt x="708" y="186"/>
                    <a:pt x="308" y="432"/>
                    <a:pt x="40" y="811"/>
                  </a:cubicBezTo>
                  <a:cubicBezTo>
                    <a:pt x="28" y="830"/>
                    <a:pt x="13" y="849"/>
                    <a:pt x="1" y="869"/>
                  </a:cubicBezTo>
                  <a:cubicBezTo>
                    <a:pt x="13" y="849"/>
                    <a:pt x="28" y="830"/>
                    <a:pt x="44" y="811"/>
                  </a:cubicBezTo>
                  <a:cubicBezTo>
                    <a:pt x="308" y="432"/>
                    <a:pt x="708" y="186"/>
                    <a:pt x="1180" y="75"/>
                  </a:cubicBezTo>
                  <a:close/>
                  <a:moveTo>
                    <a:pt x="1824" y="0"/>
                  </a:moveTo>
                  <a:cubicBezTo>
                    <a:pt x="1823" y="0"/>
                    <a:pt x="1822" y="0"/>
                    <a:pt x="1822" y="0"/>
                  </a:cubicBezTo>
                  <a:lnTo>
                    <a:pt x="1822" y="0"/>
                  </a:lnTo>
                  <a:cubicBezTo>
                    <a:pt x="2562" y="1"/>
                    <a:pt x="3391" y="264"/>
                    <a:pt x="4141" y="795"/>
                  </a:cubicBezTo>
                  <a:cubicBezTo>
                    <a:pt x="4866" y="1303"/>
                    <a:pt x="5382" y="1964"/>
                    <a:pt x="5642" y="2634"/>
                  </a:cubicBezTo>
                  <a:lnTo>
                    <a:pt x="5642" y="2634"/>
                  </a:lnTo>
                  <a:cubicBezTo>
                    <a:pt x="5382" y="1964"/>
                    <a:pt x="4866" y="1303"/>
                    <a:pt x="4141" y="791"/>
                  </a:cubicBezTo>
                  <a:cubicBezTo>
                    <a:pt x="3393" y="264"/>
                    <a:pt x="2560" y="0"/>
                    <a:pt x="1824" y="0"/>
                  </a:cubicBezTo>
                  <a:close/>
                  <a:moveTo>
                    <a:pt x="5819" y="3820"/>
                  </a:moveTo>
                  <a:cubicBezTo>
                    <a:pt x="5787" y="4122"/>
                    <a:pt x="5683" y="4408"/>
                    <a:pt x="5506" y="4660"/>
                  </a:cubicBezTo>
                  <a:cubicBezTo>
                    <a:pt x="5506" y="4664"/>
                    <a:pt x="5503" y="4669"/>
                    <a:pt x="5499" y="4672"/>
                  </a:cubicBezTo>
                  <a:cubicBezTo>
                    <a:pt x="5503" y="4669"/>
                    <a:pt x="5506" y="4664"/>
                    <a:pt x="5510" y="4660"/>
                  </a:cubicBezTo>
                  <a:cubicBezTo>
                    <a:pt x="5683" y="4408"/>
                    <a:pt x="5787" y="4122"/>
                    <a:pt x="5819" y="3820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581023" y="2623507"/>
              <a:ext cx="301181" cy="248547"/>
            </a:xfrm>
            <a:custGeom>
              <a:avLst/>
              <a:gdLst/>
              <a:ahLst/>
              <a:cxnLst/>
              <a:rect l="l" t="t" r="r" b="b"/>
              <a:pathLst>
                <a:path w="6014" h="4963" extrusionOk="0">
                  <a:moveTo>
                    <a:pt x="1973" y="0"/>
                  </a:moveTo>
                  <a:cubicBezTo>
                    <a:pt x="1919" y="0"/>
                    <a:pt x="1865" y="4"/>
                    <a:pt x="1810" y="4"/>
                  </a:cubicBezTo>
                  <a:lnTo>
                    <a:pt x="1803" y="4"/>
                  </a:lnTo>
                  <a:cubicBezTo>
                    <a:pt x="1647" y="16"/>
                    <a:pt x="1500" y="35"/>
                    <a:pt x="1357" y="67"/>
                  </a:cubicBezTo>
                  <a:lnTo>
                    <a:pt x="1357" y="70"/>
                  </a:lnTo>
                  <a:lnTo>
                    <a:pt x="1353" y="70"/>
                  </a:lnTo>
                  <a:cubicBezTo>
                    <a:pt x="872" y="179"/>
                    <a:pt x="466" y="427"/>
                    <a:pt x="194" y="811"/>
                  </a:cubicBezTo>
                  <a:cubicBezTo>
                    <a:pt x="182" y="830"/>
                    <a:pt x="167" y="849"/>
                    <a:pt x="155" y="869"/>
                  </a:cubicBezTo>
                  <a:cubicBezTo>
                    <a:pt x="94" y="965"/>
                    <a:pt x="42" y="1070"/>
                    <a:pt x="0" y="1171"/>
                  </a:cubicBezTo>
                  <a:cubicBezTo>
                    <a:pt x="384" y="838"/>
                    <a:pt x="915" y="671"/>
                    <a:pt x="1500" y="671"/>
                  </a:cubicBezTo>
                  <a:cubicBezTo>
                    <a:pt x="2241" y="671"/>
                    <a:pt x="3071" y="935"/>
                    <a:pt x="3823" y="1466"/>
                  </a:cubicBezTo>
                  <a:cubicBezTo>
                    <a:pt x="5172" y="2412"/>
                    <a:pt x="5804" y="3896"/>
                    <a:pt x="5385" y="4963"/>
                  </a:cubicBezTo>
                  <a:cubicBezTo>
                    <a:pt x="5482" y="4878"/>
                    <a:pt x="5575" y="4780"/>
                    <a:pt x="5648" y="4676"/>
                  </a:cubicBezTo>
                  <a:cubicBezTo>
                    <a:pt x="5653" y="4676"/>
                    <a:pt x="5653" y="4672"/>
                    <a:pt x="5653" y="4672"/>
                  </a:cubicBezTo>
                  <a:cubicBezTo>
                    <a:pt x="5657" y="4669"/>
                    <a:pt x="5660" y="4664"/>
                    <a:pt x="5660" y="4660"/>
                  </a:cubicBezTo>
                  <a:cubicBezTo>
                    <a:pt x="5839" y="4404"/>
                    <a:pt x="5943" y="4114"/>
                    <a:pt x="5974" y="3808"/>
                  </a:cubicBezTo>
                  <a:lnTo>
                    <a:pt x="5974" y="3803"/>
                  </a:lnTo>
                  <a:cubicBezTo>
                    <a:pt x="6013" y="3436"/>
                    <a:pt x="5951" y="3036"/>
                    <a:pt x="5796" y="2636"/>
                  </a:cubicBezTo>
                  <a:cubicBezTo>
                    <a:pt x="5537" y="1966"/>
                    <a:pt x="5020" y="1303"/>
                    <a:pt x="4295" y="795"/>
                  </a:cubicBezTo>
                  <a:cubicBezTo>
                    <a:pt x="3544" y="264"/>
                    <a:pt x="2714" y="0"/>
                    <a:pt x="1973" y="0"/>
                  </a:cubicBezTo>
                  <a:close/>
                </a:path>
              </a:pathLst>
            </a:custGeom>
            <a:solidFill>
              <a:srgbClr val="B16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223939" y="2613390"/>
              <a:ext cx="9716" cy="18329"/>
            </a:xfrm>
            <a:custGeom>
              <a:avLst/>
              <a:gdLst/>
              <a:ahLst/>
              <a:cxnLst/>
              <a:rect l="l" t="t" r="r" b="b"/>
              <a:pathLst>
                <a:path w="194" h="366" extrusionOk="0">
                  <a:moveTo>
                    <a:pt x="194" y="1"/>
                  </a:moveTo>
                  <a:cubicBezTo>
                    <a:pt x="113" y="117"/>
                    <a:pt x="51" y="237"/>
                    <a:pt x="0" y="365"/>
                  </a:cubicBezTo>
                  <a:cubicBezTo>
                    <a:pt x="51" y="237"/>
                    <a:pt x="117" y="117"/>
                    <a:pt x="194" y="1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223939" y="2573024"/>
              <a:ext cx="321363" cy="248547"/>
            </a:xfrm>
            <a:custGeom>
              <a:avLst/>
              <a:gdLst/>
              <a:ahLst/>
              <a:cxnLst/>
              <a:rect l="l" t="t" r="r" b="b"/>
              <a:pathLst>
                <a:path w="6417" h="4963" extrusionOk="0">
                  <a:moveTo>
                    <a:pt x="1974" y="1"/>
                  </a:moveTo>
                  <a:cubicBezTo>
                    <a:pt x="1912" y="1"/>
                    <a:pt x="1854" y="1"/>
                    <a:pt x="1791" y="4"/>
                  </a:cubicBezTo>
                  <a:cubicBezTo>
                    <a:pt x="1121" y="47"/>
                    <a:pt x="543" y="314"/>
                    <a:pt x="194" y="807"/>
                  </a:cubicBezTo>
                  <a:cubicBezTo>
                    <a:pt x="117" y="923"/>
                    <a:pt x="51" y="1043"/>
                    <a:pt x="0" y="1171"/>
                  </a:cubicBezTo>
                  <a:cubicBezTo>
                    <a:pt x="385" y="838"/>
                    <a:pt x="915" y="667"/>
                    <a:pt x="1501" y="667"/>
                  </a:cubicBezTo>
                  <a:cubicBezTo>
                    <a:pt x="2241" y="667"/>
                    <a:pt x="3071" y="935"/>
                    <a:pt x="3823" y="1462"/>
                  </a:cubicBezTo>
                  <a:cubicBezTo>
                    <a:pt x="5172" y="2412"/>
                    <a:pt x="5805" y="3893"/>
                    <a:pt x="5386" y="4963"/>
                  </a:cubicBezTo>
                  <a:cubicBezTo>
                    <a:pt x="5486" y="4874"/>
                    <a:pt x="5579" y="4769"/>
                    <a:pt x="5660" y="4657"/>
                  </a:cubicBezTo>
                  <a:cubicBezTo>
                    <a:pt x="6417" y="3587"/>
                    <a:pt x="5805" y="1857"/>
                    <a:pt x="4296" y="792"/>
                  </a:cubicBezTo>
                  <a:cubicBezTo>
                    <a:pt x="3544" y="264"/>
                    <a:pt x="2715" y="1"/>
                    <a:pt x="1974" y="1"/>
                  </a:cubicBezTo>
                  <a:close/>
                </a:path>
              </a:pathLst>
            </a:custGeom>
            <a:solidFill>
              <a:srgbClr val="B16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3018640" y="3095477"/>
              <a:ext cx="33704" cy="96003"/>
            </a:xfrm>
            <a:custGeom>
              <a:avLst/>
              <a:gdLst/>
              <a:ahLst/>
              <a:cxnLst/>
              <a:rect l="l" t="t" r="r" b="b"/>
              <a:pathLst>
                <a:path w="673" h="1917" extrusionOk="0">
                  <a:moveTo>
                    <a:pt x="538" y="1"/>
                  </a:moveTo>
                  <a:lnTo>
                    <a:pt x="538" y="1"/>
                  </a:lnTo>
                  <a:cubicBezTo>
                    <a:pt x="673" y="584"/>
                    <a:pt x="597" y="1155"/>
                    <a:pt x="276" y="1606"/>
                  </a:cubicBezTo>
                  <a:cubicBezTo>
                    <a:pt x="199" y="1723"/>
                    <a:pt x="106" y="1823"/>
                    <a:pt x="0" y="1912"/>
                  </a:cubicBezTo>
                  <a:lnTo>
                    <a:pt x="0" y="1916"/>
                  </a:lnTo>
                  <a:cubicBezTo>
                    <a:pt x="106" y="1823"/>
                    <a:pt x="199" y="1723"/>
                    <a:pt x="280" y="1610"/>
                  </a:cubicBezTo>
                  <a:cubicBezTo>
                    <a:pt x="597" y="1155"/>
                    <a:pt x="673" y="584"/>
                    <a:pt x="538" y="1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748948" y="2942727"/>
              <a:ext cx="303535" cy="248547"/>
            </a:xfrm>
            <a:custGeom>
              <a:avLst/>
              <a:gdLst/>
              <a:ahLst/>
              <a:cxnLst/>
              <a:rect l="l" t="t" r="r" b="b"/>
              <a:pathLst>
                <a:path w="6061" h="4963" extrusionOk="0">
                  <a:moveTo>
                    <a:pt x="1974" y="0"/>
                  </a:moveTo>
                  <a:cubicBezTo>
                    <a:pt x="1230" y="0"/>
                    <a:pt x="574" y="272"/>
                    <a:pt x="198" y="811"/>
                  </a:cubicBezTo>
                  <a:cubicBezTo>
                    <a:pt x="117" y="923"/>
                    <a:pt x="51" y="1047"/>
                    <a:pt x="1" y="1174"/>
                  </a:cubicBezTo>
                  <a:cubicBezTo>
                    <a:pt x="384" y="838"/>
                    <a:pt x="916" y="671"/>
                    <a:pt x="1504" y="671"/>
                  </a:cubicBezTo>
                  <a:cubicBezTo>
                    <a:pt x="2241" y="671"/>
                    <a:pt x="3075" y="934"/>
                    <a:pt x="3823" y="1462"/>
                  </a:cubicBezTo>
                  <a:cubicBezTo>
                    <a:pt x="5172" y="2412"/>
                    <a:pt x="5804" y="3892"/>
                    <a:pt x="5385" y="4962"/>
                  </a:cubicBezTo>
                  <a:cubicBezTo>
                    <a:pt x="5491" y="4873"/>
                    <a:pt x="5584" y="4773"/>
                    <a:pt x="5661" y="4656"/>
                  </a:cubicBezTo>
                  <a:cubicBezTo>
                    <a:pt x="5987" y="4198"/>
                    <a:pt x="6060" y="3617"/>
                    <a:pt x="5917" y="3024"/>
                  </a:cubicBezTo>
                  <a:cubicBezTo>
                    <a:pt x="5727" y="2226"/>
                    <a:pt x="5161" y="1400"/>
                    <a:pt x="4296" y="795"/>
                  </a:cubicBezTo>
                  <a:cubicBezTo>
                    <a:pt x="3544" y="263"/>
                    <a:pt x="2714" y="0"/>
                    <a:pt x="1974" y="0"/>
                  </a:cubicBezTo>
                  <a:close/>
                </a:path>
              </a:pathLst>
            </a:custGeom>
            <a:solidFill>
              <a:srgbClr val="B16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392315" y="2891995"/>
              <a:ext cx="299328" cy="228615"/>
            </a:xfrm>
            <a:custGeom>
              <a:avLst/>
              <a:gdLst/>
              <a:ahLst/>
              <a:cxnLst/>
              <a:rect l="l" t="t" r="r" b="b"/>
              <a:pathLst>
                <a:path w="5977" h="4565" extrusionOk="0">
                  <a:moveTo>
                    <a:pt x="1965" y="1"/>
                  </a:moveTo>
                  <a:cubicBezTo>
                    <a:pt x="2121" y="1"/>
                    <a:pt x="2283" y="13"/>
                    <a:pt x="2446" y="36"/>
                  </a:cubicBezTo>
                  <a:cubicBezTo>
                    <a:pt x="2283" y="13"/>
                    <a:pt x="2124" y="1"/>
                    <a:pt x="1965" y="1"/>
                  </a:cubicBezTo>
                  <a:close/>
                  <a:moveTo>
                    <a:pt x="186" y="811"/>
                  </a:moveTo>
                  <a:cubicBezTo>
                    <a:pt x="112" y="920"/>
                    <a:pt x="47" y="1033"/>
                    <a:pt x="0" y="1156"/>
                  </a:cubicBezTo>
                  <a:cubicBezTo>
                    <a:pt x="50" y="1036"/>
                    <a:pt x="112" y="920"/>
                    <a:pt x="186" y="811"/>
                  </a:cubicBezTo>
                  <a:close/>
                  <a:moveTo>
                    <a:pt x="5808" y="2698"/>
                  </a:moveTo>
                  <a:lnTo>
                    <a:pt x="5808" y="2698"/>
                  </a:lnTo>
                  <a:cubicBezTo>
                    <a:pt x="5919" y="3001"/>
                    <a:pt x="5977" y="3305"/>
                    <a:pt x="5977" y="3596"/>
                  </a:cubicBezTo>
                  <a:lnTo>
                    <a:pt x="5977" y="3596"/>
                  </a:lnTo>
                  <a:cubicBezTo>
                    <a:pt x="5977" y="3305"/>
                    <a:pt x="5919" y="3001"/>
                    <a:pt x="5808" y="2698"/>
                  </a:cubicBezTo>
                  <a:close/>
                  <a:moveTo>
                    <a:pt x="5977" y="3596"/>
                  </a:moveTo>
                  <a:cubicBezTo>
                    <a:pt x="5977" y="3945"/>
                    <a:pt x="5893" y="4275"/>
                    <a:pt x="5718" y="4565"/>
                  </a:cubicBezTo>
                  <a:cubicBezTo>
                    <a:pt x="5893" y="4277"/>
                    <a:pt x="5977" y="3946"/>
                    <a:pt x="5977" y="3596"/>
                  </a:cubicBezTo>
                  <a:close/>
                </a:path>
              </a:pathLst>
            </a:custGeom>
            <a:solidFill>
              <a:srgbClr val="BC7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391864" y="2891995"/>
              <a:ext cx="303535" cy="248797"/>
            </a:xfrm>
            <a:custGeom>
              <a:avLst/>
              <a:gdLst/>
              <a:ahLst/>
              <a:cxnLst/>
              <a:rect l="l" t="t" r="r" b="b"/>
              <a:pathLst>
                <a:path w="6061" h="4968" extrusionOk="0">
                  <a:moveTo>
                    <a:pt x="1974" y="1"/>
                  </a:moveTo>
                  <a:cubicBezTo>
                    <a:pt x="1230" y="1"/>
                    <a:pt x="575" y="272"/>
                    <a:pt x="195" y="811"/>
                  </a:cubicBezTo>
                  <a:cubicBezTo>
                    <a:pt x="121" y="920"/>
                    <a:pt x="59" y="1036"/>
                    <a:pt x="9" y="1156"/>
                  </a:cubicBezTo>
                  <a:cubicBezTo>
                    <a:pt x="4" y="1164"/>
                    <a:pt x="4" y="1169"/>
                    <a:pt x="1" y="1176"/>
                  </a:cubicBezTo>
                  <a:cubicBezTo>
                    <a:pt x="385" y="843"/>
                    <a:pt x="916" y="672"/>
                    <a:pt x="1505" y="672"/>
                  </a:cubicBezTo>
                  <a:cubicBezTo>
                    <a:pt x="1835" y="672"/>
                    <a:pt x="2184" y="727"/>
                    <a:pt x="2536" y="831"/>
                  </a:cubicBezTo>
                  <a:cubicBezTo>
                    <a:pt x="2719" y="618"/>
                    <a:pt x="2897" y="401"/>
                    <a:pt x="3075" y="183"/>
                  </a:cubicBezTo>
                  <a:cubicBezTo>
                    <a:pt x="2866" y="113"/>
                    <a:pt x="2656" y="67"/>
                    <a:pt x="2455" y="36"/>
                  </a:cubicBezTo>
                  <a:cubicBezTo>
                    <a:pt x="2292" y="13"/>
                    <a:pt x="2133" y="1"/>
                    <a:pt x="1974" y="1"/>
                  </a:cubicBezTo>
                  <a:close/>
                  <a:moveTo>
                    <a:pt x="5025" y="1428"/>
                  </a:moveTo>
                  <a:cubicBezTo>
                    <a:pt x="4839" y="1618"/>
                    <a:pt x="4657" y="1815"/>
                    <a:pt x="4479" y="2021"/>
                  </a:cubicBezTo>
                  <a:cubicBezTo>
                    <a:pt x="5367" y="2932"/>
                    <a:pt x="5731" y="4091"/>
                    <a:pt x="5386" y="4968"/>
                  </a:cubicBezTo>
                  <a:cubicBezTo>
                    <a:pt x="5390" y="4964"/>
                    <a:pt x="5397" y="4956"/>
                    <a:pt x="5401" y="4952"/>
                  </a:cubicBezTo>
                  <a:cubicBezTo>
                    <a:pt x="5499" y="4867"/>
                    <a:pt x="5584" y="4774"/>
                    <a:pt x="5657" y="4669"/>
                  </a:cubicBezTo>
                  <a:cubicBezTo>
                    <a:pt x="5662" y="4665"/>
                    <a:pt x="5662" y="4662"/>
                    <a:pt x="5662" y="4662"/>
                  </a:cubicBezTo>
                  <a:cubicBezTo>
                    <a:pt x="5685" y="4630"/>
                    <a:pt x="5704" y="4603"/>
                    <a:pt x="5723" y="4572"/>
                  </a:cubicBezTo>
                  <a:lnTo>
                    <a:pt x="5723" y="4568"/>
                  </a:lnTo>
                  <a:cubicBezTo>
                    <a:pt x="5723" y="4565"/>
                    <a:pt x="5723" y="4565"/>
                    <a:pt x="5727" y="4565"/>
                  </a:cubicBezTo>
                  <a:cubicBezTo>
                    <a:pt x="6049" y="4037"/>
                    <a:pt x="6061" y="3363"/>
                    <a:pt x="5816" y="2695"/>
                  </a:cubicBezTo>
                  <a:cubicBezTo>
                    <a:pt x="5657" y="2257"/>
                    <a:pt x="5390" y="1824"/>
                    <a:pt x="5025" y="1428"/>
                  </a:cubicBezTo>
                  <a:close/>
                </a:path>
              </a:pathLst>
            </a:custGeom>
            <a:solidFill>
              <a:srgbClr val="B16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992911" y="1854452"/>
              <a:ext cx="798025" cy="541114"/>
            </a:xfrm>
            <a:custGeom>
              <a:avLst/>
              <a:gdLst/>
              <a:ahLst/>
              <a:cxnLst/>
              <a:rect l="l" t="t" r="r" b="b"/>
              <a:pathLst>
                <a:path w="15935" h="10805" extrusionOk="0">
                  <a:moveTo>
                    <a:pt x="14225" y="0"/>
                  </a:moveTo>
                  <a:cubicBezTo>
                    <a:pt x="6582" y="0"/>
                    <a:pt x="0" y="10805"/>
                    <a:pt x="0" y="10805"/>
                  </a:cubicBezTo>
                  <a:cubicBezTo>
                    <a:pt x="0" y="10805"/>
                    <a:pt x="3401" y="9327"/>
                    <a:pt x="5862" y="9327"/>
                  </a:cubicBezTo>
                  <a:cubicBezTo>
                    <a:pt x="6075" y="9327"/>
                    <a:pt x="6282" y="9338"/>
                    <a:pt x="6478" y="9362"/>
                  </a:cubicBezTo>
                  <a:cubicBezTo>
                    <a:pt x="6641" y="9383"/>
                    <a:pt x="6804" y="9393"/>
                    <a:pt x="6965" y="9393"/>
                  </a:cubicBezTo>
                  <a:cubicBezTo>
                    <a:pt x="8097" y="9393"/>
                    <a:pt x="9177" y="8900"/>
                    <a:pt x="9883" y="7994"/>
                  </a:cubicBezTo>
                  <a:cubicBezTo>
                    <a:pt x="12701" y="4381"/>
                    <a:pt x="15934" y="186"/>
                    <a:pt x="15934" y="186"/>
                  </a:cubicBezTo>
                  <a:cubicBezTo>
                    <a:pt x="15360" y="59"/>
                    <a:pt x="14790" y="0"/>
                    <a:pt x="14225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992911" y="1854452"/>
              <a:ext cx="798025" cy="541114"/>
            </a:xfrm>
            <a:custGeom>
              <a:avLst/>
              <a:gdLst/>
              <a:ahLst/>
              <a:cxnLst/>
              <a:rect l="l" t="t" r="r" b="b"/>
              <a:pathLst>
                <a:path w="15935" h="10805" extrusionOk="0">
                  <a:moveTo>
                    <a:pt x="14224" y="0"/>
                  </a:moveTo>
                  <a:cubicBezTo>
                    <a:pt x="6583" y="0"/>
                    <a:pt x="0" y="10805"/>
                    <a:pt x="0" y="10805"/>
                  </a:cubicBezTo>
                  <a:cubicBezTo>
                    <a:pt x="0" y="10805"/>
                    <a:pt x="3396" y="9328"/>
                    <a:pt x="5858" y="9328"/>
                  </a:cubicBezTo>
                  <a:cubicBezTo>
                    <a:pt x="6075" y="9328"/>
                    <a:pt x="6281" y="9339"/>
                    <a:pt x="6478" y="9362"/>
                  </a:cubicBezTo>
                  <a:cubicBezTo>
                    <a:pt x="6641" y="9382"/>
                    <a:pt x="6804" y="9394"/>
                    <a:pt x="6963" y="9394"/>
                  </a:cubicBezTo>
                  <a:cubicBezTo>
                    <a:pt x="8095" y="9394"/>
                    <a:pt x="9176" y="8901"/>
                    <a:pt x="9883" y="7994"/>
                  </a:cubicBezTo>
                  <a:cubicBezTo>
                    <a:pt x="12701" y="4381"/>
                    <a:pt x="15934" y="186"/>
                    <a:pt x="15934" y="186"/>
                  </a:cubicBezTo>
                  <a:cubicBezTo>
                    <a:pt x="15686" y="131"/>
                    <a:pt x="15442" y="89"/>
                    <a:pt x="15197" y="58"/>
                  </a:cubicBezTo>
                  <a:cubicBezTo>
                    <a:pt x="14872" y="20"/>
                    <a:pt x="14546" y="0"/>
                    <a:pt x="14224" y="0"/>
                  </a:cubicBezTo>
                  <a:close/>
                </a:path>
              </a:pathLst>
            </a:custGeom>
            <a:solidFill>
              <a:srgbClr val="7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3247965" y="2398640"/>
              <a:ext cx="530247" cy="930687"/>
            </a:xfrm>
            <a:custGeom>
              <a:avLst/>
              <a:gdLst/>
              <a:ahLst/>
              <a:cxnLst/>
              <a:rect l="l" t="t" r="r" b="b"/>
              <a:pathLst>
                <a:path w="10588" h="18584" extrusionOk="0">
                  <a:moveTo>
                    <a:pt x="6045" y="1"/>
                  </a:moveTo>
                  <a:cubicBezTo>
                    <a:pt x="6044" y="1"/>
                    <a:pt x="3183" y="4460"/>
                    <a:pt x="729" y="8332"/>
                  </a:cubicBezTo>
                  <a:cubicBezTo>
                    <a:pt x="27" y="9438"/>
                    <a:pt x="0" y="10825"/>
                    <a:pt x="589" y="11997"/>
                  </a:cubicBezTo>
                  <a:cubicBezTo>
                    <a:pt x="1706" y="14214"/>
                    <a:pt x="1415" y="18583"/>
                    <a:pt x="1415" y="18583"/>
                  </a:cubicBezTo>
                  <a:cubicBezTo>
                    <a:pt x="1415" y="18583"/>
                    <a:pt x="10588" y="7235"/>
                    <a:pt x="6045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3256479" y="2398640"/>
              <a:ext cx="357521" cy="930687"/>
            </a:xfrm>
            <a:custGeom>
              <a:avLst/>
              <a:gdLst/>
              <a:ahLst/>
              <a:cxnLst/>
              <a:rect l="l" t="t" r="r" b="b"/>
              <a:pathLst>
                <a:path w="7139" h="18584" extrusionOk="0">
                  <a:moveTo>
                    <a:pt x="5875" y="1"/>
                  </a:moveTo>
                  <a:cubicBezTo>
                    <a:pt x="5875" y="1"/>
                    <a:pt x="3196" y="4172"/>
                    <a:pt x="804" y="7949"/>
                  </a:cubicBezTo>
                  <a:lnTo>
                    <a:pt x="559" y="8332"/>
                  </a:lnTo>
                  <a:cubicBezTo>
                    <a:pt x="183" y="8921"/>
                    <a:pt x="1" y="9592"/>
                    <a:pt x="1" y="10267"/>
                  </a:cubicBezTo>
                  <a:cubicBezTo>
                    <a:pt x="5" y="10857"/>
                    <a:pt x="145" y="11449"/>
                    <a:pt x="419" y="11997"/>
                  </a:cubicBezTo>
                  <a:cubicBezTo>
                    <a:pt x="1156" y="13454"/>
                    <a:pt x="1280" y="15846"/>
                    <a:pt x="1280" y="17311"/>
                  </a:cubicBezTo>
                  <a:cubicBezTo>
                    <a:pt x="1280" y="18072"/>
                    <a:pt x="1245" y="18583"/>
                    <a:pt x="1245" y="18583"/>
                  </a:cubicBezTo>
                  <a:cubicBezTo>
                    <a:pt x="1245" y="18583"/>
                    <a:pt x="7134" y="11299"/>
                    <a:pt x="7138" y="4680"/>
                  </a:cubicBezTo>
                  <a:cubicBezTo>
                    <a:pt x="7138" y="3041"/>
                    <a:pt x="6778" y="1439"/>
                    <a:pt x="5875" y="1"/>
                  </a:cubicBezTo>
                  <a:close/>
                </a:path>
              </a:pathLst>
            </a:custGeom>
            <a:solidFill>
              <a:srgbClr val="7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874417" y="3077497"/>
              <a:ext cx="3262061" cy="1762165"/>
            </a:xfrm>
            <a:custGeom>
              <a:avLst/>
              <a:gdLst/>
              <a:ahLst/>
              <a:cxnLst/>
              <a:rect l="l" t="t" r="r" b="b"/>
              <a:pathLst>
                <a:path w="65137" h="35187" extrusionOk="0">
                  <a:moveTo>
                    <a:pt x="19642" y="0"/>
                  </a:moveTo>
                  <a:cubicBezTo>
                    <a:pt x="19004" y="0"/>
                    <a:pt x="18732" y="977"/>
                    <a:pt x="18315" y="2275"/>
                  </a:cubicBezTo>
                  <a:cubicBezTo>
                    <a:pt x="16738" y="7219"/>
                    <a:pt x="7809" y="8401"/>
                    <a:pt x="11918" y="15562"/>
                  </a:cubicBezTo>
                  <a:cubicBezTo>
                    <a:pt x="16024" y="22722"/>
                    <a:pt x="13845" y="21168"/>
                    <a:pt x="6922" y="24040"/>
                  </a:cubicBezTo>
                  <a:cubicBezTo>
                    <a:pt x="1" y="26917"/>
                    <a:pt x="3560" y="35187"/>
                    <a:pt x="10256" y="35187"/>
                  </a:cubicBezTo>
                  <a:lnTo>
                    <a:pt x="50532" y="35187"/>
                  </a:lnTo>
                  <a:cubicBezTo>
                    <a:pt x="65137" y="35187"/>
                    <a:pt x="57246" y="13070"/>
                    <a:pt x="49554" y="13070"/>
                  </a:cubicBezTo>
                  <a:cubicBezTo>
                    <a:pt x="47524" y="13070"/>
                    <a:pt x="45508" y="14610"/>
                    <a:pt x="43922" y="18504"/>
                  </a:cubicBezTo>
                  <a:cubicBezTo>
                    <a:pt x="46229" y="12837"/>
                    <a:pt x="39013" y="10313"/>
                    <a:pt x="33254" y="10313"/>
                  </a:cubicBezTo>
                  <a:cubicBezTo>
                    <a:pt x="31571" y="10313"/>
                    <a:pt x="30013" y="10529"/>
                    <a:pt x="28853" y="10944"/>
                  </a:cubicBezTo>
                  <a:cubicBezTo>
                    <a:pt x="26354" y="11840"/>
                    <a:pt x="23834" y="12624"/>
                    <a:pt x="21884" y="12624"/>
                  </a:cubicBezTo>
                  <a:cubicBezTo>
                    <a:pt x="19834" y="12624"/>
                    <a:pt x="18413" y="11758"/>
                    <a:pt x="18308" y="9246"/>
                  </a:cubicBezTo>
                  <a:cubicBezTo>
                    <a:pt x="18102" y="4350"/>
                    <a:pt x="22049" y="1310"/>
                    <a:pt x="20172" y="178"/>
                  </a:cubicBezTo>
                  <a:cubicBezTo>
                    <a:pt x="19970" y="56"/>
                    <a:pt x="19796" y="0"/>
                    <a:pt x="19642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024977" y="2692619"/>
              <a:ext cx="2387564" cy="2147030"/>
            </a:xfrm>
            <a:custGeom>
              <a:avLst/>
              <a:gdLst/>
              <a:ahLst/>
              <a:cxnLst/>
              <a:rect l="l" t="t" r="r" b="b"/>
              <a:pathLst>
                <a:path w="47675" h="42872" extrusionOk="0">
                  <a:moveTo>
                    <a:pt x="26066" y="1"/>
                  </a:moveTo>
                  <a:cubicBezTo>
                    <a:pt x="24891" y="1"/>
                    <a:pt x="22716" y="1856"/>
                    <a:pt x="20564" y="3982"/>
                  </a:cubicBezTo>
                  <a:cubicBezTo>
                    <a:pt x="17679" y="6839"/>
                    <a:pt x="16295" y="13306"/>
                    <a:pt x="13527" y="16675"/>
                  </a:cubicBezTo>
                  <a:cubicBezTo>
                    <a:pt x="10744" y="20068"/>
                    <a:pt x="2835" y="23115"/>
                    <a:pt x="5932" y="28193"/>
                  </a:cubicBezTo>
                  <a:cubicBezTo>
                    <a:pt x="10503" y="35684"/>
                    <a:pt x="1" y="42872"/>
                    <a:pt x="12438" y="42872"/>
                  </a:cubicBezTo>
                  <a:lnTo>
                    <a:pt x="37951" y="42872"/>
                  </a:lnTo>
                  <a:cubicBezTo>
                    <a:pt x="42616" y="42872"/>
                    <a:pt x="47675" y="37169"/>
                    <a:pt x="40410" y="33280"/>
                  </a:cubicBezTo>
                  <a:cubicBezTo>
                    <a:pt x="38990" y="32522"/>
                    <a:pt x="37433" y="32257"/>
                    <a:pt x="35824" y="32257"/>
                  </a:cubicBezTo>
                  <a:cubicBezTo>
                    <a:pt x="33953" y="32257"/>
                    <a:pt x="32011" y="32615"/>
                    <a:pt x="30135" y="32974"/>
                  </a:cubicBezTo>
                  <a:cubicBezTo>
                    <a:pt x="28259" y="33334"/>
                    <a:pt x="26448" y="33693"/>
                    <a:pt x="24839" y="33693"/>
                  </a:cubicBezTo>
                  <a:cubicBezTo>
                    <a:pt x="22358" y="33693"/>
                    <a:pt x="20355" y="32840"/>
                    <a:pt x="19327" y="29818"/>
                  </a:cubicBezTo>
                  <a:cubicBezTo>
                    <a:pt x="17869" y="25538"/>
                    <a:pt x="23149" y="27504"/>
                    <a:pt x="20707" y="20490"/>
                  </a:cubicBezTo>
                  <a:cubicBezTo>
                    <a:pt x="18261" y="13477"/>
                    <a:pt x="18420" y="11570"/>
                    <a:pt x="19668" y="8444"/>
                  </a:cubicBezTo>
                  <a:cubicBezTo>
                    <a:pt x="22704" y="846"/>
                    <a:pt x="27685" y="3498"/>
                    <a:pt x="26868" y="667"/>
                  </a:cubicBezTo>
                  <a:cubicBezTo>
                    <a:pt x="26735" y="204"/>
                    <a:pt x="26455" y="1"/>
                    <a:pt x="26066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86496" y="2740197"/>
              <a:ext cx="2880952" cy="2099454"/>
            </a:xfrm>
            <a:custGeom>
              <a:avLst/>
              <a:gdLst/>
              <a:ahLst/>
              <a:cxnLst/>
              <a:rect l="l" t="t" r="r" b="b"/>
              <a:pathLst>
                <a:path w="57527" h="41922" extrusionOk="0">
                  <a:moveTo>
                    <a:pt x="21996" y="0"/>
                  </a:moveTo>
                  <a:cubicBezTo>
                    <a:pt x="21565" y="0"/>
                    <a:pt x="21162" y="178"/>
                    <a:pt x="20943" y="578"/>
                  </a:cubicBezTo>
                  <a:cubicBezTo>
                    <a:pt x="18517" y="5005"/>
                    <a:pt x="13713" y="8258"/>
                    <a:pt x="11073" y="12259"/>
                  </a:cubicBezTo>
                  <a:cubicBezTo>
                    <a:pt x="8437" y="16264"/>
                    <a:pt x="14136" y="14240"/>
                    <a:pt x="7068" y="20486"/>
                  </a:cubicBezTo>
                  <a:cubicBezTo>
                    <a:pt x="1" y="26732"/>
                    <a:pt x="5374" y="41922"/>
                    <a:pt x="12728" y="41922"/>
                  </a:cubicBezTo>
                  <a:lnTo>
                    <a:pt x="46551" y="41922"/>
                  </a:lnTo>
                  <a:cubicBezTo>
                    <a:pt x="57526" y="41922"/>
                    <a:pt x="51544" y="30024"/>
                    <a:pt x="45562" y="28093"/>
                  </a:cubicBezTo>
                  <a:cubicBezTo>
                    <a:pt x="44861" y="27866"/>
                    <a:pt x="44127" y="27769"/>
                    <a:pt x="43373" y="27769"/>
                  </a:cubicBezTo>
                  <a:cubicBezTo>
                    <a:pt x="41119" y="27769"/>
                    <a:pt x="38685" y="28636"/>
                    <a:pt x="36416" y="29504"/>
                  </a:cubicBezTo>
                  <a:cubicBezTo>
                    <a:pt x="34151" y="30369"/>
                    <a:pt x="32051" y="31236"/>
                    <a:pt x="30467" y="31236"/>
                  </a:cubicBezTo>
                  <a:cubicBezTo>
                    <a:pt x="29638" y="31236"/>
                    <a:pt x="28950" y="30999"/>
                    <a:pt x="28453" y="30400"/>
                  </a:cubicBezTo>
                  <a:cubicBezTo>
                    <a:pt x="25744" y="27131"/>
                    <a:pt x="34866" y="26395"/>
                    <a:pt x="32508" y="21165"/>
                  </a:cubicBezTo>
                  <a:cubicBezTo>
                    <a:pt x="30155" y="15935"/>
                    <a:pt x="20118" y="15559"/>
                    <a:pt x="19075" y="10341"/>
                  </a:cubicBezTo>
                  <a:cubicBezTo>
                    <a:pt x="18028" y="5118"/>
                    <a:pt x="23654" y="3137"/>
                    <a:pt x="23700" y="1625"/>
                  </a:cubicBezTo>
                  <a:cubicBezTo>
                    <a:pt x="23731" y="638"/>
                    <a:pt x="22812" y="0"/>
                    <a:pt x="21996" y="0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9"/>
          <p:cNvSpPr txBox="1">
            <a:spLocks noGrp="1"/>
          </p:cNvSpPr>
          <p:nvPr>
            <p:ph type="ctrTitle"/>
          </p:nvPr>
        </p:nvSpPr>
        <p:spPr>
          <a:xfrm flipH="1">
            <a:off x="5784879" y="1663411"/>
            <a:ext cx="3267019" cy="2028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b="1" dirty="0"/>
              <a:t>Md. Shariful Islam </a:t>
            </a:r>
            <a:br>
              <a:rPr lang="en-US" sz="2400" b="1" dirty="0"/>
            </a:br>
            <a:r>
              <a:rPr lang="en-US" sz="2400" b="1" dirty="0"/>
              <a:t>ID : 192-15-13143</a:t>
            </a:r>
            <a:br>
              <a:rPr lang="en-GB" sz="2400" b="1" dirty="0"/>
            </a:br>
            <a:r>
              <a:rPr lang="en-GB" sz="2400" b="1" dirty="0"/>
              <a:t>Section B</a:t>
            </a:r>
            <a:br>
              <a:rPr lang="en-US" sz="2000" b="1" dirty="0"/>
            </a:b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E3C352-2B53-42CC-E85C-A16137CFF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29E42-2132-70CA-8024-8FD41149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800" y="0"/>
            <a:ext cx="3337200" cy="556555"/>
          </a:xfrm>
        </p:spPr>
        <p:txBody>
          <a:bodyPr/>
          <a:lstStyle/>
          <a:p>
            <a:r>
              <a:rPr lang="en-US" sz="2400" dirty="0"/>
              <a:t>COADING PART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9C03-F0E2-8022-CEC9-487EE7F2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00"/>
            <a:ext cx="9144000" cy="42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 txBox="1">
            <a:spLocks noGrp="1"/>
          </p:cNvSpPr>
          <p:nvPr>
            <p:ph type="ctrTitle"/>
          </p:nvPr>
        </p:nvSpPr>
        <p:spPr>
          <a:xfrm flipH="1">
            <a:off x="4381565" y="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652147" y="1625600"/>
            <a:ext cx="6166096" cy="3158434"/>
          </a:xfrm>
        </p:spPr>
        <p:txBody>
          <a:bodyPr/>
          <a:lstStyle/>
          <a:p>
            <a:pPr lvl="0" algn="l"/>
            <a:r>
              <a:rPr lang="en-GB" dirty="0">
                <a:latin typeface="+mn-lt"/>
              </a:rPr>
              <a:t>       </a:t>
            </a:r>
            <a:r>
              <a:rPr lang="en-GB" sz="1800" dirty="0">
                <a:latin typeface="+mn-lt"/>
              </a:rPr>
              <a:t>Since I am using Arduino UNO Board,</a:t>
            </a:r>
            <a:r>
              <a:rPr lang="en-US" sz="1800" dirty="0">
                <a:latin typeface="+mn-lt"/>
              </a:rPr>
              <a:t> Resistors, Jumper Wires, LDR</a:t>
            </a:r>
            <a:r>
              <a:rPr lang="en-US" sz="1800" b="1" dirty="0">
                <a:latin typeface="+mn-lt"/>
              </a:rPr>
              <a:t>, </a:t>
            </a:r>
            <a:r>
              <a:rPr lang="en-US" sz="1800" dirty="0">
                <a:latin typeface="+mn-lt"/>
              </a:rPr>
              <a:t>Bulb, Power supply, NPN  Transistor-these components which are not so expensive, we can accomplish this project with a affordable budget.</a:t>
            </a:r>
          </a:p>
          <a:p>
            <a:pPr lvl="0" algn="l"/>
            <a:endParaRPr lang="en-US" sz="1800" b="1" dirty="0"/>
          </a:p>
          <a:p>
            <a:pPr lvl="0" algn="l"/>
            <a:endParaRPr lang="en-US" b="1" dirty="0"/>
          </a:p>
          <a:p>
            <a:pPr lvl="0" algn="l"/>
            <a:endParaRPr lang="en-US" dirty="0"/>
          </a:p>
          <a:p>
            <a:pPr algn="l"/>
            <a:endParaRPr lang="en-US" dirty="0"/>
          </a:p>
          <a:p>
            <a:pPr lvl="0"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GB" dirty="0"/>
              <a:t> </a:t>
            </a:r>
          </a:p>
          <a:p>
            <a:pPr algn="l"/>
            <a:r>
              <a:rPr lang="en-GB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9DCA9-2C71-EAE9-B6BD-B25E53D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2147146"/>
            <a:ext cx="8423987" cy="114469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22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C261BB-0F4A-62A9-C7E7-B7635B68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A0B3EC-9D0A-2F2C-1393-1A5535F0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79" y="282506"/>
            <a:ext cx="6692054" cy="834987"/>
          </a:xfrm>
        </p:spPr>
        <p:txBody>
          <a:bodyPr/>
          <a:lstStyle/>
          <a:p>
            <a:r>
              <a:rPr lang="en-US" sz="3600" dirty="0"/>
              <a:t>SMART STREET 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75F68-1858-276E-A368-CDD5114F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13" y="1429173"/>
            <a:ext cx="7703974" cy="33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2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4"/>
          <p:cNvSpPr txBox="1">
            <a:spLocks noGrp="1"/>
          </p:cNvSpPr>
          <p:nvPr>
            <p:ph type="ctrTitle"/>
          </p:nvPr>
        </p:nvSpPr>
        <p:spPr>
          <a:xfrm flipH="1">
            <a:off x="4500835" y="0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 flipH="1">
            <a:off x="311420" y="2133600"/>
            <a:ext cx="6028420" cy="2690191"/>
          </a:xfrm>
        </p:spPr>
        <p:txBody>
          <a:bodyPr/>
          <a:lstStyle/>
          <a:p>
            <a:pPr algn="just"/>
            <a:r>
              <a:rPr lang="en-GB" dirty="0"/>
              <a:t>        </a:t>
            </a:r>
            <a:r>
              <a:rPr lang="en-GB" sz="1800" dirty="0"/>
              <a:t>My project is about Smart Street Light where Interfacing LDR with an Arduino, Interfacing an LED with the Arduino and then programming the Arduino in such a way that when light intensity decreases the LED turns ON.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 txBox="1">
            <a:spLocks noGrp="1"/>
          </p:cNvSpPr>
          <p:nvPr>
            <p:ph type="ctrTitle"/>
          </p:nvPr>
        </p:nvSpPr>
        <p:spPr>
          <a:xfrm>
            <a:off x="6380479" y="365760"/>
            <a:ext cx="2221653" cy="860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 I AM WORKING ON</a:t>
            </a:r>
            <a:endParaRPr sz="2400" dirty="0"/>
          </a:p>
        </p:txBody>
      </p:sp>
      <p:sp>
        <p:nvSpPr>
          <p:cNvPr id="618" name="Google Shape;618;p33"/>
          <p:cNvSpPr/>
          <p:nvPr/>
        </p:nvSpPr>
        <p:spPr>
          <a:xfrm>
            <a:off x="308196" y="4742519"/>
            <a:ext cx="3570153" cy="208482"/>
          </a:xfrm>
          <a:custGeom>
            <a:avLst/>
            <a:gdLst/>
            <a:ahLst/>
            <a:cxnLst/>
            <a:rect l="l" t="t" r="r" b="b"/>
            <a:pathLst>
              <a:path w="97719" h="5706" extrusionOk="0">
                <a:moveTo>
                  <a:pt x="48858" y="1"/>
                </a:moveTo>
                <a:cubicBezTo>
                  <a:pt x="21877" y="1"/>
                  <a:pt x="1" y="1276"/>
                  <a:pt x="1" y="2851"/>
                </a:cubicBezTo>
                <a:cubicBezTo>
                  <a:pt x="1" y="4430"/>
                  <a:pt x="21877" y="5705"/>
                  <a:pt x="48858" y="5705"/>
                </a:cubicBezTo>
                <a:cubicBezTo>
                  <a:pt x="75844" y="5705"/>
                  <a:pt x="97719" y="4430"/>
                  <a:pt x="97719" y="2851"/>
                </a:cubicBezTo>
                <a:cubicBezTo>
                  <a:pt x="97719" y="1276"/>
                  <a:pt x="75844" y="1"/>
                  <a:pt x="488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3"/>
          <p:cNvGrpSpPr/>
          <p:nvPr/>
        </p:nvGrpSpPr>
        <p:grpSpPr>
          <a:xfrm>
            <a:off x="-13949" y="4535175"/>
            <a:ext cx="4603324" cy="118415"/>
            <a:chOff x="137938" y="4519873"/>
            <a:chExt cx="4777214" cy="122888"/>
          </a:xfrm>
        </p:grpSpPr>
        <p:sp>
          <p:nvSpPr>
            <p:cNvPr id="656" name="Google Shape;656;p33"/>
            <p:cNvSpPr/>
            <p:nvPr/>
          </p:nvSpPr>
          <p:spPr>
            <a:xfrm>
              <a:off x="137938" y="4519873"/>
              <a:ext cx="4777214" cy="2351"/>
            </a:xfrm>
            <a:custGeom>
              <a:avLst/>
              <a:gdLst/>
              <a:ahLst/>
              <a:cxnLst/>
              <a:rect l="l" t="t" r="r" b="b"/>
              <a:pathLst>
                <a:path w="125998" h="62" extrusionOk="0">
                  <a:moveTo>
                    <a:pt x="1" y="0"/>
                  </a:moveTo>
                  <a:lnTo>
                    <a:pt x="1" y="62"/>
                  </a:lnTo>
                  <a:lnTo>
                    <a:pt x="125998" y="62"/>
                  </a:lnTo>
                  <a:lnTo>
                    <a:pt x="125998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976706" y="4640258"/>
              <a:ext cx="384534" cy="2503"/>
            </a:xfrm>
            <a:custGeom>
              <a:avLst/>
              <a:gdLst/>
              <a:ahLst/>
              <a:cxnLst/>
              <a:rect l="l" t="t" r="r" b="b"/>
              <a:pathLst>
                <a:path w="10142" h="66" extrusionOk="0">
                  <a:moveTo>
                    <a:pt x="0" y="0"/>
                  </a:moveTo>
                  <a:lnTo>
                    <a:pt x="0" y="66"/>
                  </a:lnTo>
                  <a:lnTo>
                    <a:pt x="10142" y="66"/>
                  </a:lnTo>
                  <a:lnTo>
                    <a:pt x="10142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2666046" y="4633168"/>
              <a:ext cx="115110" cy="2540"/>
            </a:xfrm>
            <a:custGeom>
              <a:avLst/>
              <a:gdLst/>
              <a:ahLst/>
              <a:cxnLst/>
              <a:rect l="l" t="t" r="r" b="b"/>
              <a:pathLst>
                <a:path w="3036" h="67" extrusionOk="0">
                  <a:moveTo>
                    <a:pt x="0" y="1"/>
                  </a:moveTo>
                  <a:lnTo>
                    <a:pt x="0" y="66"/>
                  </a:lnTo>
                  <a:lnTo>
                    <a:pt x="3036" y="6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998147" y="4633168"/>
              <a:ext cx="612858" cy="2540"/>
            </a:xfrm>
            <a:custGeom>
              <a:avLst/>
              <a:gdLst/>
              <a:ahLst/>
              <a:cxnLst/>
              <a:rect l="l" t="t" r="r" b="b"/>
              <a:pathLst>
                <a:path w="16164" h="67" extrusionOk="0">
                  <a:moveTo>
                    <a:pt x="1" y="1"/>
                  </a:moveTo>
                  <a:lnTo>
                    <a:pt x="1" y="66"/>
                  </a:lnTo>
                  <a:lnTo>
                    <a:pt x="16164" y="66"/>
                  </a:lnTo>
                  <a:lnTo>
                    <a:pt x="1616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72161" y="1782648"/>
            <a:ext cx="4603324" cy="2299408"/>
          </a:xfrm>
        </p:spPr>
        <p:txBody>
          <a:bodyPr/>
          <a:lstStyle/>
          <a:p>
            <a:pPr algn="just"/>
            <a:r>
              <a:rPr lang="en-GB" dirty="0"/>
              <a:t>        </a:t>
            </a:r>
            <a:r>
              <a:rPr lang="en-GB" sz="2000" dirty="0"/>
              <a:t>I am going to execute my project through online simulation platform called “</a:t>
            </a:r>
            <a:r>
              <a:rPr lang="en-GB" sz="2000" dirty="0" err="1"/>
              <a:t>Tinkercard</a:t>
            </a:r>
            <a:r>
              <a:rPr lang="en-GB" sz="2000" dirty="0"/>
              <a:t> ”. We can also implement this project practically.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0"/>
          <p:cNvSpPr/>
          <p:nvPr/>
        </p:nvSpPr>
        <p:spPr>
          <a:xfrm>
            <a:off x="1067615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4924199" y="1563399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j-lt"/>
            </a:endParaRPr>
          </a:p>
        </p:txBody>
      </p:sp>
      <p:sp>
        <p:nvSpPr>
          <p:cNvPr id="883" name="Google Shape;883;p40"/>
          <p:cNvSpPr/>
          <p:nvPr/>
        </p:nvSpPr>
        <p:spPr>
          <a:xfrm>
            <a:off x="7079250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0"/>
          <p:cNvSpPr/>
          <p:nvPr/>
        </p:nvSpPr>
        <p:spPr>
          <a:xfrm>
            <a:off x="1801886" y="3439023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4309225" y="33198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0"/>
          <p:cNvSpPr/>
          <p:nvPr/>
        </p:nvSpPr>
        <p:spPr>
          <a:xfrm>
            <a:off x="7079250" y="33198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0"/>
          <p:cNvSpPr txBox="1">
            <a:spLocks noGrp="1"/>
          </p:cNvSpPr>
          <p:nvPr>
            <p:ph type="subTitle" idx="1"/>
          </p:nvPr>
        </p:nvSpPr>
        <p:spPr>
          <a:xfrm>
            <a:off x="987672" y="3974223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Bulb</a:t>
            </a:r>
            <a:endParaRPr dirty="0"/>
          </a:p>
        </p:txBody>
      </p:sp>
      <p:sp>
        <p:nvSpPr>
          <p:cNvPr id="888" name="Google Shape;888;p40"/>
          <p:cNvSpPr txBox="1">
            <a:spLocks noGrp="1"/>
          </p:cNvSpPr>
          <p:nvPr>
            <p:ph type="subTitle" idx="2"/>
          </p:nvPr>
        </p:nvSpPr>
        <p:spPr>
          <a:xfrm>
            <a:off x="3494960" y="385503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Power supply</a:t>
            </a:r>
            <a:endParaRPr dirty="0"/>
          </a:p>
        </p:txBody>
      </p:sp>
      <p:sp>
        <p:nvSpPr>
          <p:cNvPr id="889" name="Google Shape;889;p40"/>
          <p:cNvSpPr txBox="1">
            <a:spLocks noGrp="1"/>
          </p:cNvSpPr>
          <p:nvPr>
            <p:ph type="subTitle" idx="3"/>
          </p:nvPr>
        </p:nvSpPr>
        <p:spPr>
          <a:xfrm>
            <a:off x="6279600" y="385503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NPN Transistor</a:t>
            </a:r>
            <a:endParaRPr dirty="0"/>
          </a:p>
        </p:txBody>
      </p:sp>
      <p:sp>
        <p:nvSpPr>
          <p:cNvPr id="890" name="Google Shape;890;p40"/>
          <p:cNvSpPr txBox="1">
            <a:spLocks noGrp="1"/>
          </p:cNvSpPr>
          <p:nvPr>
            <p:ph type="subTitle" idx="4"/>
          </p:nvPr>
        </p:nvSpPr>
        <p:spPr>
          <a:xfrm>
            <a:off x="1760622" y="3539757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91" name="Google Shape;891;p40"/>
          <p:cNvSpPr txBox="1">
            <a:spLocks noGrp="1"/>
          </p:cNvSpPr>
          <p:nvPr>
            <p:ph type="subTitle" idx="5"/>
          </p:nvPr>
        </p:nvSpPr>
        <p:spPr>
          <a:xfrm>
            <a:off x="4267911" y="3439023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92" name="Google Shape;892;p40"/>
          <p:cNvSpPr txBox="1">
            <a:spLocks noGrp="1"/>
          </p:cNvSpPr>
          <p:nvPr>
            <p:ph type="subTitle" idx="6"/>
          </p:nvPr>
        </p:nvSpPr>
        <p:spPr>
          <a:xfrm>
            <a:off x="7042850" y="3439025"/>
            <a:ext cx="6177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7"/>
          </p:nvPr>
        </p:nvSpPr>
        <p:spPr>
          <a:xfrm>
            <a:off x="445552" y="2071225"/>
            <a:ext cx="1804618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Arduino UNO Board</a:t>
            </a:r>
            <a:endParaRPr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8"/>
          </p:nvPr>
        </p:nvSpPr>
        <p:spPr>
          <a:xfrm>
            <a:off x="4114799" y="2122741"/>
            <a:ext cx="2154000" cy="602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Jumper Wires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9"/>
          </p:nvPr>
        </p:nvSpPr>
        <p:spPr>
          <a:xfrm>
            <a:off x="6279600" y="2112758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LDR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13"/>
          </p:nvPr>
        </p:nvSpPr>
        <p:spPr>
          <a:xfrm>
            <a:off x="1043811" y="1666091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8" name="Google Shape;898;p40"/>
          <p:cNvSpPr txBox="1">
            <a:spLocks noGrp="1"/>
          </p:cNvSpPr>
          <p:nvPr>
            <p:ph type="subTitle" idx="15"/>
          </p:nvPr>
        </p:nvSpPr>
        <p:spPr>
          <a:xfrm>
            <a:off x="7042950" y="1655200"/>
            <a:ext cx="6177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99" name="Google Shape;899;p40"/>
          <p:cNvSpPr txBox="1">
            <a:spLocks noGrp="1"/>
          </p:cNvSpPr>
          <p:nvPr>
            <p:ph type="ctrTitle"/>
          </p:nvPr>
        </p:nvSpPr>
        <p:spPr>
          <a:xfrm>
            <a:off x="5159455" y="359450"/>
            <a:ext cx="3264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21" name="Google Shape;881;p40"/>
          <p:cNvSpPr/>
          <p:nvPr/>
        </p:nvSpPr>
        <p:spPr>
          <a:xfrm>
            <a:off x="2892843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02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4"/>
          </p:nvPr>
        </p:nvSpPr>
        <p:spPr>
          <a:xfrm>
            <a:off x="4795696" y="1587541"/>
            <a:ext cx="727518" cy="432167"/>
          </a:xfrm>
        </p:spPr>
        <p:txBody>
          <a:bodyPr/>
          <a:lstStyle/>
          <a:p>
            <a:r>
              <a:rPr lang="en-US" dirty="0">
                <a:latin typeface="+mj-lt"/>
              </a:rPr>
              <a:t>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8657" y="2093437"/>
            <a:ext cx="9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1AC3B1-1DC9-FEDE-023D-797CCA721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940B25-7CA2-4353-745F-6335B7FF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33" y="162559"/>
            <a:ext cx="3142828" cy="839893"/>
          </a:xfrm>
        </p:spPr>
        <p:txBody>
          <a:bodyPr/>
          <a:lstStyle/>
          <a:p>
            <a:r>
              <a:rPr lang="en-US" sz="2400" dirty="0"/>
              <a:t>WORKING PROCESS OF LDR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B3A73-9679-FDEC-3E9D-BE868F6B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5333"/>
            <a:ext cx="9096587" cy="3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E9CA54-35FA-035E-C0D8-60F23C5E1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13" y="1259839"/>
            <a:ext cx="8369800" cy="3813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2F5210-1B25-28C7-F345-7314EC55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453" y="0"/>
            <a:ext cx="4077547" cy="914400"/>
          </a:xfrm>
        </p:spPr>
        <p:txBody>
          <a:bodyPr/>
          <a:lstStyle/>
          <a:p>
            <a:r>
              <a:rPr lang="en-US" sz="2400" dirty="0"/>
              <a:t>WORKING PROCESS OF</a:t>
            </a:r>
            <a:br>
              <a:rPr lang="en-US" sz="2400" dirty="0"/>
            </a:br>
            <a:r>
              <a:rPr lang="en-US" sz="2400" dirty="0"/>
              <a:t>N-P-N TRANSISTOR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992F-FCA6-71C5-409E-A00CE871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838"/>
            <a:ext cx="9089813" cy="38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6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E60D97-8418-CB33-4135-12D9F10FE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0DB50-917A-56F3-D3B4-5E02F381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73" y="52320"/>
            <a:ext cx="3337200" cy="882400"/>
          </a:xfrm>
        </p:spPr>
        <p:txBody>
          <a:bodyPr/>
          <a:lstStyle/>
          <a:p>
            <a:r>
              <a:rPr lang="en-US" sz="2400" dirty="0"/>
              <a:t>WHEN LIGHT INTENSITY IS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76CC-BFA0-D23D-32E4-201653F9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" y="934720"/>
            <a:ext cx="9096574" cy="40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5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76D068-8134-8F04-2A5D-3E24545C0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990B75-4253-325F-76AC-8E6F99AC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294" y="0"/>
            <a:ext cx="3325706" cy="914400"/>
          </a:xfrm>
        </p:spPr>
        <p:txBody>
          <a:bodyPr/>
          <a:lstStyle/>
          <a:p>
            <a:r>
              <a:rPr lang="en-US" sz="2400" dirty="0"/>
              <a:t>WHEN LIGHT INTENSITY IS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C5043-DB3D-6170-FFD9-9AAD7650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9144000" cy="41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5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tific Project Proposal by Slidesgo">
  <a:themeElements>
    <a:clrScheme name="Simple Light">
      <a:dk1>
        <a:srgbClr val="EEE7EA"/>
      </a:dk1>
      <a:lt1>
        <a:srgbClr val="4C1130"/>
      </a:lt1>
      <a:dk2>
        <a:srgbClr val="741B47"/>
      </a:dk2>
      <a:lt2>
        <a:srgbClr val="A64D79"/>
      </a:lt2>
      <a:accent1>
        <a:srgbClr val="C27BA0"/>
      </a:accent1>
      <a:accent2>
        <a:srgbClr val="D5A6BD"/>
      </a:accent2>
      <a:accent3>
        <a:srgbClr val="EAD1DC"/>
      </a:accent3>
      <a:accent4>
        <a:srgbClr val="C27BA0"/>
      </a:accent4>
      <a:accent5>
        <a:srgbClr val="A64D79"/>
      </a:accent5>
      <a:accent6>
        <a:srgbClr val="741B47"/>
      </a:accent6>
      <a:hlink>
        <a:srgbClr val="4C1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175</Words>
  <Application>Microsoft Office PowerPoint</Application>
  <PresentationFormat>On-screen Show (16:9)</PresentationFormat>
  <Paragraphs>37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Roboto Slab</vt:lpstr>
      <vt:lpstr>DM Sans</vt:lpstr>
      <vt:lpstr>Catamaran Light</vt:lpstr>
      <vt:lpstr>Scientific Project Proposal by Slidesgo</vt:lpstr>
      <vt:lpstr>Md. Shariful Islam  ID : 192-15-13143 Section B </vt:lpstr>
      <vt:lpstr>SMART STREET LIGHT</vt:lpstr>
      <vt:lpstr>ABOUT THE PROJECT</vt:lpstr>
      <vt:lpstr>WHAT  I AM WORKING ON</vt:lpstr>
      <vt:lpstr>MAJOR REQUIREMENTS</vt:lpstr>
      <vt:lpstr>WORKING PROCESS OF LDR</vt:lpstr>
      <vt:lpstr>WORKING PROCESS OF N-P-N TRANSISTOR</vt:lpstr>
      <vt:lpstr>WHEN LIGHT INTENSITY IS HIGH</vt:lpstr>
      <vt:lpstr>WHEN LIGHT INTENSITY IS LOW</vt:lpstr>
      <vt:lpstr>COADING PART</vt:lpstr>
      <vt:lpstr>BUDGET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SUBMISSION ON</dc:title>
  <dc:creator>User</dc:creator>
  <cp:lastModifiedBy>Md. Shariful Islam</cp:lastModifiedBy>
  <cp:revision>12</cp:revision>
  <dcterms:modified xsi:type="dcterms:W3CDTF">2022-10-06T20:02:21Z</dcterms:modified>
</cp:coreProperties>
</file>