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5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3648" autoAdjust="0"/>
  </p:normalViewPr>
  <p:slideViewPr>
    <p:cSldViewPr snapToGrid="0">
      <p:cViewPr varScale="1">
        <p:scale>
          <a:sx n="55" d="100"/>
          <a:sy n="55" d="100"/>
        </p:scale>
        <p:origin x="146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3" Type="http://schemas.openxmlformats.org/officeDocument/2006/relationships/image" Target="../media/image13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slide" Target="slide1.xml"/><Relationship Id="rId10" Type="http://schemas.openxmlformats.org/officeDocument/2006/relationships/slide" Target="slide6.xml"/><Relationship Id="rId4" Type="http://schemas.openxmlformats.org/officeDocument/2006/relationships/image" Target="../media/image14.png"/><Relationship Id="rId9" Type="http://schemas.openxmlformats.org/officeDocument/2006/relationships/slide" Target="slide5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610399" y="847782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HIBERNATE PROJECT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‘</a:t>
            </a:r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LET – ADDVERTISING AGENCY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’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56541" y="488817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DEVELOPED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SHARIFUL ISLAM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5157" y="324433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ADD NEW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1191616"/>
            <a:ext cx="10058400" cy="46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smtClean="0">
                <a:solidFill>
                  <a:srgbClr val="52CBBE"/>
                </a:solidFill>
                <a:latin typeface="Tw Cen MT" panose="020B0602020104020603" pitchFamily="34" charset="0"/>
              </a:rPr>
              <a:t>ADMIN PREVIEW BOARD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1216385"/>
            <a:ext cx="10058400" cy="43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DELETE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42" y="1325643"/>
            <a:ext cx="10058400" cy="45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7D7D831-9319-4165-817A-77DBCE8A27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BEST SELLER AWERD 2017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BEST SELLER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CUSTOMER SATISFACTION 100%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704290" y="3709155"/>
            <a:ext cx="28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HOME DELIVERY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24/7 SUPPORT TEAM SERVICES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7028029" y="372643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SUPPORT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=""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=""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=""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5745" y="51981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OUR SPECIALITY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84" name="Oval 83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85" name="Oval 84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6" name="Oval 85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87" name="Oval 8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88" name="Oval 8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89" name="Oval 8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78" name="Oval 77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79" name="Oval 78">
                <a:hlinkClick r:id="rId12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80" name="Oval 79">
                <a:hlinkClick r:id="rId13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81" name="Oval 80">
                <a:hlinkClick r:id="rId14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2" name="Oval 81">
                <a:hlinkClick r:id="rId14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3" name="Oval 82">
                <a:hlinkClick r:id="rId14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1505921" y="1336119"/>
            <a:ext cx="91166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621300" y="31631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VISIT US ANYTIME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56543" y="1137459"/>
            <a:ext cx="7278915" cy="4583083"/>
            <a:chOff x="2456541" y="541831"/>
            <a:chExt cx="7278915" cy="4583083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355645E-DBC5-4528-B1C9-24ED75A830A9}"/>
                </a:ext>
              </a:extLst>
            </p:cNvPr>
            <p:cNvGrpSpPr/>
            <p:nvPr/>
          </p:nvGrpSpPr>
          <p:grpSpPr>
            <a:xfrm>
              <a:off x="2700199" y="3441586"/>
              <a:ext cx="6791601" cy="1683328"/>
              <a:chOff x="2795389" y="3886873"/>
              <a:chExt cx="6791601" cy="1683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339F22C-7307-4466-887C-18D3FB0BDEAF}"/>
                  </a:ext>
                </a:extLst>
              </p:cNvPr>
              <p:cNvSpPr txBox="1"/>
              <p:nvPr/>
            </p:nvSpPr>
            <p:spPr>
              <a:xfrm>
                <a:off x="3890608" y="3886873"/>
                <a:ext cx="4601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MD. MOSHAHIDUL ISLAM</a:t>
                </a:r>
                <a:endParaRPr lang="en-US" sz="32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951C5DF4-AC74-401A-8367-394FD747AB74}"/>
                  </a:ext>
                </a:extLst>
              </p:cNvPr>
              <p:cNvSpPr txBox="1"/>
              <p:nvPr/>
            </p:nvSpPr>
            <p:spPr>
              <a:xfrm>
                <a:off x="4382772" y="4369872"/>
                <a:ext cx="38184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PROJECT CONSULTANT, J2EE</a:t>
                </a:r>
              </a:p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IDB-BISEW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B4C1FCD-EB91-4DE4-8058-666BE826409B}"/>
                  </a:ext>
                </a:extLst>
              </p:cNvPr>
              <p:cNvSpPr txBox="1"/>
              <p:nvPr/>
            </p:nvSpPr>
            <p:spPr>
              <a:xfrm>
                <a:off x="2795389" y="5200869"/>
                <a:ext cx="679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E2F88F7-964F-4846-B825-2B643081D49B}"/>
                </a:ext>
              </a:extLst>
            </p:cNvPr>
            <p:cNvSpPr txBox="1"/>
            <p:nvPr/>
          </p:nvSpPr>
          <p:spPr>
            <a:xfrm>
              <a:off x="2456541" y="541831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SUBMITTED TO</a:t>
              </a:r>
              <a:endParaRPr lang="en-US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034" y="1219123"/>
              <a:ext cx="2107928" cy="195736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28" name="Oval 27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32" name="Oval 31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33" name="Oval 32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4" name="Oval 2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5" name="Oval 24">
                <a:hlinkClick r:id="rId12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6" name="Oval 25">
                <a:hlinkClick r:id="rId1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7" name="Oval 26">
                <a:hlinkClick r:id="rId12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MEMBER NEED TO LOG IN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2410" y="1116226"/>
            <a:ext cx="1070517" cy="374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9766" y="1128584"/>
            <a:ext cx="992458" cy="350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9022" y="6050875"/>
            <a:ext cx="10839913" cy="584775"/>
            <a:chOff x="-345544" y="5105503"/>
            <a:chExt cx="10839913" cy="584775"/>
          </a:xfrm>
        </p:grpSpPr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1" name="Oval 60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62" name="Oval 61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63" name="Oval 62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64" name="Oval 63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65" name="Oval 64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66" name="Oval 65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55" name="Oval 54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56" name="Oval 55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57" name="Oval 5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58" name="Oval 57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59" name="Oval 58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60" name="Oval 5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34" y="1029105"/>
            <a:ext cx="9105129" cy="48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GIVE A NEW ADD OR VIEW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29" y="6098129"/>
            <a:ext cx="10839913" cy="584775"/>
            <a:chOff x="-345544" y="5105503"/>
            <a:chExt cx="10839913" cy="584775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2" name="Oval 41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7" name="Oval 46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30" name="Oval 29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5" name="Oval 34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0" y="1013584"/>
            <a:ext cx="6744395" cy="50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NEED TO PAY BEFORE FINAL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75929" y="6086979"/>
            <a:ext cx="10839913" cy="584775"/>
            <a:chOff x="-345544" y="5105503"/>
            <a:chExt cx="10839913" cy="584775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8" name="Oval 47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9" name="Oval 48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50" name="Oval 49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51" name="Oval 50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52" name="Oval 51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53" name="Oval 52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42" name="Oval 41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7" name="Oval 46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18" y="892983"/>
            <a:ext cx="7587904" cy="52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09643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82" y="1103750"/>
            <a:ext cx="10058400" cy="4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BOOK AN ADD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57" y="858300"/>
            <a:ext cx="5595528" cy="52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LOGIN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18" y="841751"/>
            <a:ext cx="10058400" cy="5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SEARCH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76" y="1085670"/>
            <a:ext cx="10058400" cy="49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284</Words>
  <Application>Microsoft Office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shaarif</cp:lastModifiedBy>
  <cp:revision>56</cp:revision>
  <dcterms:created xsi:type="dcterms:W3CDTF">2018-05-09T09:19:15Z</dcterms:created>
  <dcterms:modified xsi:type="dcterms:W3CDTF">2019-04-08T07:13:25Z</dcterms:modified>
</cp:coreProperties>
</file>