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0" r:id="rId5"/>
    <p:sldId id="265" r:id="rId6"/>
    <p:sldId id="266" r:id="rId7"/>
    <p:sldId id="267" r:id="rId8"/>
    <p:sldId id="268" r:id="rId9"/>
    <p:sldId id="25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EE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73648" autoAdjust="0"/>
  </p:normalViewPr>
  <p:slideViewPr>
    <p:cSldViewPr snapToGrid="0">
      <p:cViewPr varScale="1">
        <p:scale>
          <a:sx n="78" d="100"/>
          <a:sy n="78" d="100"/>
        </p:scale>
        <p:origin x="-6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AEB09-233E-4ED6-91BA-08A71DBF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91F32A-F44A-4A36-9365-8A89E2C3C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A8DFA6-013D-46F0-9E60-BCEC687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42EDB1-2694-4624-B4BF-F6CCF4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03841A-03D0-4E95-871A-0D850AB1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58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299FE-F891-4B1F-808F-D2D5AA8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7BD31B-F732-4A69-ACB8-4D2903CA6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C65219-D0B1-487E-B810-75CF5D8D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6EEC6A-40E0-4E4B-A109-18E471D8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852974-162D-4305-A3ED-3C404CA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59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4E7E85-3601-4BC4-8529-E86252F20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80DDB3-5307-49F5-AD2A-A599907B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BE3A5-7BA1-4BB2-B523-BB8086D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697058-67A4-43D0-914F-27FE77F9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E78C88-7007-4AAC-97D9-A627FFED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5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A1C35-2555-482C-924D-1506BC60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5A419D-7E48-4993-A144-88395619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F91F7A-09BA-479D-8726-8AC0A0F1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3BEA92-7CD6-4C2F-A2CE-F88E500C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173B96-DAEA-4303-B7E5-51E98311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96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CB94A2-671E-4242-AA5D-0E9440DC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FC97DE-E222-4D4F-999B-249AAB9E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E20627-D71C-4EF6-BF6F-04F5720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51CF77-F5F3-4ABA-A843-C78666E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796CE8-DF88-4D18-BF39-640969B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098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0A591-CF89-44E0-92CA-DEFE5CC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E9ADBF-FEF9-42C3-9222-8AD858CB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ECD8D8-7987-410E-B788-6C579DDC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F5BA80-2552-4325-80C2-2CF21045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FAEE3-CCE8-4ED1-A5E3-22208524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FB289B-CA34-46F3-97CE-C946FF54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80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F5FC-64C3-4A08-AECF-FD9C29C2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1C0320-F0E7-405D-9BF0-9A30B0B5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839D69-E7AA-43DA-8303-2E2CC00B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757CA85-D2CB-4026-9E13-62215A2F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0B4D0B8-3B4D-4AF0-9E31-91DB3E945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5D3A4F8-F5BC-494E-8421-E5DFEB3D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5BB3D8-AACF-4DDD-BD51-7CE62F2B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AEA4CA-1D94-4A51-9D9E-E902DC1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27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B64E1-25A7-4192-A3F7-EEC16A6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7A77E-0334-422A-89C1-2F6CFF2F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BC8065-CCE6-4811-B308-633EF71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F7B9B8-0318-49CF-8001-1310E7A1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91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E4B4B7F-C9EB-44CB-9C5A-C575CB89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5CB467C-FDA1-4F85-814E-B96B3D11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14E0C2-576B-4D58-9F52-D78326DC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97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389E7-11E2-4A9F-8E2A-C3E31D9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B457F2-8331-49A9-9E1A-B888C604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D43361-48F3-4E4A-BF2B-29A30F49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F330C4-BDF4-4063-97F2-D23A730E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30E0B7-0CAC-43FD-87A0-52ECB50D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9D3E9E-DAD8-4DD1-AF5F-349705EA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778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028CAC-7735-4A56-B13D-A45C37D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80884AD-1483-4186-8470-C14341CD5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9538D3F-5F4F-45FD-88CA-675D4AB4C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0F5786-9DA1-4681-9F13-A83DB8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5D90A9-293D-4FA4-A198-6B7472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4FBDDB-CB04-48EF-B247-6E7F04F6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075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24D9EBD-FAD6-41CB-B1DC-E5062962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79A6CD-875B-4256-A950-1B53FF34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2D91B-7DF0-414E-8A03-38E016513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B745-4458-4710-BCF8-CA513F9A0C46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3CB31-45F0-4B03-BCD8-8D8EE73FB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4AC33D-CF5D-4E22-9220-88F13F51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0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2.png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3.png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4.png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5.png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6.png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7.png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3" Type="http://schemas.openxmlformats.org/officeDocument/2006/relationships/image" Target="../media/image9.png"/><Relationship Id="rId7" Type="http://schemas.openxmlformats.org/officeDocument/2006/relationships/slide" Target="slide3.xml"/><Relationship Id="rId12" Type="http://schemas.openxmlformats.org/officeDocument/2006/relationships/slide" Target="slide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7.xml"/><Relationship Id="rId5" Type="http://schemas.openxmlformats.org/officeDocument/2006/relationships/slide" Target="slide1.xml"/><Relationship Id="rId10" Type="http://schemas.openxmlformats.org/officeDocument/2006/relationships/slide" Target="slide6.xml"/><Relationship Id="rId4" Type="http://schemas.openxmlformats.org/officeDocument/2006/relationships/image" Target="../media/image10.png"/><Relationship Id="rId9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2CB42C-EBF2-4181-9E4D-E144FCE4B0A8}"/>
              </a:ext>
            </a:extLst>
          </p:cNvPr>
          <p:cNvSpPr txBox="1"/>
          <p:nvPr/>
        </p:nvSpPr>
        <p:spPr>
          <a:xfrm>
            <a:off x="2610399" y="847782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468900" y="3010736"/>
            <a:ext cx="727891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JSP SERVLET</a:t>
            </a:r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PROJECT</a:t>
            </a:r>
            <a:endParaRPr lang="en-US" sz="4100" dirty="0" smtClean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‘</a:t>
            </a:r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TO LET – ADDVERTISING AGENCY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’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E2F88F7-964F-4846-B825-2B643081D49B}"/>
              </a:ext>
            </a:extLst>
          </p:cNvPr>
          <p:cNvSpPr txBox="1"/>
          <p:nvPr/>
        </p:nvSpPr>
        <p:spPr>
          <a:xfrm>
            <a:off x="2456541" y="488817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DEVELOPED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SHARIFUL ISLAM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45157" y="324433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3529" y="5745010"/>
            <a:ext cx="10839913" cy="584775"/>
            <a:chOff x="-345544" y="5105503"/>
            <a:chExt cx="10839913" cy="5847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6" name="Oval 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7" name="Oval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8" name="Oval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9" name="Oval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10" name="Oval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11" name="Oval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18" name="Oval 1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19" name="Oval 1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0" name="Oval 1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21" name="Oval 2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2" name="Oval 2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3" name="Oval 2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264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2CB42C-EBF2-4181-9E4D-E144FCE4B0A8}"/>
              </a:ext>
            </a:extLst>
          </p:cNvPr>
          <p:cNvSpPr txBox="1"/>
          <p:nvPr/>
        </p:nvSpPr>
        <p:spPr>
          <a:xfrm>
            <a:off x="1505921" y="1336119"/>
            <a:ext cx="91166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THANK YOU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3529" y="5745010"/>
            <a:ext cx="10839913" cy="584775"/>
            <a:chOff x="-345544" y="5105503"/>
            <a:chExt cx="10839913" cy="5847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6" name="Oval 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7" name="Oval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8" name="Oval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9" name="Oval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10" name="Oval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11" name="Oval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18" name="Oval 1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19" name="Oval 1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0" name="Oval 1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21" name="Oval 2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2" name="Oval 2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3" name="Oval 2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621300" y="31631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VISIT US ANYTIME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87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56543" y="1137459"/>
            <a:ext cx="7278915" cy="4583083"/>
            <a:chOff x="2456541" y="541831"/>
            <a:chExt cx="7278915" cy="4583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4355645E-DBC5-4528-B1C9-24ED75A830A9}"/>
                </a:ext>
              </a:extLst>
            </p:cNvPr>
            <p:cNvGrpSpPr/>
            <p:nvPr/>
          </p:nvGrpSpPr>
          <p:grpSpPr>
            <a:xfrm>
              <a:off x="2700199" y="3441586"/>
              <a:ext cx="6791601" cy="1683328"/>
              <a:chOff x="2795389" y="3886873"/>
              <a:chExt cx="6791601" cy="168332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C339F22C-7307-4466-887C-18D3FB0BDEAF}"/>
                  </a:ext>
                </a:extLst>
              </p:cNvPr>
              <p:cNvSpPr txBox="1"/>
              <p:nvPr/>
            </p:nvSpPr>
            <p:spPr>
              <a:xfrm>
                <a:off x="3890608" y="3886873"/>
                <a:ext cx="46011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MD. MOSHAHIDUL ISLAM</a:t>
                </a:r>
                <a:endParaRPr lang="en-US" sz="3200" dirty="0">
                  <a:solidFill>
                    <a:srgbClr val="03A1A4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951C5DF4-AC74-401A-8367-394FD747AB74}"/>
                  </a:ext>
                </a:extLst>
              </p:cNvPr>
              <p:cNvSpPr txBox="1"/>
              <p:nvPr/>
            </p:nvSpPr>
            <p:spPr>
              <a:xfrm>
                <a:off x="4382772" y="4369872"/>
                <a:ext cx="38184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PROJECT CONSULTANT, J2EE</a:t>
                </a:r>
              </a:p>
              <a:p>
                <a:pPr algn="ctr"/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IDB-BISEW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BB4C1FCD-EB91-4DE4-8058-666BE826409B}"/>
                  </a:ext>
                </a:extLst>
              </p:cNvPr>
              <p:cNvSpPr txBox="1"/>
              <p:nvPr/>
            </p:nvSpPr>
            <p:spPr>
              <a:xfrm>
                <a:off x="2795389" y="5200869"/>
                <a:ext cx="6791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E2F88F7-964F-4846-B825-2B643081D49B}"/>
                </a:ext>
              </a:extLst>
            </p:cNvPr>
            <p:cNvSpPr txBox="1"/>
            <p:nvPr/>
          </p:nvSpPr>
          <p:spPr>
            <a:xfrm>
              <a:off x="2456541" y="541831"/>
              <a:ext cx="7278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SUBMITTED TO</a:t>
              </a:r>
              <a:endParaRPr lang="en-US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042034" y="1219123"/>
              <a:ext cx="2107928" cy="195736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75929" y="5897410"/>
            <a:ext cx="10839913" cy="584775"/>
            <a:chOff x="-345544" y="5105503"/>
            <a:chExt cx="10839913" cy="58477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28" name="Oval 2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32" name="Oval 3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33" name="Oval 3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2" name="Oval 2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3" name="Oval 2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4" name="Oval 2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25" name="Oval 2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6" name="Oval 25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7" name="Oval 2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607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MEMBER NEED TO LOG IN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32410" y="1116226"/>
            <a:ext cx="1070517" cy="374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59766" y="1128584"/>
            <a:ext cx="992458" cy="350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09022" y="6050875"/>
            <a:ext cx="10839913" cy="584775"/>
            <a:chOff x="-345544" y="5105503"/>
            <a:chExt cx="10839913" cy="58477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61" name="Oval 6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62" name="Oval 6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63" name="Oval 6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64" name="Oval 6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65" name="Oval 6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66" name="Oval 6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55" name="Oval 5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56" name="Oval 5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57" name="Oval 5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58" name="Oval 5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59" name="Oval 5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60" name="Oval 5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026" name="Picture 2" descr="G:\ToLetFaces5\ToLetFaces4\IMAGE PROJECT JSP JDBC\adminPag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41248" y="1065268"/>
            <a:ext cx="4290816" cy="47626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319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ADMIN PANEL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75929" y="6098129"/>
            <a:ext cx="10839913" cy="584775"/>
            <a:chOff x="-345544" y="5105503"/>
            <a:chExt cx="10839913" cy="5847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42" name="Oval 4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4" name="Oval 4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5" name="Oval 4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6" name="Oval 4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7" name="Oval 4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30" name="Oval 2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5" name="Oval 3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050" name="Picture 2" descr="G:\ToLetFaces5\ToLetFaces4\IMAGE PROJECT JSP JDBC\adminPanel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38860" y="946645"/>
            <a:ext cx="10665460" cy="5911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608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EDIT FORM FOR ADMIN</a:t>
            </a:r>
            <a:endParaRPr lang="bn-BD" sz="4100" dirty="0" smtClean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75929" y="6086979"/>
            <a:ext cx="10839913" cy="584775"/>
            <a:chOff x="-345544" y="5105503"/>
            <a:chExt cx="10839913" cy="58477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48" name="Oval 47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49" name="Oval 4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50" name="Oval 4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51" name="Oval 5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52" name="Oval 5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53" name="Oval 5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42" name="Oval 4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44" name="Oval 4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45" name="Oval 4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46" name="Oval 4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47" name="Oval 4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074" name="Picture 2" descr="G:\ToLetFaces5\ToLetFaces4\IMAGE PROJECT JSP JDBC\adminEdit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14044" y="829056"/>
            <a:ext cx="9142226" cy="5059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375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USER SIGN UP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209643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4098" name="Picture 2" descr="G:\ToLetFaces5\ToLetFaces4\IMAGE PROJECT JSP JDBC\userSignUp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42845" y="936988"/>
            <a:ext cx="4725796" cy="5237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469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USER PANEL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142736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5122" name="Picture 2" descr="G:\ToLetFaces5\ToLetFaces4\IMAGE PROJECT JSP JDBC\userPanel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37967" y="959442"/>
            <a:ext cx="7044817" cy="5247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589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INDEX PAGE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231945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6147" name="Picture 3" descr="G:\ToLetFaces5\ToLetFaces4\IMAGE PROJECT JSP JDBC\index - Copy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34142" y="914399"/>
            <a:ext cx="7483033" cy="51165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640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DBB365B6-43C3-4DE6-843D-D9BD190AD8EB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4ED2619-FB4E-4744-80CA-850CE814B9A0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A8D127EB-1E25-4885-9582-99C5618F2AF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2832D986-AC1D-4645-8DF4-FFEC5B85EFBE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B8857015-8C14-4834-ADF5-3ED0356AF43F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D9DF94B-8AE8-473C-A27F-4E3521F5F1EE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58D0B34-5E7E-4FDF-8157-D26FC3520F7A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89110154-B239-41C7-B1E3-F5864B1F15BC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8ADB50F0-F24E-4FA7-A567-D7A18A824B29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E1E48926-6034-40AD-A6FD-1659F27E8AC6}"/>
              </a:ext>
            </a:extLst>
          </p:cNvPr>
          <p:cNvGrpSpPr/>
          <p:nvPr/>
        </p:nvGrpSpPr>
        <p:grpSpPr>
          <a:xfrm>
            <a:off x="2594536" y="4142156"/>
            <a:ext cx="2289049" cy="548656"/>
            <a:chOff x="1514240" y="4816886"/>
            <a:chExt cx="2289049" cy="54865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43C90B0-AD49-4825-8095-D028BACA7B0D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AWERD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D7D7D831-9319-4165-817A-77DBCE8A27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BEST SELLER AWERD 2017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E146A83-5DB9-4383-ADEE-113AAB6D901B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BEST SELLER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3A792260-8341-4EBD-95F3-CE36AD2DA103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5EF1565-F241-42AF-950B-AA899A547509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AWERD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7C12FB83-5D6E-49D2-891A-FB25DCB108FE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CUSTOMER SATISFACTION 100%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E210F32-395F-49C6-B1E4-C74E9B68D9B3}"/>
              </a:ext>
            </a:extLst>
          </p:cNvPr>
          <p:cNvSpPr txBox="1"/>
          <p:nvPr/>
        </p:nvSpPr>
        <p:spPr>
          <a:xfrm>
            <a:off x="4704290" y="3709155"/>
            <a:ext cx="2802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HOME DELIVERY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44F0CC1C-E69D-42DB-B5AA-EE426836F1EA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3B17FFC2-1730-4238-B844-307EB2647E2C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AWERD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7AC13C20-5621-4641-AAF9-BE817266C6B4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24/7 SUPPORT TEAM SERVICES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7176C20-781A-4B3A-B456-7D1FB4467DF2}"/>
              </a:ext>
            </a:extLst>
          </p:cNvPr>
          <p:cNvSpPr txBox="1"/>
          <p:nvPr/>
        </p:nvSpPr>
        <p:spPr>
          <a:xfrm>
            <a:off x="7028029" y="3726433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SUPPORT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E3A084E9-5DAF-4B12-A774-003E52126BE5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xmlns="" id="{D73C6296-6AED-4D46-834C-6DA3690FB7B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99400693-A758-499E-B4DB-E42B43C986B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D05CAD30-8C3B-4A19-954F-E6EB68A3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82CCEC14-30D1-46A8-A873-1969A9A8F9FA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xmlns="" id="{B9DC9BA6-01DC-4EFB-82E3-2717FF8B7CE5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CA935319-4C0B-4B63-9DE3-377694C94B0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361F359C-E77E-4273-998D-B500B7A8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5E91A0C4-16D9-4262-BC92-0E8535F56EB2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xmlns="" id="{3013F73C-52D7-40FA-AE5E-6E4F53D400F5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8B5C085C-26ED-4457-A4BB-7BBE95D872F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xmlns="" id="{F7C4E964-A5F3-4163-83E1-B0DF4D48D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5745" y="51981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OUR SPECIALITY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75929" y="5897410"/>
            <a:ext cx="10839913" cy="584775"/>
            <a:chOff x="-345544" y="5105503"/>
            <a:chExt cx="10839913" cy="58477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84" name="Oval 8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85" name="Oval 8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86" name="Oval 8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87" name="Oval 8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88" name="Oval 8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89" name="Oval 8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78" name="Oval 7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79" name="Oval 78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80" name="Oval 7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81" name="Oval 8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82" name="Oval 81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83" name="Oval 82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8937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212</Words>
  <Application>Microsoft Office PowerPoint</Application>
  <PresentationFormat>Custom</PresentationFormat>
  <Paragraphs>157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shaarif</cp:lastModifiedBy>
  <cp:revision>58</cp:revision>
  <dcterms:created xsi:type="dcterms:W3CDTF">2018-05-09T09:19:15Z</dcterms:created>
  <dcterms:modified xsi:type="dcterms:W3CDTF">2019-04-20T15:02:04Z</dcterms:modified>
</cp:coreProperties>
</file>