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70" r:id="rId6"/>
    <p:sldId id="265" r:id="rId7"/>
    <p:sldId id="266" r:id="rId8"/>
    <p:sldId id="267" r:id="rId9"/>
    <p:sldId id="272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3648" autoAdjust="0"/>
  </p:normalViewPr>
  <p:slideViewPr>
    <p:cSldViewPr snapToGrid="0">
      <p:cViewPr>
        <p:scale>
          <a:sx n="75" d="100"/>
          <a:sy n="75" d="100"/>
        </p:scale>
        <p:origin x="213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12.png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4.jpeg"/><Relationship Id="rId3" Type="http://schemas.openxmlformats.org/officeDocument/2006/relationships/slide" Target="slide2.xml"/><Relationship Id="rId7" Type="http://schemas.openxmlformats.org/officeDocument/2006/relationships/slide" Target="slide7.xml"/><Relationship Id="rId12" Type="http://schemas.openxmlformats.org/officeDocument/2006/relationships/image" Target="../media/image3.jp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2.png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8.PNG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9.PNG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10.png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11.PNG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2CB42C-EBF2-4181-9E4D-E144FCE4B0A8}"/>
              </a:ext>
            </a:extLst>
          </p:cNvPr>
          <p:cNvSpPr txBox="1"/>
          <p:nvPr/>
        </p:nvSpPr>
        <p:spPr>
          <a:xfrm>
            <a:off x="2424814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468900" y="3010736"/>
            <a:ext cx="72789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ANGULARJS APP</a:t>
            </a:r>
            <a:endParaRPr lang="en-US" sz="4100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‘</a:t>
            </a:r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ON TOPIC (BLOG)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’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E2F88F7-964F-4846-B825-2B643081D49B}"/>
              </a:ext>
            </a:extLst>
          </p:cNvPr>
          <p:cNvSpPr txBox="1"/>
          <p:nvPr/>
        </p:nvSpPr>
        <p:spPr>
          <a:xfrm>
            <a:off x="2424813" y="436495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D</a:t>
            </a:r>
            <a:r>
              <a:rPr lang="bn-BD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EVELOPERD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SHARIFUL ISLAM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5157" y="324433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529" y="5745010"/>
            <a:ext cx="10839913" cy="584775"/>
            <a:chOff x="-345544" y="5105503"/>
            <a:chExt cx="10839913" cy="584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" name="Oval 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7" name="Oval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" name="Oval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9" name="Oval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10" name="Oval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11" name="Oval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18" name="Oval 1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9" name="Oval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0" name="Oval 1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1" name="Oval 20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2" name="Oval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ADMIN PANEL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14273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43" y="833246"/>
            <a:ext cx="6527800" cy="52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2CB42C-EBF2-4181-9E4D-E144FCE4B0A8}"/>
              </a:ext>
            </a:extLst>
          </p:cNvPr>
          <p:cNvSpPr txBox="1"/>
          <p:nvPr/>
        </p:nvSpPr>
        <p:spPr>
          <a:xfrm>
            <a:off x="1505921" y="1336119"/>
            <a:ext cx="91166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THANK YOU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3529" y="5745010"/>
            <a:ext cx="10839913" cy="584775"/>
            <a:chOff x="-345544" y="5105503"/>
            <a:chExt cx="10839913" cy="584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" name="Oval 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7" name="Oval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" name="Oval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9" name="Oval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10" name="Oval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11" name="Oval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18" name="Oval 1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9" name="Oval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0" name="Oval 1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1" name="Oval 20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2" name="Oval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621300" y="31631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VISIT US ANYTIME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56543" y="1137459"/>
            <a:ext cx="7278915" cy="4583083"/>
            <a:chOff x="2456541" y="541831"/>
            <a:chExt cx="7278915" cy="4583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355645E-DBC5-4528-B1C9-24ED75A830A9}"/>
                </a:ext>
              </a:extLst>
            </p:cNvPr>
            <p:cNvGrpSpPr/>
            <p:nvPr/>
          </p:nvGrpSpPr>
          <p:grpSpPr>
            <a:xfrm>
              <a:off x="2700199" y="3441586"/>
              <a:ext cx="6791601" cy="1683328"/>
              <a:chOff x="2795389" y="3886873"/>
              <a:chExt cx="6791601" cy="1683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C339F22C-7307-4466-887C-18D3FB0BDEAF}"/>
                  </a:ext>
                </a:extLst>
              </p:cNvPr>
              <p:cNvSpPr txBox="1"/>
              <p:nvPr/>
            </p:nvSpPr>
            <p:spPr>
              <a:xfrm>
                <a:off x="3890608" y="3886873"/>
                <a:ext cx="4601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MD. MOSHAHIDUL ISLAM</a:t>
                </a:r>
                <a:endParaRPr lang="en-US" sz="3200" dirty="0">
                  <a:solidFill>
                    <a:srgbClr val="03A1A4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951C5DF4-AC74-401A-8367-394FD747AB74}"/>
                  </a:ext>
                </a:extLst>
              </p:cNvPr>
              <p:cNvSpPr txBox="1"/>
              <p:nvPr/>
            </p:nvSpPr>
            <p:spPr>
              <a:xfrm>
                <a:off x="4382772" y="4369872"/>
                <a:ext cx="38184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PROJECT CONSULTANT, J2EE</a:t>
                </a:r>
              </a:p>
              <a:p>
                <a:pPr algn="ctr"/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IDB-BISEW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B4C1FCD-EB91-4DE4-8058-666BE826409B}"/>
                  </a:ext>
                </a:extLst>
              </p:cNvPr>
              <p:cNvSpPr txBox="1"/>
              <p:nvPr/>
            </p:nvSpPr>
            <p:spPr>
              <a:xfrm>
                <a:off x="2795389" y="5200869"/>
                <a:ext cx="6791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E2F88F7-964F-4846-B825-2B643081D49B}"/>
                </a:ext>
              </a:extLst>
            </p:cNvPr>
            <p:cNvSpPr txBox="1"/>
            <p:nvPr/>
          </p:nvSpPr>
          <p:spPr>
            <a:xfrm>
              <a:off x="2456541" y="541831"/>
              <a:ext cx="727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SUBMITTED TO</a:t>
              </a:r>
              <a:endParaRPr lang="en-US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034" y="1219123"/>
              <a:ext cx="2107928" cy="195736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75929" y="5897410"/>
            <a:ext cx="10839913" cy="584775"/>
            <a:chOff x="-345544" y="5105503"/>
            <a:chExt cx="10839913" cy="58477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28" name="Oval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32" name="Oval 3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33" name="Oval 3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2" name="Oval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4" name="Oval 2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5" name="Oval 24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6" name="Oval 2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7" name="Oval 2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BB365B6-43C3-4DE6-843D-D9BD190AD8EB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4ED2619-FB4E-4744-80CA-850CE814B9A0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B8857015-8C14-4834-ADF5-3ED0356AF43F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D9DF94B-8AE8-473C-A27F-4E3521F5F1EE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58D0B34-5E7E-4FDF-8157-D26FC3520F7A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E1E48926-6034-40AD-A6FD-1659F27E8AC6}"/>
              </a:ext>
            </a:extLst>
          </p:cNvPr>
          <p:cNvGrpSpPr/>
          <p:nvPr/>
        </p:nvGrpSpPr>
        <p:grpSpPr>
          <a:xfrm>
            <a:off x="2594536" y="4142156"/>
            <a:ext cx="2289049" cy="586756"/>
            <a:chOff x="1514240" y="4816886"/>
            <a:chExt cx="2289049" cy="58675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43C90B0-AD49-4825-8095-D028BACA7B0D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n-BD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CLIENT SITE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7D7D831-9319-4165-817A-77DBCE8A2742}"/>
                </a:ext>
              </a:extLst>
            </p:cNvPr>
            <p:cNvSpPr txBox="1"/>
            <p:nvPr/>
          </p:nvSpPr>
          <p:spPr>
            <a:xfrm>
              <a:off x="1612112" y="5126643"/>
              <a:ext cx="2009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n-BD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SINGLE PAGE APPLICATION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E146A83-5DB9-4383-ADEE-113AAB6D901B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ANGULAR JS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3A792260-8341-4EBD-95F3-CE36AD2DA103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5EF1565-F241-42AF-950B-AA899A547509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n-BD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7C12FB83-5D6E-49D2-891A-FB25DCB108F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n-BD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CREATE MODEL POJO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E210F32-395F-49C6-B1E4-C74E9B68D9B3}"/>
              </a:ext>
            </a:extLst>
          </p:cNvPr>
          <p:cNvSpPr txBox="1"/>
          <p:nvPr/>
        </p:nvSpPr>
        <p:spPr>
          <a:xfrm>
            <a:off x="4704290" y="3709155"/>
            <a:ext cx="280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HIBERNATE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4F0CC1C-E69D-42DB-B5AA-EE426836F1EA}"/>
              </a:ext>
            </a:extLst>
          </p:cNvPr>
          <p:cNvGrpSpPr/>
          <p:nvPr/>
        </p:nvGrpSpPr>
        <p:grpSpPr>
          <a:xfrm>
            <a:off x="6912585" y="4142156"/>
            <a:ext cx="2289049" cy="548656"/>
            <a:chOff x="1514240" y="4816886"/>
            <a:chExt cx="2289049" cy="54865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3B17FFC2-1730-4238-B844-307EB2647E2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n-BD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BUSINESS LOGIC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AC13C20-5621-4641-AAF9-BE817266C6B4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n-BD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LOGIC TO MODEL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7176C20-781A-4B3A-B456-7D1FB4467DF2}"/>
              </a:ext>
            </a:extLst>
          </p:cNvPr>
          <p:cNvSpPr txBox="1"/>
          <p:nvPr/>
        </p:nvSpPr>
        <p:spPr>
          <a:xfrm>
            <a:off x="7028029" y="372643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JAVA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5745" y="51981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TECHNOLOGY USED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75929" y="5897410"/>
            <a:ext cx="10839913" cy="584775"/>
            <a:chOff x="-345544" y="5105503"/>
            <a:chExt cx="10839913" cy="5847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84" name="Oval 8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85" name="Oval 8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6" name="Oval 8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87" name="Oval 8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88" name="Oval 8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89" name="Oval 8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78" name="Oval 7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79" name="Oval 7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80" name="Oval 7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81" name="Oval 80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82" name="Oval 8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83" name="Oval 8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54" y="1781452"/>
            <a:ext cx="1442210" cy="1442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65" y="1781452"/>
            <a:ext cx="1715274" cy="1715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85" y="1880076"/>
            <a:ext cx="2173440" cy="144896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458D0B34-5E7E-4FDF-8157-D26FC3520F7A}"/>
              </a:ext>
            </a:extLst>
          </p:cNvPr>
          <p:cNvGrpSpPr/>
          <p:nvPr/>
        </p:nvGrpSpPr>
        <p:grpSpPr>
          <a:xfrm>
            <a:off x="9809910" y="3517706"/>
            <a:ext cx="211094" cy="211094"/>
            <a:chOff x="5973250" y="4248152"/>
            <a:chExt cx="211094" cy="211094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D7176C20-781A-4B3A-B456-7D1FB4467DF2}"/>
              </a:ext>
            </a:extLst>
          </p:cNvPr>
          <p:cNvSpPr txBox="1"/>
          <p:nvPr/>
        </p:nvSpPr>
        <p:spPr>
          <a:xfrm>
            <a:off x="8899709" y="376759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BOOTSTRAP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B8857015-8C14-4834-ADF5-3ED0356AF43F}"/>
              </a:ext>
            </a:extLst>
          </p:cNvPr>
          <p:cNvCxnSpPr>
            <a:stCxn id="46" idx="6"/>
            <a:endCxn id="90" idx="2"/>
          </p:cNvCxnSpPr>
          <p:nvPr/>
        </p:nvCxnSpPr>
        <p:spPr>
          <a:xfrm>
            <a:off x="8145454" y="3623253"/>
            <a:ext cx="166445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655" y="1950180"/>
            <a:ext cx="1274122" cy="1274122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44F0CC1C-E69D-42DB-B5AA-EE426836F1EA}"/>
              </a:ext>
            </a:extLst>
          </p:cNvPr>
          <p:cNvGrpSpPr/>
          <p:nvPr/>
        </p:nvGrpSpPr>
        <p:grpSpPr>
          <a:xfrm>
            <a:off x="8899709" y="4163999"/>
            <a:ext cx="2289049" cy="548656"/>
            <a:chOff x="1514240" y="4816886"/>
            <a:chExt cx="2289049" cy="54865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3B17FFC2-1730-4238-B844-307EB2647E2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n-BD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FRONT END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7AC13C20-5621-4641-AAF9-BE817266C6B4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n-BD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RESPONSIVE VIEW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solidFill>
                  <a:srgbClr val="52CBBE"/>
                </a:solidFill>
                <a:latin typeface="Tw Cen MT" panose="020B0602020104020603" pitchFamily="34" charset="0"/>
              </a:rPr>
              <a:t>LOG IN AS MEMBER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2410" y="1116226"/>
            <a:ext cx="1070517" cy="374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59766" y="1128584"/>
            <a:ext cx="992458" cy="350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09022" y="6050875"/>
            <a:ext cx="10839913" cy="584775"/>
            <a:chOff x="-345544" y="5105503"/>
            <a:chExt cx="10839913" cy="58477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1" name="Oval 6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62" name="Oval 6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63" name="Oval 6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64" name="Oval 6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65" name="Oval 6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66" name="Oval 6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55" name="Oval 5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56" name="Oval 5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57" name="Oval 5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58" name="Oval 57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59" name="Oval 5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60" name="Oval 5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1" y="951766"/>
            <a:ext cx="10058400" cy="50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BECOME A MEMBER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29" y="6098129"/>
            <a:ext cx="10839913" cy="584775"/>
            <a:chOff x="-345544" y="5105503"/>
            <a:chExt cx="10839913" cy="5847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2" name="Oval 4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7" name="Oval 4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30" name="Oval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5" name="Oval 34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18" y="959459"/>
            <a:ext cx="10058400" cy="508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MEMBER TIMELINE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5929" y="6086979"/>
            <a:ext cx="10839913" cy="584775"/>
            <a:chOff x="-345544" y="5105503"/>
            <a:chExt cx="10839913" cy="58477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8" name="Oval 47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49" name="Oval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50" name="Oval 4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51" name="Oval 5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52" name="Oval 5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53" name="Oval 5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42" name="Oval 4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7" name="Oval 4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76" y="954435"/>
            <a:ext cx="7561482" cy="51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6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CREATE NEW POST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09643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30" y="892983"/>
            <a:ext cx="10058400" cy="50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6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POST FORMAT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14273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24" y="1117021"/>
            <a:ext cx="6219794" cy="50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ADMIN PANEL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14273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19" y="852075"/>
            <a:ext cx="7486652" cy="52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229</Words>
  <Application>Microsoft Office PowerPoint</Application>
  <PresentationFormat>Widescreen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shaarif</cp:lastModifiedBy>
  <cp:revision>55</cp:revision>
  <dcterms:created xsi:type="dcterms:W3CDTF">2018-05-09T09:19:15Z</dcterms:created>
  <dcterms:modified xsi:type="dcterms:W3CDTF">2019-05-12T15:37:02Z</dcterms:modified>
</cp:coreProperties>
</file>