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0" r:id="rId5"/>
    <p:sldId id="265" r:id="rId6"/>
    <p:sldId id="266" r:id="rId7"/>
    <p:sldId id="267" r:id="rId8"/>
    <p:sldId id="272" r:id="rId9"/>
    <p:sldId id="273" r:id="rId10"/>
    <p:sldId id="25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3648" autoAdjust="0"/>
  </p:normalViewPr>
  <p:slideViewPr>
    <p:cSldViewPr snapToGrid="0">
      <p:cViewPr varScale="1">
        <p:scale>
          <a:sx n="86" d="100"/>
          <a:sy n="86" d="100"/>
        </p:scale>
        <p:origin x="1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1.xml"/><Relationship Id="rId3" Type="http://schemas.openxmlformats.org/officeDocument/2006/relationships/image" Target="../media/image10.png"/><Relationship Id="rId7" Type="http://schemas.openxmlformats.org/officeDocument/2006/relationships/slide" Target="slide3.xml"/><Relationship Id="rId12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slide" Target="slide1.xml"/><Relationship Id="rId10" Type="http://schemas.openxmlformats.org/officeDocument/2006/relationships/slide" Target="slide6.xml"/><Relationship Id="rId4" Type="http://schemas.openxmlformats.org/officeDocument/2006/relationships/image" Target="../media/image11.png"/><Relationship Id="rId9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2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4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8.PNG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2424814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468900" y="3010736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SPRING ANGULARJS </a:t>
            </a:r>
            <a:endParaRPr lang="en-US" sz="4100" dirty="0" smtClean="0">
              <a:solidFill>
                <a:srgbClr val="52CBBE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‘</a:t>
            </a:r>
            <a:r>
              <a:rPr lang="bn-BD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SHOPPING CART</a:t>
            </a:r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’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E2F88F7-964F-4846-B825-2B643081D49B}"/>
              </a:ext>
            </a:extLst>
          </p:cNvPr>
          <p:cNvSpPr txBox="1"/>
          <p:nvPr/>
        </p:nvSpPr>
        <p:spPr>
          <a:xfrm>
            <a:off x="2424813" y="436495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</a:t>
            </a:r>
            <a:r>
              <a:rPr lang="en-US" sz="2800" dirty="0" smtClean="0">
                <a:solidFill>
                  <a:srgbClr val="5D7373"/>
                </a:solidFill>
                <a:latin typeface="Tw Cen MT" panose="020B0602020104020603" pitchFamily="34" charset="0"/>
              </a:rPr>
              <a:t>SHARIFUL ISLAM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5157" y="324433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BB365B6-43C3-4DE6-843D-D9BD190AD8EB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F4ED2619-FB4E-4744-80CA-850CE814B9A0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8D127EB-1E25-4885-9582-99C5618F2AF7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2832D986-AC1D-4645-8DF4-FFEC5B85EFBE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B8857015-8C14-4834-ADF5-3ED0356AF43F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D9DF94B-8AE8-473C-A27F-4E3521F5F1EE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458D0B34-5E7E-4FDF-8157-D26FC3520F7A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89110154-B239-41C7-B1E3-F5864B1F15BC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8ADB50F0-F24E-4FA7-A567-D7A18A824B29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E1E48926-6034-40AD-A6FD-1659F27E8AC6}"/>
              </a:ext>
            </a:extLst>
          </p:cNvPr>
          <p:cNvGrpSpPr/>
          <p:nvPr/>
        </p:nvGrpSpPr>
        <p:grpSpPr>
          <a:xfrm>
            <a:off x="2594536" y="4142156"/>
            <a:ext cx="2289049" cy="548656"/>
            <a:chOff x="1514240" y="4816886"/>
            <a:chExt cx="2289049" cy="54865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43C90B0-AD49-4825-8095-D028BACA7B0D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7D7D831-9319-4165-817A-77DBCE8A27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BEST SELLER AWERD 2017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E146A83-5DB9-4383-ADEE-113AAB6D901B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BEST SELLER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3A792260-8341-4EBD-95F3-CE36AD2DA103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5EF1565-F241-42AF-950B-AA899A547509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C12FB83-5D6E-49D2-891A-FB25DCB108FE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CUSTOMER SATISFACTION 100%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E210F32-395F-49C6-B1E4-C74E9B68D9B3}"/>
              </a:ext>
            </a:extLst>
          </p:cNvPr>
          <p:cNvSpPr txBox="1"/>
          <p:nvPr/>
        </p:nvSpPr>
        <p:spPr>
          <a:xfrm>
            <a:off x="4704290" y="3709155"/>
            <a:ext cx="280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HOME DELIVERY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44F0CC1C-E69D-42DB-B5AA-EE426836F1EA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3B17FFC2-1730-4238-B844-307EB2647E2C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AWERD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AC13C20-5621-4641-AAF9-BE817266C6B4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24/7 SUPPORT TEAM SERVICES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7176C20-781A-4B3A-B456-7D1FB4467DF2}"/>
              </a:ext>
            </a:extLst>
          </p:cNvPr>
          <p:cNvSpPr txBox="1"/>
          <p:nvPr/>
        </p:nvSpPr>
        <p:spPr>
          <a:xfrm>
            <a:off x="7028029" y="3726433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SUPPORT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E3A084E9-5DAF-4B12-A774-003E52126BE5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xmlns="" id="{D73C6296-6AED-4D46-834C-6DA3690FB7B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99400693-A758-499E-B4DB-E42B43C986B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D05CAD30-8C3B-4A19-954F-E6EB68A3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2CCEC14-30D1-46A8-A873-1969A9A8F9FA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xmlns="" id="{B9DC9BA6-01DC-4EFB-82E3-2717FF8B7CE5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CA935319-4C0B-4B63-9DE3-377694C94B0E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xmlns="" id="{361F359C-E77E-4273-998D-B500B7A8C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E91A0C4-16D9-4262-BC92-0E8535F56EB2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xmlns="" id="{3013F73C-52D7-40FA-AE5E-6E4F53D400F5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8B5C085C-26ED-4457-A4BB-7BBE95D872FF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F7C4E964-A5F3-4163-83E1-B0DF4D48D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5745" y="51981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OUR SPECIALITY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84" name="Oval 8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85" name="Oval 8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6" name="Oval 8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87" name="Oval 8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88" name="Oval 8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89" name="Oval 8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78" name="Oval 7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79" name="Oval 7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80" name="Oval 7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81" name="Oval 80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2" name="Oval 8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83" name="Oval 8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3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2CB42C-EBF2-4181-9E4D-E144FCE4B0A8}"/>
              </a:ext>
            </a:extLst>
          </p:cNvPr>
          <p:cNvSpPr txBox="1"/>
          <p:nvPr/>
        </p:nvSpPr>
        <p:spPr>
          <a:xfrm>
            <a:off x="1505921" y="1336119"/>
            <a:ext cx="91166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3529" y="5745010"/>
            <a:ext cx="10839913" cy="584775"/>
            <a:chOff x="-345544" y="5105503"/>
            <a:chExt cx="10839913" cy="5847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" name="Oval 5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7" name="Oval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8" name="Oval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9" name="Oval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10" name="Oval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11" name="Oval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18" name="Oval 1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19" name="Oval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0" name="Oval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1" name="Oval 20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621300" y="31631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VISIT US ANYTIME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56543" y="1137459"/>
            <a:ext cx="7278915" cy="4583083"/>
            <a:chOff x="2456541" y="541831"/>
            <a:chExt cx="7278915" cy="4583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4355645E-DBC5-4528-B1C9-24ED75A830A9}"/>
                </a:ext>
              </a:extLst>
            </p:cNvPr>
            <p:cNvGrpSpPr/>
            <p:nvPr/>
          </p:nvGrpSpPr>
          <p:grpSpPr>
            <a:xfrm>
              <a:off x="2700199" y="3441586"/>
              <a:ext cx="6791601" cy="1683328"/>
              <a:chOff x="2795389" y="3886873"/>
              <a:chExt cx="6791601" cy="168332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C339F22C-7307-4466-887C-18D3FB0BDEAF}"/>
                  </a:ext>
                </a:extLst>
              </p:cNvPr>
              <p:cNvSpPr txBox="1"/>
              <p:nvPr/>
            </p:nvSpPr>
            <p:spPr>
              <a:xfrm>
                <a:off x="3890608" y="3886873"/>
                <a:ext cx="4601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MD. MOSHAHIDUL ISLAM</a:t>
                </a:r>
                <a:endParaRPr lang="en-US" sz="3200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51C5DF4-AC74-401A-8367-394FD747AB74}"/>
                  </a:ext>
                </a:extLst>
              </p:cNvPr>
              <p:cNvSpPr txBox="1"/>
              <p:nvPr/>
            </p:nvSpPr>
            <p:spPr>
              <a:xfrm>
                <a:off x="4382772" y="4369872"/>
                <a:ext cx="38184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PROJECT CONSULTANT, J2EE</a:t>
                </a:r>
              </a:p>
              <a:p>
                <a:pPr algn="ctr"/>
                <a:r>
                  <a:rPr lang="en-US" sz="2400" dirty="0" smtClean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</a:rPr>
                  <a:t>IDB-BISEW</a:t>
                </a:r>
                <a:endParaRPr lang="en-US" sz="2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B4C1FCD-EB91-4DE4-8058-666BE826409B}"/>
                  </a:ext>
                </a:extLst>
              </p:cNvPr>
              <p:cNvSpPr txBox="1"/>
              <p:nvPr/>
            </p:nvSpPr>
            <p:spPr>
              <a:xfrm>
                <a:off x="2795389" y="5200869"/>
                <a:ext cx="6791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E2F88F7-964F-4846-B825-2B643081D49B}"/>
                </a:ext>
              </a:extLst>
            </p:cNvPr>
            <p:cNvSpPr txBox="1"/>
            <p:nvPr/>
          </p:nvSpPr>
          <p:spPr>
            <a:xfrm>
              <a:off x="2456541" y="541831"/>
              <a:ext cx="7278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SUBMITTED TO</a:t>
              </a:r>
              <a:endParaRPr lang="en-US" sz="28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034" y="1219123"/>
              <a:ext cx="2107928" cy="195736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75929" y="5897410"/>
            <a:ext cx="10839913" cy="584775"/>
            <a:chOff x="-345544" y="5105503"/>
            <a:chExt cx="10839913" cy="58477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28" name="Oval 2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32" name="Oval 3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33" name="Oval 3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2" name="Oval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3" name="Oval 22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4" name="Oval 2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25" name="Oval 24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6" name="Oval 2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27" name="Oval 2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2410" y="1116226"/>
            <a:ext cx="1070517" cy="374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259766" y="1128584"/>
            <a:ext cx="992458" cy="350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09022" y="6050875"/>
            <a:ext cx="10839913" cy="584775"/>
            <a:chOff x="-345544" y="5105503"/>
            <a:chExt cx="10839913" cy="58477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61" name="Oval 60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62" name="Oval 6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63" name="Oval 6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64" name="Oval 6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65" name="Oval 6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66" name="Oval 6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55" name="Oval 5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56" name="Oval 5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57" name="Oval 5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58" name="Oval 57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59" name="Oval 5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60" name="Oval 5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75" y="959459"/>
            <a:ext cx="10058400" cy="50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75929" y="6098129"/>
            <a:ext cx="10839913" cy="584775"/>
            <a:chOff x="-345544" y="5105503"/>
            <a:chExt cx="10839913" cy="5847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2" name="Oval 41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7" name="Oval 4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30" name="Oval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5" name="Oval 34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8" y="989437"/>
            <a:ext cx="10058400" cy="46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75929" y="6086979"/>
            <a:ext cx="10839913" cy="584775"/>
            <a:chOff x="-345544" y="5105503"/>
            <a:chExt cx="10839913" cy="58477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48" name="Oval 4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49" name="Oval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50" name="Oval 4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51" name="Oval 5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52" name="Oval 5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53" name="Oval 5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42" name="Oval 4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44" name="Oval 43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45" name="Oval 44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6" name="Oval 4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47" name="Oval 4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90" y="815767"/>
            <a:ext cx="7519784" cy="52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209643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86" y="779893"/>
            <a:ext cx="9030896" cy="53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01" y="892983"/>
            <a:ext cx="10058400" cy="59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49" y="892983"/>
            <a:ext cx="5020788" cy="49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3E603E2-3383-4457-ADCF-91FC939876F1}"/>
              </a:ext>
            </a:extLst>
          </p:cNvPr>
          <p:cNvSpPr txBox="1"/>
          <p:nvPr/>
        </p:nvSpPr>
        <p:spPr>
          <a:xfrm>
            <a:off x="1720002" y="4918465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45C48D5-043B-42DB-9E49-942149A27AE4}"/>
              </a:ext>
            </a:extLst>
          </p:cNvPr>
          <p:cNvSpPr txBox="1"/>
          <p:nvPr/>
        </p:nvSpPr>
        <p:spPr>
          <a:xfrm>
            <a:off x="2329864" y="16970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LETS TAKE A LOOK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75929" y="6142736"/>
            <a:ext cx="10839913" cy="584775"/>
            <a:chOff x="-345544" y="5105503"/>
            <a:chExt cx="10839913" cy="5847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1920327" y="5171979"/>
              <a:ext cx="4143942" cy="451824"/>
              <a:chOff x="4678157" y="878988"/>
              <a:chExt cx="1747186" cy="190500"/>
            </a:xfrm>
          </p:grpSpPr>
          <p:sp>
            <p:nvSpPr>
              <p:cNvPr id="35" name="Oval 34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8157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1</a:t>
                </a:r>
                <a:endParaRPr lang="en-US" sz="3200" dirty="0"/>
              </a:p>
            </p:txBody>
          </p:sp>
          <p:sp>
            <p:nvSpPr>
              <p:cNvPr id="36" name="Oval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2</a:t>
                </a:r>
                <a:endParaRPr lang="en-US" sz="3200" dirty="0"/>
              </a:p>
            </p:txBody>
          </p:sp>
          <p:sp>
            <p:nvSpPr>
              <p:cNvPr id="41" name="Oval 4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3</a:t>
                </a:r>
                <a:endParaRPr lang="en-US" sz="3200" dirty="0"/>
              </a:p>
            </p:txBody>
          </p:sp>
          <p:sp>
            <p:nvSpPr>
              <p:cNvPr id="42" name="Oval 4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4</a:t>
                </a:r>
                <a:endParaRPr lang="en-US" sz="3200" dirty="0"/>
              </a:p>
            </p:txBody>
          </p:sp>
          <p:sp>
            <p:nvSpPr>
              <p:cNvPr id="43" name="Oval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5</a:t>
                </a:r>
              </a:p>
            </p:txBody>
          </p:sp>
          <p:sp>
            <p:nvSpPr>
              <p:cNvPr id="44" name="Oval 4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6</a:t>
                </a:r>
                <a:endParaRPr lang="en-US" sz="3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0A8C2D-26D1-4C13-A880-31D658D53FA7}"/>
                </a:ext>
              </a:extLst>
            </p:cNvPr>
            <p:cNvGrpSpPr/>
            <p:nvPr/>
          </p:nvGrpSpPr>
          <p:grpSpPr>
            <a:xfrm>
              <a:off x="6353816" y="5171979"/>
              <a:ext cx="4140553" cy="451827"/>
              <a:chOff x="4679586" y="878987"/>
              <a:chExt cx="1745757" cy="190501"/>
            </a:xfrm>
          </p:grpSpPr>
          <p:sp>
            <p:nvSpPr>
              <p:cNvPr id="27" name="Oval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id="{C37E6D5B-B3E9-4894-9C23-739E88C5A89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7</a:t>
                </a:r>
                <a:endParaRPr lang="en-US" sz="3200" dirty="0"/>
              </a:p>
            </p:txBody>
          </p:sp>
          <p:sp>
            <p:nvSpPr>
              <p:cNvPr id="28" name="Oval 2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B90FCDAE-5079-4E52-863A-39643F6DC0E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8</a:t>
                </a:r>
                <a:endParaRPr lang="en-US" sz="3200" dirty="0"/>
              </a:p>
            </p:txBody>
          </p:sp>
          <p:sp>
            <p:nvSpPr>
              <p:cNvPr id="29" name="Oval 2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xmlns="" id="{776E6B2E-83AE-4416-8164-F0DEDAA5587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FEC6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9</a:t>
                </a:r>
                <a:endParaRPr lang="en-US" sz="3200" dirty="0"/>
              </a:p>
            </p:txBody>
          </p:sp>
          <p:sp>
            <p:nvSpPr>
              <p:cNvPr id="30" name="Oval 29">
                <a:hlinkClick r:id="" action="ppaction://noaction"/>
                <a:extLst>
                  <a:ext uri="{FF2B5EF4-FFF2-40B4-BE49-F238E27FC236}">
                    <a16:creationId xmlns:a16="http://schemas.microsoft.com/office/drawing/2014/main" xmlns="" id="{EFA8D9CF-D909-4A56-8F1E-312A551CCD85}"/>
                  </a:ext>
                </a:extLst>
              </p:cNvPr>
              <p:cNvSpPr/>
              <p:nvPr/>
            </p:nvSpPr>
            <p:spPr>
              <a:xfrm>
                <a:off x="5612308" y="878987"/>
                <a:ext cx="190500" cy="190500"/>
              </a:xfrm>
              <a:prstGeom prst="ellipse">
                <a:avLst/>
              </a:pr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1" name="Oval 3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FB8DBF80-0EB8-4A2F-87B4-F60E3FE36C88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  <p:sp>
            <p:nvSpPr>
              <p:cNvPr id="34" name="Oval 3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xmlns="" id="{065715B7-2980-4477-BB5D-F90055F958FD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rgbClr val="00A0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+</a:t>
                </a:r>
                <a:endParaRPr lang="en-US" sz="32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8E34D0F-3CD9-4B14-8BD2-841A73775A1F}"/>
                </a:ext>
              </a:extLst>
            </p:cNvPr>
            <p:cNvSpPr txBox="1"/>
            <p:nvPr/>
          </p:nvSpPr>
          <p:spPr>
            <a:xfrm>
              <a:off x="-345544" y="5105503"/>
              <a:ext cx="2644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GO TO</a:t>
              </a:r>
              <a:endParaRPr lang="en-US" sz="3200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27" y="752724"/>
            <a:ext cx="7961348" cy="54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232</Words>
  <Application>Microsoft Office PowerPoint</Application>
  <PresentationFormat>Widescreen</PresentationFormat>
  <Paragraphs>171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shaarif</cp:lastModifiedBy>
  <cp:revision>44</cp:revision>
  <dcterms:created xsi:type="dcterms:W3CDTF">2018-05-09T09:19:15Z</dcterms:created>
  <dcterms:modified xsi:type="dcterms:W3CDTF">2019-05-19T16:00:22Z</dcterms:modified>
</cp:coreProperties>
</file>