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65" r:id="rId6"/>
    <p:sldId id="266" r:id="rId7"/>
    <p:sldId id="267" r:id="rId8"/>
    <p:sldId id="268" r:id="rId9"/>
    <p:sldId id="275" r:id="rId10"/>
    <p:sldId id="276" r:id="rId11"/>
    <p:sldId id="277" r:id="rId12"/>
    <p:sldId id="278" r:id="rId13"/>
    <p:sldId id="279" r:id="rId14"/>
    <p:sldId id="269" r:id="rId15"/>
    <p:sldId id="272" r:id="rId16"/>
    <p:sldId id="273" r:id="rId17"/>
    <p:sldId id="274" r:id="rId18"/>
    <p:sldId id="26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73648" autoAdjust="0"/>
  </p:normalViewPr>
  <p:slideViewPr>
    <p:cSldViewPr snapToGrid="0">
      <p:cViewPr varScale="1">
        <p:scale>
          <a:sx n="86" d="100"/>
          <a:sy n="86" d="100"/>
        </p:scale>
        <p:origin x="17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12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12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12" Type="http://schemas.openxmlformats.org/officeDocument/2006/relationships/image" Target="../media/image1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12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8.png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12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8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12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12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610399" y="847782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68900" y="3010736"/>
            <a:ext cx="7278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JAVA SWING</a:t>
            </a:r>
          </a:p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‘SCHOOL MANAGEMENT SYSTEM’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478843" y="4888173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SHARIFUL 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ISLAM</a:t>
            </a:r>
          </a:p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ID-1245709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5157" y="324433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948465"/>
            <a:ext cx="12192000" cy="535459"/>
            <a:chOff x="0" y="1029730"/>
            <a:chExt cx="12192000" cy="535459"/>
          </a:xfrm>
        </p:grpSpPr>
        <p:sp>
          <p:nvSpPr>
            <p:cNvPr id="14" name="TextBox 13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SUPER SHOP</a:t>
              </a:r>
              <a:endParaRPr lang="en-US" dirty="0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18" name="Rectangle 17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19" name="Rectangle 18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20" name="Rectangle 19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21" name="Rectangle 20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929" y="6231945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78" y="979479"/>
            <a:ext cx="10577388" cy="374823"/>
            <a:chOff x="82378" y="1116226"/>
            <a:chExt cx="10577388" cy="374823"/>
          </a:xfrm>
        </p:grpSpPr>
        <p:sp>
          <p:nvSpPr>
            <p:cNvPr id="38" name="Rectangle 37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SCHOOL</a:t>
              </a:r>
            </a:p>
          </p:txBody>
        </p:sp>
        <p:sp>
          <p:nvSpPr>
            <p:cNvPr id="39" name="Rectangle 38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40" name="Rectangle 39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45" name="Rectangle 44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46" name="Rectangle 45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47" name="Rectangle 46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48" name="Rectangle 47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9" name="TextBox 58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61" name="Rectangle 60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62" name="Rectangle 61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63" name="Rectangle 62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64" name="Rectangle 63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65" name="Rectangle 64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66" name="Rectangle 65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29" y="1606731"/>
            <a:ext cx="7594529" cy="4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948465"/>
            <a:ext cx="12192000" cy="535459"/>
            <a:chOff x="0" y="1029730"/>
            <a:chExt cx="12192000" cy="535459"/>
          </a:xfrm>
        </p:grpSpPr>
        <p:sp>
          <p:nvSpPr>
            <p:cNvPr id="14" name="TextBox 13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SUPER SHOP</a:t>
              </a:r>
              <a:endParaRPr lang="en-US" dirty="0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18" name="Rectangle 17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19" name="Rectangle 18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20" name="Rectangle 19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21" name="Rectangle 20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929" y="6231945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78" y="979479"/>
            <a:ext cx="10577388" cy="374823"/>
            <a:chOff x="82378" y="1116226"/>
            <a:chExt cx="10577388" cy="374823"/>
          </a:xfrm>
        </p:grpSpPr>
        <p:sp>
          <p:nvSpPr>
            <p:cNvPr id="38" name="Rectangle 37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SCHOOL</a:t>
              </a:r>
            </a:p>
          </p:txBody>
        </p:sp>
        <p:sp>
          <p:nvSpPr>
            <p:cNvPr id="39" name="Rectangle 38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40" name="Rectangle 39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45" name="Rectangle 44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46" name="Rectangle 45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47" name="Rectangle 46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48" name="Rectangle 47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9" name="TextBox 58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61" name="Rectangle 60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62" name="Rectangle 61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63" name="Rectangle 62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64" name="Rectangle 63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65" name="Rectangle 64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66" name="Rectangle 65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90" y="1584129"/>
            <a:ext cx="8286255" cy="3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948465"/>
            <a:ext cx="12192000" cy="535459"/>
            <a:chOff x="0" y="1029730"/>
            <a:chExt cx="12192000" cy="535459"/>
          </a:xfrm>
        </p:grpSpPr>
        <p:sp>
          <p:nvSpPr>
            <p:cNvPr id="14" name="TextBox 13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SUPER SHOP</a:t>
              </a:r>
              <a:endParaRPr lang="en-US" dirty="0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18" name="Rectangle 17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19" name="Rectangle 18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20" name="Rectangle 19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21" name="Rectangle 20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929" y="6231945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78" y="979479"/>
            <a:ext cx="10577388" cy="374823"/>
            <a:chOff x="82378" y="1116226"/>
            <a:chExt cx="10577388" cy="374823"/>
          </a:xfrm>
        </p:grpSpPr>
        <p:sp>
          <p:nvSpPr>
            <p:cNvPr id="38" name="Rectangle 37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SCHOOL</a:t>
              </a:r>
            </a:p>
          </p:txBody>
        </p:sp>
        <p:sp>
          <p:nvSpPr>
            <p:cNvPr id="39" name="Rectangle 38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40" name="Rectangle 39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45" name="Rectangle 44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46" name="Rectangle 45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47" name="Rectangle 46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48" name="Rectangle 47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9" name="TextBox 58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61" name="Rectangle 60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62" name="Rectangle 61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63" name="Rectangle 62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64" name="Rectangle 63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65" name="Rectangle 64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66" name="Rectangle 65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00" y="1548200"/>
            <a:ext cx="6814055" cy="4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948465"/>
            <a:ext cx="12192000" cy="535459"/>
            <a:chOff x="0" y="1029730"/>
            <a:chExt cx="12192000" cy="535459"/>
          </a:xfrm>
        </p:grpSpPr>
        <p:sp>
          <p:nvSpPr>
            <p:cNvPr id="14" name="TextBox 13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SUPER SHOP</a:t>
              </a:r>
              <a:endParaRPr lang="en-US" dirty="0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18" name="Rectangle 17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19" name="Rectangle 18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20" name="Rectangle 19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21" name="Rectangle 20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929" y="6231945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78" y="979479"/>
            <a:ext cx="10577388" cy="374823"/>
            <a:chOff x="82378" y="1116226"/>
            <a:chExt cx="10577388" cy="374823"/>
          </a:xfrm>
        </p:grpSpPr>
        <p:sp>
          <p:nvSpPr>
            <p:cNvPr id="38" name="Rectangle 37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SCHOOL</a:t>
              </a:r>
            </a:p>
          </p:txBody>
        </p:sp>
        <p:sp>
          <p:nvSpPr>
            <p:cNvPr id="39" name="Rectangle 38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40" name="Rectangle 39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45" name="Rectangle 44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46" name="Rectangle 45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47" name="Rectangle 46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48" name="Rectangle 47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9" name="TextBox 58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61" name="Rectangle 60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62" name="Rectangle 61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63" name="Rectangle 62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64" name="Rectangle 63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65" name="Rectangle 64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66" name="Rectangle 65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03" y="1571535"/>
            <a:ext cx="8059429" cy="44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5424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42" y="1514938"/>
            <a:ext cx="7515816" cy="469227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37" name="TextBox 36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39" name="Rectangle 38">
              <a:hlinkClick r:id="rId6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40" name="Rectangle 39">
              <a:hlinkClick r:id="rId6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45" name="Rectangle 44">
              <a:hlinkClick r:id="rId7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46" name="Rectangle 45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47" name="Rectangle 46">
              <a:hlinkClick r:id="rId9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48" name="Rectangle 47">
              <a:hlinkClick r:id="rId10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5424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86" y="1579192"/>
            <a:ext cx="7783663" cy="452430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0" name="TextBox 49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52" name="Rectangle 51">
              <a:hlinkClick r:id="rId6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53" name="Rectangle 52">
              <a:hlinkClick r:id="rId6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54" name="Rectangle 53">
              <a:hlinkClick r:id="rId7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55" name="Rectangle 54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56" name="Rectangle 55">
              <a:hlinkClick r:id="rId9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57" name="Rectangle 56">
              <a:hlinkClick r:id="rId10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95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5424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76" y="1494918"/>
            <a:ext cx="7906883" cy="4574059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0" name="TextBox 49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52" name="Rectangle 51">
              <a:hlinkClick r:id="rId6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53" name="Rectangle 52">
              <a:hlinkClick r:id="rId6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54" name="Rectangle 53">
              <a:hlinkClick r:id="rId7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55" name="Rectangle 54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56" name="Rectangle 55">
              <a:hlinkClick r:id="rId9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57" name="Rectangle 56">
              <a:hlinkClick r:id="rId10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5424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43" y="1586398"/>
            <a:ext cx="8001927" cy="464782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0" name="TextBox 49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52" name="Rectangle 51">
              <a:hlinkClick r:id="rId6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53" name="Rectangle 52">
              <a:hlinkClick r:id="rId6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54" name="Rectangle 53">
              <a:hlinkClick r:id="rId7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55" name="Rectangle 54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56" name="Rectangle 55">
              <a:hlinkClick r:id="rId9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57" name="Rectangle 56">
              <a:hlinkClick r:id="rId10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80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="" xmlns:a16="http://schemas.microsoft.com/office/drawing/2014/main" id="{D85924AD-D6C7-4A9E-B62C-C1CBEE9EFAF7}"/>
              </a:ext>
            </a:extLst>
          </p:cNvPr>
          <p:cNvSpPr/>
          <p:nvPr/>
        </p:nvSpPr>
        <p:spPr>
          <a:xfrm>
            <a:off x="2220355" y="162356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2469C194-9138-469E-8798-27A1780C78CA}"/>
              </a:ext>
            </a:extLst>
          </p:cNvPr>
          <p:cNvSpPr/>
          <p:nvPr/>
        </p:nvSpPr>
        <p:spPr>
          <a:xfrm>
            <a:off x="4918016" y="1594502"/>
            <a:ext cx="2075350" cy="207535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53217E8-3B41-4877-B150-BCF81F26AD60}"/>
              </a:ext>
            </a:extLst>
          </p:cNvPr>
          <p:cNvSpPr/>
          <p:nvPr/>
        </p:nvSpPr>
        <p:spPr>
          <a:xfrm>
            <a:off x="7687449" y="1589351"/>
            <a:ext cx="2085652" cy="208565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489E29A-9D00-4180-8037-821119D538D1}"/>
              </a:ext>
            </a:extLst>
          </p:cNvPr>
          <p:cNvGrpSpPr/>
          <p:nvPr/>
        </p:nvGrpSpPr>
        <p:grpSpPr>
          <a:xfrm>
            <a:off x="1720002" y="4112242"/>
            <a:ext cx="3048141" cy="1175555"/>
            <a:chOff x="264581" y="4416136"/>
            <a:chExt cx="3048141" cy="1175555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STUDENTS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BCBA5D8-D6B9-404D-AF09-9AFB3935DDDD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BEST SELLING SECTION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3E603E2-3383-4457-ADCF-91FC939876F1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86CC73F8-A7D9-4BE1-B253-6A39F9FEF47D}"/>
              </a:ext>
            </a:extLst>
          </p:cNvPr>
          <p:cNvGrpSpPr/>
          <p:nvPr/>
        </p:nvGrpSpPr>
        <p:grpSpPr>
          <a:xfrm>
            <a:off x="4637997" y="4112242"/>
            <a:ext cx="2644771" cy="806943"/>
            <a:chOff x="3344736" y="4416136"/>
            <a:chExt cx="2644771" cy="806943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TEACHERS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CLEAN KITCHEN COOK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EF5444A9-5F10-4209-A0D2-9160F5F7F29A}"/>
              </a:ext>
            </a:extLst>
          </p:cNvPr>
          <p:cNvGrpSpPr/>
          <p:nvPr/>
        </p:nvGrpSpPr>
        <p:grpSpPr>
          <a:xfrm>
            <a:off x="7409904" y="4112242"/>
            <a:ext cx="2644771" cy="806943"/>
            <a:chOff x="6392877" y="4416136"/>
            <a:chExt cx="2644771" cy="806943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PARENTS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TRENDY DESIGN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65146" y="67221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MOST PROFITABLE SECTION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2301441" y="1589351"/>
            <a:ext cx="1181727" cy="523220"/>
            <a:chOff x="668599" y="2123782"/>
            <a:chExt cx="1181727" cy="523220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599" y="2154559"/>
              <a:ext cx="1181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50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EE1EAC5-C61F-4BE4-B8C5-392305DA676D}"/>
              </a:ext>
            </a:extLst>
          </p:cNvPr>
          <p:cNvGrpSpPr/>
          <p:nvPr/>
        </p:nvGrpSpPr>
        <p:grpSpPr>
          <a:xfrm>
            <a:off x="4989247" y="1589351"/>
            <a:ext cx="662608" cy="523220"/>
            <a:chOff x="662610" y="2123782"/>
            <a:chExt cx="662608" cy="523220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7743577" y="1596925"/>
            <a:ext cx="662608" cy="508072"/>
            <a:chOff x="662610" y="2131356"/>
            <a:chExt cx="662608" cy="508072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9" name="Oval 48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50" name="Oval 49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51" name="Oval 5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52" name="Oval 5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53" name="Oval 5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54" name="Oval 5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43" name="Oval 42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7" name="Oval 4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8" name="Oval 47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53" y="1855191"/>
            <a:ext cx="1629227" cy="16292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53" y="1760860"/>
            <a:ext cx="1742633" cy="174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45" y="1730362"/>
            <a:ext cx="1803628" cy="18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1505921" y="1336119"/>
            <a:ext cx="91166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THANK YOU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621300" y="31631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VISIT US ANYTIME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56543" y="1137459"/>
            <a:ext cx="7278915" cy="4583083"/>
            <a:chOff x="2456541" y="541831"/>
            <a:chExt cx="7278915" cy="4583083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355645E-DBC5-4528-B1C9-24ED75A830A9}"/>
                </a:ext>
              </a:extLst>
            </p:cNvPr>
            <p:cNvGrpSpPr/>
            <p:nvPr/>
          </p:nvGrpSpPr>
          <p:grpSpPr>
            <a:xfrm>
              <a:off x="2700199" y="3441586"/>
              <a:ext cx="6791601" cy="1683328"/>
              <a:chOff x="2795389" y="3886873"/>
              <a:chExt cx="6791601" cy="1683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C339F22C-7307-4466-887C-18D3FB0BDEAF}"/>
                  </a:ext>
                </a:extLst>
              </p:cNvPr>
              <p:cNvSpPr txBox="1"/>
              <p:nvPr/>
            </p:nvSpPr>
            <p:spPr>
              <a:xfrm>
                <a:off x="3890608" y="3886873"/>
                <a:ext cx="4601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MD. MOSHAHIDUL ISLAM</a:t>
                </a:r>
                <a:endParaRPr lang="en-US" sz="3200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951C5DF4-AC74-401A-8367-394FD747AB74}"/>
                  </a:ext>
                </a:extLst>
              </p:cNvPr>
              <p:cNvSpPr txBox="1"/>
              <p:nvPr/>
            </p:nvSpPr>
            <p:spPr>
              <a:xfrm>
                <a:off x="4382772" y="4369872"/>
                <a:ext cx="38184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PROJECT CONSULTANT, J2EE</a:t>
                </a:r>
              </a:p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IDB-BISEW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B4C1FCD-EB91-4DE4-8058-666BE826409B}"/>
                  </a:ext>
                </a:extLst>
              </p:cNvPr>
              <p:cNvSpPr txBox="1"/>
              <p:nvPr/>
            </p:nvSpPr>
            <p:spPr>
              <a:xfrm>
                <a:off x="2795389" y="5200869"/>
                <a:ext cx="6791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E2F88F7-964F-4846-B825-2B643081D49B}"/>
                </a:ext>
              </a:extLst>
            </p:cNvPr>
            <p:cNvSpPr txBox="1"/>
            <p:nvPr/>
          </p:nvSpPr>
          <p:spPr>
            <a:xfrm>
              <a:off x="2456541" y="541831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SUBMITTED TO</a:t>
              </a:r>
              <a:endParaRPr lang="en-US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034" y="1219123"/>
              <a:ext cx="2107928" cy="195736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28" name="Oval 27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32" name="Oval 31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33" name="Oval 32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2" name="Oval 21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4" name="Oval 23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5" name="Oval 24">
                <a:hlinkClick r:id="rId12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6" name="Oval 25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7" name="Oval 26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1029730"/>
            <a:ext cx="12192000" cy="535459"/>
            <a:chOff x="0" y="1029730"/>
            <a:chExt cx="12192000" cy="535459"/>
          </a:xfrm>
        </p:grpSpPr>
        <p:sp>
          <p:nvSpPr>
            <p:cNvPr id="2" name="TextBox 1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SCHOOL</a:t>
              </a:r>
              <a:endParaRPr lang="en-US" dirty="0"/>
            </a:p>
          </p:txBody>
        </p:sp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33" name="Rectangle 32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37" name="Rectangle 36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38" name="Rectangle 37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39" name="Rectangle 38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40" name="Rectangle 39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832410" y="1116226"/>
            <a:ext cx="1070517" cy="374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59766" y="1128584"/>
            <a:ext cx="992458" cy="350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09022" y="6050875"/>
            <a:ext cx="10839913" cy="584775"/>
            <a:chOff x="-345544" y="5105503"/>
            <a:chExt cx="10839913" cy="584775"/>
          </a:xfrm>
        </p:grpSpPr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1" name="Oval 60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62" name="Oval 61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63" name="Oval 62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64" name="Oval 63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65" name="Oval 6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66" name="Oval 6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55" name="Oval 54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56" name="Oval 55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57" name="Oval 56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58" name="Oval 57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59" name="Oval 58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60" name="Oval 59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57" y="1664043"/>
            <a:ext cx="6701924" cy="419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29" y="6098129"/>
            <a:ext cx="10839913" cy="584775"/>
            <a:chOff x="-345544" y="5105503"/>
            <a:chExt cx="10839913" cy="584775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2" name="Oval 41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7" name="Oval 46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30" name="Oval 29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5" name="Oval 34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24" y="1460441"/>
            <a:ext cx="6638691" cy="457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37" name="TextBox 36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39" name="Rectangle 38">
              <a:hlinkClick r:id="rId6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40" name="Rectangle 39">
              <a:hlinkClick r:id="rId6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48" name="Rectangle 47">
              <a:hlinkClick r:id="rId7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49" name="Rectangle 48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50" name="Rectangle 49">
              <a:hlinkClick r:id="rId9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51" name="Rectangle 50">
              <a:hlinkClick r:id="rId10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08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5929" y="6086979"/>
            <a:ext cx="10839913" cy="584775"/>
            <a:chOff x="-345544" y="5105503"/>
            <a:chExt cx="10839913" cy="584775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8" name="Oval 47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9" name="Oval 48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50" name="Oval 49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51" name="Oval 50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52" name="Oval 51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53" name="Oval 52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42" name="Oval 41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7" name="Oval 4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34" y="1606968"/>
            <a:ext cx="7740632" cy="439351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31" name="TextBox 30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37" name="Rectangle 36">
              <a:hlinkClick r:id="rId6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38" name="Rectangle 37">
              <a:hlinkClick r:id="rId6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39" name="Rectangle 38">
              <a:hlinkClick r:id="rId7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40" name="Rectangle 39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54" name="Rectangle 53">
              <a:hlinkClick r:id="rId9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55" name="Rectangle 54">
              <a:hlinkClick r:id="rId10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5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09643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1" y="1569685"/>
            <a:ext cx="8055841" cy="449871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37" name="TextBox 36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39" name="Rectangle 38">
              <a:hlinkClick r:id="rId6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40" name="Rectangle 39">
              <a:hlinkClick r:id="rId6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45" name="Rectangle 44">
              <a:hlinkClick r:id="rId7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46" name="Rectangle 45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47" name="Rectangle 46">
              <a:hlinkClick r:id="rId9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48" name="Rectangle 47">
              <a:hlinkClick r:id="rId10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69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14273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0" name="TextBox 49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52" name="Rectangle 51">
              <a:hlinkClick r:id="rId6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53" name="Rectangle 52">
              <a:hlinkClick r:id="rId6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54" name="Rectangle 53">
              <a:hlinkClick r:id="rId7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55" name="Rectangle 54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56" name="Rectangle 55">
              <a:hlinkClick r:id="rId9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57" name="Rectangle 56">
              <a:hlinkClick r:id="rId10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7" y="1482809"/>
            <a:ext cx="7663111" cy="46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948465"/>
            <a:ext cx="12192000" cy="535459"/>
            <a:chOff x="0" y="1029730"/>
            <a:chExt cx="12192000" cy="535459"/>
          </a:xfrm>
        </p:grpSpPr>
        <p:sp>
          <p:nvSpPr>
            <p:cNvPr id="14" name="TextBox 13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SUPER SHOP</a:t>
              </a:r>
              <a:endParaRPr lang="en-US" dirty="0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18" name="Rectangle 17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19" name="Rectangle 18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20" name="Rectangle 19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21" name="Rectangle 20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929" y="6231945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78" y="979479"/>
            <a:ext cx="10577388" cy="374823"/>
            <a:chOff x="82378" y="1116226"/>
            <a:chExt cx="10577388" cy="374823"/>
          </a:xfrm>
        </p:grpSpPr>
        <p:sp>
          <p:nvSpPr>
            <p:cNvPr id="38" name="Rectangle 37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SCHOOL</a:t>
              </a:r>
            </a:p>
          </p:txBody>
        </p:sp>
        <p:sp>
          <p:nvSpPr>
            <p:cNvPr id="39" name="Rectangle 38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40" name="Rectangle 39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45" name="Rectangle 44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46" name="Rectangle 45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47" name="Rectangle 46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48" name="Rectangle 47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9" name="TextBox 58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61" name="Rectangle 60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62" name="Rectangle 61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63" name="Rectangle 62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64" name="Rectangle 63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65" name="Rectangle 64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66" name="Rectangle 65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95" y="1623441"/>
            <a:ext cx="7302584" cy="44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948465"/>
            <a:ext cx="12192000" cy="535459"/>
            <a:chOff x="0" y="1029730"/>
            <a:chExt cx="12192000" cy="535459"/>
          </a:xfrm>
        </p:grpSpPr>
        <p:sp>
          <p:nvSpPr>
            <p:cNvPr id="14" name="TextBox 13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SUPER SHOP</a:t>
              </a:r>
              <a:endParaRPr lang="en-US" dirty="0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18" name="Rectangle 17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19" name="Rectangle 18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20" name="Rectangle 19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21" name="Rectangle 20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929" y="6231945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7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8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9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2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11" action="ppaction://hlinksldjump"/>
                <a:extLst>
                  <a:ext uri="{FF2B5EF4-FFF2-40B4-BE49-F238E27FC236}">
                    <a16:creationId xmlns="" xmlns:a16="http://schemas.microsoft.com/office/drawing/2014/main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6" action="ppaction://hlinksldjump"/>
                <a:extLst>
                  <a:ext uri="{FF2B5EF4-FFF2-40B4-BE49-F238E27FC236}">
                    <a16:creationId xmlns="" xmlns:a16="http://schemas.microsoft.com/office/drawing/2014/main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78" y="979479"/>
            <a:ext cx="10577388" cy="374823"/>
            <a:chOff x="82378" y="1116226"/>
            <a:chExt cx="10577388" cy="374823"/>
          </a:xfrm>
        </p:grpSpPr>
        <p:sp>
          <p:nvSpPr>
            <p:cNvPr id="38" name="Rectangle 37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SCHOOL</a:t>
              </a:r>
            </a:p>
          </p:txBody>
        </p:sp>
        <p:sp>
          <p:nvSpPr>
            <p:cNvPr id="39" name="Rectangle 38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FASHION</a:t>
              </a:r>
              <a:endParaRPr lang="en-US" dirty="0"/>
            </a:p>
          </p:txBody>
        </p:sp>
        <p:sp>
          <p:nvSpPr>
            <p:cNvPr id="40" name="Rectangle 39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45" name="Rectangle 44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46" name="Rectangle 45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47" name="Rectangle 46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GIFT</a:t>
              </a:r>
              <a:endParaRPr lang="en-US" dirty="0"/>
            </a:p>
          </p:txBody>
        </p:sp>
        <p:sp>
          <p:nvSpPr>
            <p:cNvPr id="48" name="Rectangle 47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0" y="860854"/>
            <a:ext cx="12192000" cy="535459"/>
            <a:chOff x="0" y="1029730"/>
            <a:chExt cx="12192000" cy="535459"/>
          </a:xfrm>
        </p:grpSpPr>
        <p:sp>
          <p:nvSpPr>
            <p:cNvPr id="59" name="TextBox 58"/>
            <p:cNvSpPr txBox="1"/>
            <p:nvPr/>
          </p:nvSpPr>
          <p:spPr>
            <a:xfrm>
              <a:off x="0" y="1029730"/>
              <a:ext cx="12192000" cy="535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378" y="1128584"/>
              <a:ext cx="213360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61" name="Rectangle 60">
              <a:hlinkClick r:id="rId2" action="ppaction://hlinksldjump"/>
            </p:cNvPr>
            <p:cNvSpPr/>
            <p:nvPr/>
          </p:nvSpPr>
          <p:spPr>
            <a:xfrm>
              <a:off x="275143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</a:p>
          </p:txBody>
        </p:sp>
        <p:sp>
          <p:nvSpPr>
            <p:cNvPr id="62" name="Rectangle 61">
              <a:hlinkClick r:id="rId2" action="ppaction://hlinksldjump"/>
            </p:cNvPr>
            <p:cNvSpPr/>
            <p:nvPr/>
          </p:nvSpPr>
          <p:spPr>
            <a:xfrm>
              <a:off x="408596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ADD</a:t>
              </a:r>
            </a:p>
          </p:txBody>
        </p:sp>
        <p:sp>
          <p:nvSpPr>
            <p:cNvPr id="63" name="Rectangle 62">
              <a:hlinkClick r:id="rId3" action="ppaction://hlinksldjump"/>
            </p:cNvPr>
            <p:cNvSpPr/>
            <p:nvPr/>
          </p:nvSpPr>
          <p:spPr>
            <a:xfrm>
              <a:off x="5420497" y="1128584"/>
              <a:ext cx="1664043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</a:t>
              </a:r>
            </a:p>
          </p:txBody>
        </p:sp>
        <p:sp>
          <p:nvSpPr>
            <p:cNvPr id="64" name="Rectangle 63">
              <a:hlinkClick r:id="rId4" action="ppaction://hlinksldjump"/>
            </p:cNvPr>
            <p:cNvSpPr/>
            <p:nvPr/>
          </p:nvSpPr>
          <p:spPr>
            <a:xfrm>
              <a:off x="698568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65" name="Rectangle 64">
              <a:hlinkClick r:id="rId5" action="ppaction://hlinksldjump"/>
            </p:cNvPr>
            <p:cNvSpPr/>
            <p:nvPr/>
          </p:nvSpPr>
          <p:spPr>
            <a:xfrm>
              <a:off x="8089558" y="1128584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66" name="Rectangle 65">
              <a:hlinkClick r:id="rId6" action="ppaction://hlinksldjump"/>
            </p:cNvPr>
            <p:cNvSpPr/>
            <p:nvPr/>
          </p:nvSpPr>
          <p:spPr>
            <a:xfrm>
              <a:off x="9325236" y="1116226"/>
              <a:ext cx="1334530" cy="362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SHEET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08" y="1595257"/>
            <a:ext cx="7513220" cy="45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598</Words>
  <Application>Microsoft Office PowerPoint</Application>
  <PresentationFormat>Widescreen</PresentationFormat>
  <Paragraphs>473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shaarif</cp:lastModifiedBy>
  <cp:revision>56</cp:revision>
  <dcterms:created xsi:type="dcterms:W3CDTF">2018-05-09T09:19:15Z</dcterms:created>
  <dcterms:modified xsi:type="dcterms:W3CDTF">2019-02-05T18:46:05Z</dcterms:modified>
</cp:coreProperties>
</file>