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9"/>
  </p:notesMasterIdLst>
  <p:sldIdLst>
    <p:sldId id="256" r:id="rId3"/>
    <p:sldId id="286" r:id="rId4"/>
    <p:sldId id="287" r:id="rId5"/>
    <p:sldId id="277" r:id="rId6"/>
    <p:sldId id="278" r:id="rId7"/>
    <p:sldId id="288" r:id="rId8"/>
    <p:sldId id="268" r:id="rId9"/>
    <p:sldId id="289" r:id="rId10"/>
    <p:sldId id="290" r:id="rId11"/>
    <p:sldId id="291" r:id="rId12"/>
    <p:sldId id="272" r:id="rId13"/>
    <p:sldId id="292" r:id="rId14"/>
    <p:sldId id="293" r:id="rId15"/>
    <p:sldId id="294" r:id="rId16"/>
    <p:sldId id="295" r:id="rId17"/>
    <p:sldId id="263" r:id="rId18"/>
    <p:sldId id="264" r:id="rId19"/>
    <p:sldId id="296" r:id="rId20"/>
    <p:sldId id="297" r:id="rId21"/>
    <p:sldId id="299" r:id="rId22"/>
    <p:sldId id="258" r:id="rId23"/>
    <p:sldId id="300" r:id="rId24"/>
    <p:sldId id="301" r:id="rId25"/>
    <p:sldId id="262" r:id="rId26"/>
    <p:sldId id="302" r:id="rId27"/>
    <p:sldId id="303" r:id="rId2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F69531-5765-46A1-A19F-D5363C7359E6}" type="datetimeFigureOut">
              <a:rPr lang="ru-RU" smtClean="0"/>
              <a:t>13.01.2024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082B86-EE12-4DC2-93D0-8E07190FB6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74294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0895658-EA1F-4910-80AB-4DA76E167475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291875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10895658-EA1F-4910-80AB-4DA76E167475}" type="slidenum">
              <a:rPr lang="ru-RU" smtClean="0"/>
              <a:t>10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38322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10895658-EA1F-4910-80AB-4DA76E167475}" type="slidenum">
              <a:rPr lang="ru-RU" smtClean="0"/>
              <a:t>11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143367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10895658-EA1F-4910-80AB-4DA76E167475}" type="slidenum">
              <a:rPr lang="ru-RU" smtClean="0"/>
              <a:t>12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23923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10895658-EA1F-4910-80AB-4DA76E167475}" type="slidenum">
              <a:rPr lang="ru-RU" smtClean="0"/>
              <a:t>13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639647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10895658-EA1F-4910-80AB-4DA76E167475}" type="slidenum">
              <a:rPr lang="ru-RU" smtClean="0"/>
              <a:t>14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980503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10895658-EA1F-4910-80AB-4DA76E167475}" type="slidenum">
              <a:rPr lang="ru-RU" smtClean="0"/>
              <a:t>15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889821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10895658-EA1F-4910-80AB-4DA76E167475}" type="slidenum">
              <a:rPr lang="ru-RU" smtClean="0"/>
              <a:t>16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481699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10895658-EA1F-4910-80AB-4DA76E167475}" type="slidenum">
              <a:rPr lang="ru-RU" smtClean="0"/>
              <a:t>17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10043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10895658-EA1F-4910-80AB-4DA76E167475}" type="slidenum">
              <a:rPr lang="ru-RU" smtClean="0"/>
              <a:t>18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6930270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10895658-EA1F-4910-80AB-4DA76E167475}" type="slidenum">
              <a:rPr lang="ru-RU" smtClean="0"/>
              <a:t>19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499635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0895658-EA1F-4910-80AB-4DA76E167475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5187032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10895658-EA1F-4910-80AB-4DA76E167475}" type="slidenum">
              <a:rPr lang="ru-RU" smtClean="0"/>
              <a:t>20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9805034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10895658-EA1F-4910-80AB-4DA76E167475}" type="slidenum">
              <a:rPr lang="ru-RU" smtClean="0"/>
              <a:t>21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891576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10895658-EA1F-4910-80AB-4DA76E167475}" type="slidenum">
              <a:rPr lang="ru-RU" smtClean="0"/>
              <a:t>22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3549011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10895658-EA1F-4910-80AB-4DA76E167475}" type="slidenum">
              <a:rPr lang="ru-RU" smtClean="0"/>
              <a:t>23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5187032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10895658-EA1F-4910-80AB-4DA76E167475}" type="slidenum">
              <a:rPr lang="ru-RU" smtClean="0"/>
              <a:t>24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434476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10895658-EA1F-4910-80AB-4DA76E167475}" type="slidenum">
              <a:rPr lang="ru-RU" smtClean="0"/>
              <a:t>25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4816998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10895658-EA1F-4910-80AB-4DA76E167475}" type="slidenum">
              <a:rPr lang="ru-RU" smtClean="0"/>
              <a:t>26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143366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0895658-EA1F-4910-80AB-4DA76E167475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518703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0895658-EA1F-4910-80AB-4DA76E167475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354901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0895658-EA1F-4910-80AB-4DA76E167475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639647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0895658-EA1F-4910-80AB-4DA76E167475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701189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10895658-EA1F-4910-80AB-4DA76E167475}" type="slidenum">
              <a:rPr lang="ru-RU" smtClean="0"/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980503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10895658-EA1F-4910-80AB-4DA76E167475}" type="slidenum">
              <a:rPr lang="ru-RU" smtClean="0"/>
              <a:t>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931058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10895658-EA1F-4910-80AB-4DA76E167475}" type="slidenum">
              <a:rPr lang="ru-RU" smtClean="0"/>
              <a:t>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693027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13.sv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svg"/><Relationship Id="rId7" Type="http://schemas.openxmlformats.org/officeDocument/2006/relationships/image" Target="../media/image4.svg"/><Relationship Id="rId12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3.png"/><Relationship Id="rId11" Type="http://schemas.openxmlformats.org/officeDocument/2006/relationships/image" Target="../media/image2.svg"/><Relationship Id="rId5" Type="http://schemas.openxmlformats.org/officeDocument/2006/relationships/image" Target="../media/image13.svg"/><Relationship Id="rId10" Type="http://schemas.openxmlformats.org/officeDocument/2006/relationships/image" Target="../media/image1.png"/><Relationship Id="rId4" Type="http://schemas.openxmlformats.org/officeDocument/2006/relationships/image" Target="../media/image12.png"/><Relationship Id="rId9" Type="http://schemas.openxmlformats.org/officeDocument/2006/relationships/image" Target="../media/image17.sv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0.sv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7" Type="http://schemas.openxmlformats.org/officeDocument/2006/relationships/image" Target="../media/image13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2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0.svg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B8B2B3-3AFF-E629-24D3-667E2E1FA2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5040CEE-299C-591D-9BF4-E1088A68DA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1A7061D-A887-B67E-0021-785411117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4A90D-FC40-4C21-BDD4-AEE44E012EE7}" type="datetimeFigureOut">
              <a:rPr lang="ru-RU" smtClean="0"/>
              <a:t>13.01.2024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C52A809-38E1-65D8-5B67-E8AA9F315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BCE36A0-415C-AC18-071E-5574B648D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B1B77-518C-4E4A-B670-E2585B9E4A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618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31F6B1-2A05-0926-D93A-EA415A7B1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8D954D2-5837-EC68-CFB1-BBDE963F8C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F01FF12-62EF-6A05-E803-2A424B6D6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4A90D-FC40-4C21-BDD4-AEE44E012EE7}" type="datetimeFigureOut">
              <a:rPr lang="ru-RU" smtClean="0"/>
              <a:t>13.01.2024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4B93248-19E7-4989-1FD5-3DCC5F036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D1ED72F-FE0E-5D5C-440D-30D737833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B1B77-518C-4E4A-B670-E2585B9E4A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1469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B7A0EDDF-FB06-D368-2F60-F7B4D880A4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841D71D-5884-1E05-A3D1-3D1C6AAFBA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C436C66-7107-13AE-0791-DE0325364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4A90D-FC40-4C21-BDD4-AEE44E012EE7}" type="datetimeFigureOut">
              <a:rPr lang="ru-RU" smtClean="0"/>
              <a:t>13.01.2024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DD38A2F-1B7E-002F-4ADF-E71BE14C6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60D412E-1995-60AB-4225-1B5E736A2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B1B77-518C-4E4A-B670-E2585B9E4A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55385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Прямоугольник 343">
            <a:extLst>
              <a:ext uri="{FF2B5EF4-FFF2-40B4-BE49-F238E27FC236}">
                <a16:creationId xmlns:a16="http://schemas.microsoft.com/office/drawing/2014/main" id="{0685D98A-CA5A-4C48-9AEB-4C1A201237A1}"/>
              </a:ext>
            </a:extLst>
          </p:cNvPr>
          <p:cNvSpPr/>
          <p:nvPr userDrawn="1"/>
        </p:nvSpPr>
        <p:spPr>
          <a:xfrm>
            <a:off x="2021206" y="4828032"/>
            <a:ext cx="2029968" cy="202996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084664" y="1122363"/>
            <a:ext cx="5486400" cy="2387600"/>
          </a:xfrm>
        </p:spPr>
        <p:txBody>
          <a:bodyPr rtlCol="0" anchor="b"/>
          <a:lstStyle>
            <a:lvl1pPr algn="l">
              <a:defRPr lang="ru-RU" sz="6000" cap="all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80759" y="3602038"/>
            <a:ext cx="5486400" cy="1655762"/>
          </a:xfrm>
        </p:spPr>
        <p:txBody>
          <a:bodyPr rtlCol="0">
            <a:normAutofit/>
          </a:bodyPr>
          <a:lstStyle>
            <a:lvl1pPr marL="0" indent="0" algn="l">
              <a:lnSpc>
                <a:spcPts val="2800"/>
              </a:lnSpc>
              <a:spcBef>
                <a:spcPts val="0"/>
              </a:spcBef>
              <a:buNone/>
              <a:defRPr lang="ru-RU" sz="1800">
                <a:solidFill>
                  <a:schemeClr val="tx2"/>
                </a:solidFill>
              </a:defRPr>
            </a:lvl1pPr>
            <a:lvl2pPr marL="457200" indent="0" algn="ctr">
              <a:buNone/>
              <a:defRPr lang="ru-RU" sz="2000"/>
            </a:lvl2pPr>
            <a:lvl3pPr marL="914400" indent="0" algn="ctr">
              <a:buNone/>
              <a:defRPr lang="ru-RU" sz="1800"/>
            </a:lvl3pPr>
            <a:lvl4pPr marL="1371600" indent="0" algn="ctr">
              <a:buNone/>
              <a:defRPr lang="ru-RU" sz="1600"/>
            </a:lvl4pPr>
            <a:lvl5pPr marL="1828800" indent="0" algn="ctr">
              <a:buNone/>
              <a:defRPr lang="ru-RU" sz="1600"/>
            </a:lvl5pPr>
            <a:lvl6pPr marL="2286000" indent="0" algn="ctr">
              <a:buNone/>
              <a:defRPr lang="ru-RU" sz="1600"/>
            </a:lvl6pPr>
            <a:lvl7pPr marL="2743200" indent="0" algn="ctr">
              <a:buNone/>
              <a:defRPr lang="ru-RU" sz="1600"/>
            </a:lvl7pPr>
            <a:lvl8pPr marL="3200400" indent="0" algn="ctr">
              <a:buNone/>
              <a:defRPr lang="ru-RU" sz="1600"/>
            </a:lvl8pPr>
            <a:lvl9pPr marL="3657600" indent="0" algn="ctr">
              <a:buNone/>
              <a:defRPr lang="ru-RU" sz="1600"/>
            </a:lvl9pPr>
          </a:lstStyle>
          <a:p>
            <a:pPr rtl="0"/>
            <a:r>
              <a:rPr lang="ru-RU"/>
              <a:t>Образец подзаголовка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E209C12-0CED-4CD5-B463-885A793CC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727198" y="6355080"/>
            <a:ext cx="2286000" cy="365125"/>
          </a:xfrm>
        </p:spPr>
        <p:txBody>
          <a:bodyPr rtlCol="0"/>
          <a:lstStyle>
            <a:lvl1pPr>
              <a:defRPr lang="ru-RU">
                <a:solidFill>
                  <a:schemeClr val="bg1"/>
                </a:solidFill>
              </a:defRPr>
            </a:lvl1pPr>
          </a:lstStyle>
          <a:p>
            <a:pPr rtl="0"/>
            <a:r>
              <a:rPr lang="ru-RU"/>
              <a:t>Заголовок презентации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A8F03DA-3AA9-44AC-8E2B-D53B8EBEA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 rtlCol="0"/>
          <a:lstStyle>
            <a:lvl1pPr>
              <a:defRPr lang="ru-RU">
                <a:solidFill>
                  <a:schemeClr val="bg1"/>
                </a:solidFill>
              </a:defRPr>
            </a:lvl1pPr>
          </a:lstStyle>
          <a:p>
            <a:pPr rtl="0"/>
            <a:fld id="{B5CEABB6-07DC-46E8-9B57-56EC44A396E5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A1F97041-3EE3-4F17-990B-3AC264934EF0}"/>
              </a:ext>
            </a:extLst>
          </p:cNvPr>
          <p:cNvSpPr/>
          <p:nvPr userDrawn="1"/>
        </p:nvSpPr>
        <p:spPr>
          <a:xfrm>
            <a:off x="0" y="0"/>
            <a:ext cx="2029968" cy="2029968"/>
          </a:xfrm>
          <a:custGeom>
            <a:avLst/>
            <a:gdLst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1828800 w 1828800"/>
              <a:gd name="connsiteY2" fmla="*/ 1828800 h 1828800"/>
              <a:gd name="connsiteX3" fmla="*/ 0 w 1828800"/>
              <a:gd name="connsiteY3" fmla="*/ 1828800 h 1828800"/>
              <a:gd name="connsiteX4" fmla="*/ 0 w 1828800"/>
              <a:gd name="connsiteY4" fmla="*/ 0 h 1828800"/>
              <a:gd name="connsiteX0" fmla="*/ 0 w 1828800"/>
              <a:gd name="connsiteY0" fmla="*/ 0 h 1828800"/>
              <a:gd name="connsiteX1" fmla="*/ 1828800 w 1828800"/>
              <a:gd name="connsiteY1" fmla="*/ 1828800 h 1828800"/>
              <a:gd name="connsiteX2" fmla="*/ 0 w 1828800"/>
              <a:gd name="connsiteY2" fmla="*/ 1828800 h 1828800"/>
              <a:gd name="connsiteX3" fmla="*/ 0 w 1828800"/>
              <a:gd name="connsiteY3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1828800">
                <a:moveTo>
                  <a:pt x="0" y="0"/>
                </a:moveTo>
                <a:lnTo>
                  <a:pt x="18288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51DA30E2-82DB-4AA1-B134-9482F5CD7689}"/>
              </a:ext>
            </a:extLst>
          </p:cNvPr>
          <p:cNvSpPr/>
          <p:nvPr userDrawn="1"/>
        </p:nvSpPr>
        <p:spPr>
          <a:xfrm>
            <a:off x="2457970" y="1686431"/>
            <a:ext cx="1828800" cy="1828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5502070B-3F7D-436A-849C-FB64175E8B45}"/>
              </a:ext>
            </a:extLst>
          </p:cNvPr>
          <p:cNvSpPr/>
          <p:nvPr userDrawn="1"/>
        </p:nvSpPr>
        <p:spPr>
          <a:xfrm>
            <a:off x="0" y="6108192"/>
            <a:ext cx="2029968" cy="7498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17" name="Прямоугольник 9">
            <a:extLst>
              <a:ext uri="{FF2B5EF4-FFF2-40B4-BE49-F238E27FC236}">
                <a16:creationId xmlns:a16="http://schemas.microsoft.com/office/drawing/2014/main" id="{675AAC8A-F8AB-44A3-9748-96464E9E0B6B}"/>
              </a:ext>
            </a:extLst>
          </p:cNvPr>
          <p:cNvSpPr/>
          <p:nvPr userDrawn="1"/>
        </p:nvSpPr>
        <p:spPr>
          <a:xfrm>
            <a:off x="4054172" y="4069080"/>
            <a:ext cx="2788920" cy="2788920"/>
          </a:xfrm>
          <a:custGeom>
            <a:avLst/>
            <a:gdLst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1828800 w 1828800"/>
              <a:gd name="connsiteY2" fmla="*/ 1828800 h 1828800"/>
              <a:gd name="connsiteX3" fmla="*/ 0 w 1828800"/>
              <a:gd name="connsiteY3" fmla="*/ 1828800 h 1828800"/>
              <a:gd name="connsiteX4" fmla="*/ 0 w 1828800"/>
              <a:gd name="connsiteY4" fmla="*/ 0 h 1828800"/>
              <a:gd name="connsiteX0" fmla="*/ 0 w 1828800"/>
              <a:gd name="connsiteY0" fmla="*/ 0 h 1828800"/>
              <a:gd name="connsiteX1" fmla="*/ 1828800 w 1828800"/>
              <a:gd name="connsiteY1" fmla="*/ 1828800 h 1828800"/>
              <a:gd name="connsiteX2" fmla="*/ 0 w 1828800"/>
              <a:gd name="connsiteY2" fmla="*/ 1828800 h 1828800"/>
              <a:gd name="connsiteX3" fmla="*/ 0 w 1828800"/>
              <a:gd name="connsiteY3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1828800">
                <a:moveTo>
                  <a:pt x="0" y="0"/>
                </a:moveTo>
                <a:lnTo>
                  <a:pt x="18288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grpSp>
        <p:nvGrpSpPr>
          <p:cNvPr id="116" name="Группа 115">
            <a:extLst>
              <a:ext uri="{FF2B5EF4-FFF2-40B4-BE49-F238E27FC236}">
                <a16:creationId xmlns:a16="http://schemas.microsoft.com/office/drawing/2014/main" id="{AC3F6810-4D95-4C6E-A30A-459BAD7510FE}"/>
              </a:ext>
            </a:extLst>
          </p:cNvPr>
          <p:cNvGrpSpPr/>
          <p:nvPr userDrawn="1"/>
        </p:nvGrpSpPr>
        <p:grpSpPr>
          <a:xfrm>
            <a:off x="23853" y="2101527"/>
            <a:ext cx="1920240" cy="1920240"/>
            <a:chOff x="5361924" y="7472790"/>
            <a:chExt cx="1828800" cy="1828800"/>
          </a:xfrm>
        </p:grpSpPr>
        <p:grpSp>
          <p:nvGrpSpPr>
            <p:cNvPr id="115" name="Группа 114">
              <a:extLst>
                <a:ext uri="{FF2B5EF4-FFF2-40B4-BE49-F238E27FC236}">
                  <a16:creationId xmlns:a16="http://schemas.microsoft.com/office/drawing/2014/main" id="{81973B3A-7185-45FB-A2E6-A7BDE6414DF3}"/>
                </a:ext>
              </a:extLst>
            </p:cNvPr>
            <p:cNvGrpSpPr/>
            <p:nvPr userDrawn="1"/>
          </p:nvGrpSpPr>
          <p:grpSpPr>
            <a:xfrm>
              <a:off x="5361924" y="7472790"/>
              <a:ext cx="1828800" cy="1828800"/>
              <a:chOff x="5361924" y="7472790"/>
              <a:chExt cx="1828800" cy="1828800"/>
            </a:xfrm>
          </p:grpSpPr>
          <p:grpSp>
            <p:nvGrpSpPr>
              <p:cNvPr id="99" name="Группа 98">
                <a:extLst>
                  <a:ext uri="{FF2B5EF4-FFF2-40B4-BE49-F238E27FC236}">
                    <a16:creationId xmlns:a16="http://schemas.microsoft.com/office/drawing/2014/main" id="{DACFFF66-0600-406E-AF42-9FD8E8EDB397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88428" y="7173291"/>
                <a:chExt cx="1828800" cy="1828800"/>
              </a:xfrm>
            </p:grpSpPr>
            <p:grpSp>
              <p:nvGrpSpPr>
                <p:cNvPr id="96" name="Группа 95">
                  <a:extLst>
                    <a:ext uri="{FF2B5EF4-FFF2-40B4-BE49-F238E27FC236}">
                      <a16:creationId xmlns:a16="http://schemas.microsoft.com/office/drawing/2014/main" id="{9411687D-2631-487B-AEAB-39750C9E52BF}"/>
                    </a:ext>
                  </a:extLst>
                </p:cNvPr>
                <p:cNvGrpSpPr/>
                <p:nvPr userDrawn="1"/>
              </p:nvGrpSpPr>
              <p:grpSpPr>
                <a:xfrm>
                  <a:off x="5388428" y="7173291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90" name="Группа 89">
                    <a:extLst>
                      <a:ext uri="{FF2B5EF4-FFF2-40B4-BE49-F238E27FC236}">
                        <a16:creationId xmlns:a16="http://schemas.microsoft.com/office/drawing/2014/main" id="{4BDDEAF6-0726-4BF4-96D7-EBA489ABF3E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579044" y="7049770"/>
                    <a:chExt cx="1828800" cy="1828800"/>
                  </a:xfrm>
                </p:grpSpPr>
                <p:grpSp>
                  <p:nvGrpSpPr>
                    <p:cNvPr id="89" name="Группа 88">
                      <a:extLst>
                        <a:ext uri="{FF2B5EF4-FFF2-40B4-BE49-F238E27FC236}">
                          <a16:creationId xmlns:a16="http://schemas.microsoft.com/office/drawing/2014/main" id="{F80BBFBA-D0FB-4E20-8981-F569A2A0B678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579044" y="7049770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86" name="Группа 85">
                        <a:extLst>
                          <a:ext uri="{FF2B5EF4-FFF2-40B4-BE49-F238E27FC236}">
                            <a16:creationId xmlns:a16="http://schemas.microsoft.com/office/drawing/2014/main" id="{6B3BCF7C-4204-4B1A-8371-96E859FC8425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83" name="Группа 82">
                          <a:extLst>
                            <a:ext uri="{FF2B5EF4-FFF2-40B4-BE49-F238E27FC236}">
                              <a16:creationId xmlns:a16="http://schemas.microsoft.com/office/drawing/2014/main" id="{31CF95CD-48BB-4659-870A-21584266D83F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sp>
                        <p:nvSpPr>
                          <p:cNvPr id="78" name="Овал 77">
                            <a:extLst>
                              <a:ext uri="{FF2B5EF4-FFF2-40B4-BE49-F238E27FC236}">
                                <a16:creationId xmlns:a16="http://schemas.microsoft.com/office/drawing/2014/main" id="{871E1954-F3FD-427D-8FFA-F28839673545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579044" y="7049770"/>
                            <a:ext cx="1828800" cy="182880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>
                            <a:defPPr>
                              <a:defRPr lang="ru-RU"/>
                            </a:defPPr>
                          </a:lstStyle>
                          <a:p>
                            <a:pPr algn="ctr" rtl="0"/>
                            <a:r>
                              <a:rPr lang="ru-RU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80" name="Овал 79">
                            <a:extLst>
                              <a:ext uri="{FF2B5EF4-FFF2-40B4-BE49-F238E27FC236}">
                                <a16:creationId xmlns:a16="http://schemas.microsoft.com/office/drawing/2014/main" id="{B655BD1D-8AE2-43E7-B1D4-17923D0E0171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647624" y="7118350"/>
                            <a:ext cx="1691640" cy="169164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>
                            <a:defPPr>
                              <a:defRPr lang="ru-RU"/>
                            </a:defPPr>
                          </a:lstStyle>
                          <a:p>
                            <a:pPr algn="ctr" rtl="0"/>
                            <a:r>
                              <a:rPr lang="ru-RU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82" name="Овал 81">
                          <a:extLst>
                            <a:ext uri="{FF2B5EF4-FFF2-40B4-BE49-F238E27FC236}">
                              <a16:creationId xmlns:a16="http://schemas.microsoft.com/office/drawing/2014/main" id="{9F92C461-5E10-49F3-B4F0-F320512C0756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16204" y="7186930"/>
                          <a:ext cx="1554480" cy="155448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>
                          <a:defPPr>
                            <a:defRPr lang="ru-RU"/>
                          </a:defPPr>
                        </a:lstStyle>
                        <a:p>
                          <a:pPr algn="ctr" rtl="0"/>
                          <a:r>
                            <a:rPr lang="ru-RU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85" name="Овал 84">
                        <a:extLst>
                          <a:ext uri="{FF2B5EF4-FFF2-40B4-BE49-F238E27FC236}">
                            <a16:creationId xmlns:a16="http://schemas.microsoft.com/office/drawing/2014/main" id="{A6D57951-375C-41E9-BF45-DFC40F8E0A1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84784" y="7255510"/>
                        <a:ext cx="1417320" cy="141732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ru-RU"/>
                        </a:defPPr>
                      </a:lstStyle>
                      <a:p>
                        <a:pPr algn="ctr" rtl="0"/>
                        <a:r>
                          <a:rPr lang="ru-RU"/>
                          <a:t> </a:t>
                        </a:r>
                      </a:p>
                    </p:txBody>
                  </p:sp>
                </p:grpSp>
                <p:sp>
                  <p:nvSpPr>
                    <p:cNvPr id="88" name="Овал 87">
                      <a:extLst>
                        <a:ext uri="{FF2B5EF4-FFF2-40B4-BE49-F238E27FC236}">
                          <a16:creationId xmlns:a16="http://schemas.microsoft.com/office/drawing/2014/main" id="{E4A4216D-DF9B-4DD9-989C-1F4040F3F4F7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853364" y="7324090"/>
                      <a:ext cx="1280160" cy="128016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ru-RU"/>
                      </a:defPPr>
                    </a:lstStyle>
                    <a:p>
                      <a:pPr algn="ctr" rtl="0"/>
                      <a:r>
                        <a:rPr lang="ru-RU"/>
                        <a:t> </a:t>
                      </a:r>
                    </a:p>
                  </p:txBody>
                </p:sp>
              </p:grpSp>
              <p:sp>
                <p:nvSpPr>
                  <p:cNvPr id="92" name="Овал 91">
                    <a:extLst>
                      <a:ext uri="{FF2B5EF4-FFF2-40B4-BE49-F238E27FC236}">
                        <a16:creationId xmlns:a16="http://schemas.microsoft.com/office/drawing/2014/main" id="{3DCCC81D-9EE7-47A8-8A4C-74B5E047A33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31328" y="7516191"/>
                    <a:ext cx="1143000" cy="11430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ru-RU"/>
                    </a:defPPr>
                  </a:lstStyle>
                  <a:p>
                    <a:pPr algn="ctr" rtl="0"/>
                    <a:r>
                      <a:rPr lang="ru-RU"/>
                      <a:t> </a:t>
                    </a:r>
                  </a:p>
                </p:txBody>
              </p:sp>
            </p:grpSp>
            <p:sp>
              <p:nvSpPr>
                <p:cNvPr id="95" name="Овал 94">
                  <a:extLst>
                    <a:ext uri="{FF2B5EF4-FFF2-40B4-BE49-F238E27FC236}">
                      <a16:creationId xmlns:a16="http://schemas.microsoft.com/office/drawing/2014/main" id="{9985F9FD-CFFB-417E-A560-28BD7BC7EE86}"/>
                    </a:ext>
                  </a:extLst>
                </p:cNvPr>
                <p:cNvSpPr/>
                <p:nvPr userDrawn="1"/>
              </p:nvSpPr>
              <p:spPr>
                <a:xfrm>
                  <a:off x="5799908" y="7584771"/>
                  <a:ext cx="1005840" cy="10058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ru-RU"/>
                  </a:defPPr>
                </a:lstStyle>
                <a:p>
                  <a:pPr algn="ctr" rtl="0"/>
                  <a:r>
                    <a:rPr lang="ru-RU"/>
                    <a:t> </a:t>
                  </a:r>
                </a:p>
              </p:txBody>
            </p:sp>
          </p:grpSp>
          <p:sp>
            <p:nvSpPr>
              <p:cNvPr id="98" name="Овал 97">
                <a:extLst>
                  <a:ext uri="{FF2B5EF4-FFF2-40B4-BE49-F238E27FC236}">
                    <a16:creationId xmlns:a16="http://schemas.microsoft.com/office/drawing/2014/main" id="{9A923F7B-7D75-4E04-AE62-D5B99F645756}"/>
                  </a:ext>
                </a:extLst>
              </p:cNvPr>
              <p:cNvSpPr/>
              <p:nvPr userDrawn="1"/>
            </p:nvSpPr>
            <p:spPr>
              <a:xfrm>
                <a:off x="5841984" y="7952850"/>
                <a:ext cx="868680" cy="8686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ru-RU"/>
                </a:defPPr>
              </a:lstStyle>
              <a:p>
                <a:pPr algn="ctr" rtl="0"/>
                <a:r>
                  <a:rPr lang="ru-RU"/>
                  <a:t> </a:t>
                </a:r>
              </a:p>
            </p:txBody>
          </p:sp>
          <p:sp>
            <p:nvSpPr>
              <p:cNvPr id="102" name="Овал 101">
                <a:extLst>
                  <a:ext uri="{FF2B5EF4-FFF2-40B4-BE49-F238E27FC236}">
                    <a16:creationId xmlns:a16="http://schemas.microsoft.com/office/drawing/2014/main" id="{F0239D2C-73EF-42E3-B73F-E69B7C27F65B}"/>
                  </a:ext>
                </a:extLst>
              </p:cNvPr>
              <p:cNvSpPr/>
              <p:nvPr userDrawn="1"/>
            </p:nvSpPr>
            <p:spPr>
              <a:xfrm>
                <a:off x="5910564" y="8021430"/>
                <a:ext cx="731520" cy="73152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ru-RU"/>
                </a:defPPr>
              </a:lstStyle>
              <a:p>
                <a:pPr algn="ctr" rtl="0"/>
                <a:r>
                  <a:rPr lang="ru-RU"/>
                  <a:t> </a:t>
                </a:r>
              </a:p>
            </p:txBody>
          </p:sp>
          <p:sp>
            <p:nvSpPr>
              <p:cNvPr id="105" name="Овал 104">
                <a:extLst>
                  <a:ext uri="{FF2B5EF4-FFF2-40B4-BE49-F238E27FC236}">
                    <a16:creationId xmlns:a16="http://schemas.microsoft.com/office/drawing/2014/main" id="{59BA1C3D-ADED-4596-8A9D-3DEC7E848945}"/>
                  </a:ext>
                </a:extLst>
              </p:cNvPr>
              <p:cNvSpPr/>
              <p:nvPr userDrawn="1"/>
            </p:nvSpPr>
            <p:spPr>
              <a:xfrm>
                <a:off x="5979144" y="8090010"/>
                <a:ext cx="594360" cy="59436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ru-RU"/>
                </a:defPPr>
              </a:lstStyle>
              <a:p>
                <a:pPr algn="ctr" rtl="0"/>
                <a:r>
                  <a:rPr lang="ru-RU"/>
                  <a:t> </a:t>
                </a:r>
              </a:p>
            </p:txBody>
          </p:sp>
          <p:sp>
            <p:nvSpPr>
              <p:cNvPr id="108" name="Овал 107">
                <a:extLst>
                  <a:ext uri="{FF2B5EF4-FFF2-40B4-BE49-F238E27FC236}">
                    <a16:creationId xmlns:a16="http://schemas.microsoft.com/office/drawing/2014/main" id="{015F2BFA-6803-42A0-A870-794B120EF574}"/>
                  </a:ext>
                </a:extLst>
              </p:cNvPr>
              <p:cNvSpPr/>
              <p:nvPr userDrawn="1"/>
            </p:nvSpPr>
            <p:spPr>
              <a:xfrm>
                <a:off x="6047724" y="8158590"/>
                <a:ext cx="457200" cy="45720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ru-RU"/>
                </a:defPPr>
              </a:lstStyle>
              <a:p>
                <a:pPr algn="ctr" rtl="0"/>
                <a:r>
                  <a:rPr lang="ru-RU"/>
                  <a:t> </a:t>
                </a:r>
              </a:p>
            </p:txBody>
          </p:sp>
          <p:sp>
            <p:nvSpPr>
              <p:cNvPr id="110" name="Овал 109">
                <a:extLst>
                  <a:ext uri="{FF2B5EF4-FFF2-40B4-BE49-F238E27FC236}">
                    <a16:creationId xmlns:a16="http://schemas.microsoft.com/office/drawing/2014/main" id="{E09A173D-9FE5-446C-B59E-5D7C0A00BF6C}"/>
                  </a:ext>
                </a:extLst>
              </p:cNvPr>
              <p:cNvSpPr/>
              <p:nvPr userDrawn="1"/>
            </p:nvSpPr>
            <p:spPr>
              <a:xfrm>
                <a:off x="6116304" y="8227170"/>
                <a:ext cx="320040" cy="32004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ru-RU"/>
                </a:defPPr>
              </a:lstStyle>
              <a:p>
                <a:pPr algn="ctr" rtl="0"/>
                <a:r>
                  <a:rPr lang="ru-RU"/>
                  <a:t> </a:t>
                </a:r>
              </a:p>
            </p:txBody>
          </p:sp>
        </p:grpSp>
        <p:sp>
          <p:nvSpPr>
            <p:cNvPr id="113" name="Овал 112">
              <a:extLst>
                <a:ext uri="{FF2B5EF4-FFF2-40B4-BE49-F238E27FC236}">
                  <a16:creationId xmlns:a16="http://schemas.microsoft.com/office/drawing/2014/main" id="{974C3792-995F-4717-8C8B-089BBA7DE9C7}"/>
                </a:ext>
              </a:extLst>
            </p:cNvPr>
            <p:cNvSpPr/>
            <p:nvPr userDrawn="1"/>
          </p:nvSpPr>
          <p:spPr>
            <a:xfrm>
              <a:off x="6184884" y="8295750"/>
              <a:ext cx="182880" cy="182880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</a:lstStyle>
            <a:p>
              <a:pPr algn="ctr" rtl="0"/>
              <a:r>
                <a:rPr lang="ru-RU"/>
                <a:t> </a:t>
              </a:r>
            </a:p>
          </p:txBody>
        </p:sp>
      </p:grpSp>
      <p:sp>
        <p:nvSpPr>
          <p:cNvPr id="23" name="Полилиния: фигура 22">
            <a:extLst>
              <a:ext uri="{FF2B5EF4-FFF2-40B4-BE49-F238E27FC236}">
                <a16:creationId xmlns:a16="http://schemas.microsoft.com/office/drawing/2014/main" id="{C8FD950B-0E2B-4905-8DE9-195E24B2ABE7}"/>
              </a:ext>
            </a:extLst>
          </p:cNvPr>
          <p:cNvSpPr/>
          <p:nvPr userDrawn="1"/>
        </p:nvSpPr>
        <p:spPr>
          <a:xfrm rot="10800000">
            <a:off x="1013527" y="2043171"/>
            <a:ext cx="1014984" cy="2029968"/>
          </a:xfrm>
          <a:custGeom>
            <a:avLst/>
            <a:gdLst>
              <a:gd name="connsiteX0" fmla="*/ 1248 w 915648"/>
              <a:gd name="connsiteY0" fmla="*/ 0 h 1828800"/>
              <a:gd name="connsiteX1" fmla="*/ 915648 w 915648"/>
              <a:gd name="connsiteY1" fmla="*/ 914400 h 1828800"/>
              <a:gd name="connsiteX2" fmla="*/ 1248 w 915648"/>
              <a:gd name="connsiteY2" fmla="*/ 1828800 h 1828800"/>
              <a:gd name="connsiteX3" fmla="*/ 0 w 915648"/>
              <a:gd name="connsiteY3" fmla="*/ 1828737 h 1828800"/>
              <a:gd name="connsiteX4" fmla="*/ 0 w 915648"/>
              <a:gd name="connsiteY4" fmla="*/ 63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648" h="1828800">
                <a:moveTo>
                  <a:pt x="1248" y="0"/>
                </a:moveTo>
                <a:cubicBezTo>
                  <a:pt x="506257" y="0"/>
                  <a:pt x="915648" y="409391"/>
                  <a:pt x="915648" y="914400"/>
                </a:cubicBezTo>
                <a:cubicBezTo>
                  <a:pt x="915648" y="1419409"/>
                  <a:pt x="506257" y="1828800"/>
                  <a:pt x="1248" y="1828800"/>
                </a:cubicBezTo>
                <a:lnTo>
                  <a:pt x="0" y="1828737"/>
                </a:lnTo>
                <a:lnTo>
                  <a:pt x="0" y="6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168" name="Прямоугольник 9">
            <a:extLst>
              <a:ext uri="{FF2B5EF4-FFF2-40B4-BE49-F238E27FC236}">
                <a16:creationId xmlns:a16="http://schemas.microsoft.com/office/drawing/2014/main" id="{D0B57759-E007-4FD0-9C6B-356DC53050C4}"/>
              </a:ext>
            </a:extLst>
          </p:cNvPr>
          <p:cNvSpPr/>
          <p:nvPr userDrawn="1"/>
        </p:nvSpPr>
        <p:spPr>
          <a:xfrm rot="5400000">
            <a:off x="2028432" y="4821048"/>
            <a:ext cx="2029968" cy="2029968"/>
          </a:xfrm>
          <a:custGeom>
            <a:avLst/>
            <a:gdLst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1828800 w 1828800"/>
              <a:gd name="connsiteY2" fmla="*/ 1828800 h 1828800"/>
              <a:gd name="connsiteX3" fmla="*/ 0 w 1828800"/>
              <a:gd name="connsiteY3" fmla="*/ 1828800 h 1828800"/>
              <a:gd name="connsiteX4" fmla="*/ 0 w 1828800"/>
              <a:gd name="connsiteY4" fmla="*/ 0 h 1828800"/>
              <a:gd name="connsiteX0" fmla="*/ 0 w 1828800"/>
              <a:gd name="connsiteY0" fmla="*/ 0 h 1828800"/>
              <a:gd name="connsiteX1" fmla="*/ 1828800 w 1828800"/>
              <a:gd name="connsiteY1" fmla="*/ 1828800 h 1828800"/>
              <a:gd name="connsiteX2" fmla="*/ 0 w 1828800"/>
              <a:gd name="connsiteY2" fmla="*/ 1828800 h 1828800"/>
              <a:gd name="connsiteX3" fmla="*/ 0 w 1828800"/>
              <a:gd name="connsiteY3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1828800">
                <a:moveTo>
                  <a:pt x="0" y="0"/>
                </a:moveTo>
                <a:lnTo>
                  <a:pt x="18288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175" name="Овал 174">
            <a:extLst>
              <a:ext uri="{FF2B5EF4-FFF2-40B4-BE49-F238E27FC236}">
                <a16:creationId xmlns:a16="http://schemas.microsoft.com/office/drawing/2014/main" id="{273C520A-0126-47DA-A75B-1A38883907A2}"/>
              </a:ext>
            </a:extLst>
          </p:cNvPr>
          <p:cNvSpPr/>
          <p:nvPr userDrawn="1"/>
        </p:nvSpPr>
        <p:spPr>
          <a:xfrm>
            <a:off x="861942" y="888111"/>
            <a:ext cx="274320" cy="2743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291" name="Прямоугольник 290">
            <a:extLst>
              <a:ext uri="{FF2B5EF4-FFF2-40B4-BE49-F238E27FC236}">
                <a16:creationId xmlns:a16="http://schemas.microsoft.com/office/drawing/2014/main" id="{AB12487D-8BC9-4BEB-B6A7-B9DD702B2BD3}"/>
              </a:ext>
            </a:extLst>
          </p:cNvPr>
          <p:cNvSpPr/>
          <p:nvPr userDrawn="1"/>
        </p:nvSpPr>
        <p:spPr>
          <a:xfrm>
            <a:off x="0" y="4082178"/>
            <a:ext cx="2029968" cy="202996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pic>
        <p:nvPicPr>
          <p:cNvPr id="297" name="Графический объект 296">
            <a:extLst>
              <a:ext uri="{FF2B5EF4-FFF2-40B4-BE49-F238E27FC236}">
                <a16:creationId xmlns:a16="http://schemas.microsoft.com/office/drawing/2014/main" id="{AEE6DE36-A3C9-4D40-B471-F49B6A875D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2029016" y="2051944"/>
            <a:ext cx="2029968" cy="2029968"/>
          </a:xfrm>
          <a:prstGeom prst="rect">
            <a:avLst/>
          </a:prstGeom>
        </p:spPr>
      </p:pic>
      <p:pic>
        <p:nvPicPr>
          <p:cNvPr id="299" name="Графический объект 298">
            <a:extLst>
              <a:ext uri="{FF2B5EF4-FFF2-40B4-BE49-F238E27FC236}">
                <a16:creationId xmlns:a16="http://schemas.microsoft.com/office/drawing/2014/main" id="{99FF86FA-8891-4235-B88B-CFCA3B57E53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4078224"/>
            <a:ext cx="2029968" cy="2029968"/>
          </a:xfrm>
          <a:prstGeom prst="rect">
            <a:avLst/>
          </a:prstGeom>
        </p:spPr>
      </p:pic>
      <p:cxnSp>
        <p:nvCxnSpPr>
          <p:cNvPr id="170" name="Прямая соединительная линия 169">
            <a:extLst>
              <a:ext uri="{FF2B5EF4-FFF2-40B4-BE49-F238E27FC236}">
                <a16:creationId xmlns:a16="http://schemas.microsoft.com/office/drawing/2014/main" id="{7ADD6DC9-9036-47C7-AAE5-8AF23CE0C81D}"/>
              </a:ext>
            </a:extLst>
          </p:cNvPr>
          <p:cNvCxnSpPr>
            <a:cxnSpLocks/>
          </p:cNvCxnSpPr>
          <p:nvPr userDrawn="1"/>
        </p:nvCxnSpPr>
        <p:spPr>
          <a:xfrm>
            <a:off x="974376" y="989441"/>
            <a:ext cx="5867327" cy="586720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Дата 3">
            <a:extLst>
              <a:ext uri="{FF2B5EF4-FFF2-40B4-BE49-F238E27FC236}">
                <a16:creationId xmlns:a16="http://schemas.microsoft.com/office/drawing/2014/main" id="{74D64503-659B-472D-ABF8-01D077EB0D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08027" y="6353175"/>
            <a:ext cx="1097280" cy="365125"/>
          </a:xfrm>
        </p:spPr>
        <p:txBody>
          <a:bodyPr rtlCol="0"/>
          <a:lstStyle>
            <a:lvl1pPr>
              <a:defRPr lang="ru-RU">
                <a:solidFill>
                  <a:schemeClr val="bg1"/>
                </a:solidFill>
              </a:defRPr>
            </a:lvl1pPr>
          </a:lstStyle>
          <a:p>
            <a:pPr rtl="0"/>
            <a:r>
              <a:rPr lang="ru-RU"/>
              <a:t>20ГГ</a:t>
            </a:r>
          </a:p>
        </p:txBody>
      </p:sp>
    </p:spTree>
    <p:extLst>
      <p:ext uri="{BB962C8B-B14F-4D97-AF65-F5344CB8AC3E}">
        <p14:creationId xmlns:p14="http://schemas.microsoft.com/office/powerpoint/2010/main" val="1752971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>
          <p15:clr>
            <a:srgbClr val="FBAE40"/>
          </p15:clr>
        </p15:guide>
        <p15:guide id="2" orient="horz" pos="2160">
          <p15:clr>
            <a:srgbClr val="FBAE40"/>
          </p15:clr>
        </p15:guide>
        <p15:guide id="3" orient="horz" pos="3240">
          <p15:clr>
            <a:srgbClr val="FBAE40"/>
          </p15:clr>
        </p15:guide>
        <p15:guide id="4" orient="horz" pos="2260">
          <p15:clr>
            <a:srgbClr val="FBAE40"/>
          </p15:clr>
        </p15:guide>
        <p15:guide id="5" pos="7296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содержимое (справа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Прямоугольник 63">
            <a:extLst>
              <a:ext uri="{FF2B5EF4-FFF2-40B4-BE49-F238E27FC236}">
                <a16:creationId xmlns:a16="http://schemas.microsoft.com/office/drawing/2014/main" id="{0407AED1-9974-465A-BC9C-530E270105DE}"/>
              </a:ext>
            </a:extLst>
          </p:cNvPr>
          <p:cNvSpPr/>
          <p:nvPr userDrawn="1"/>
        </p:nvSpPr>
        <p:spPr>
          <a:xfrm flipH="1">
            <a:off x="0" y="2021358"/>
            <a:ext cx="2032942" cy="20299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3950" y="898524"/>
            <a:ext cx="6343650" cy="1325880"/>
          </a:xfrm>
        </p:spPr>
        <p:txBody>
          <a:bodyPr rtlCol="0" anchor="t" anchorCtr="0"/>
          <a:lstStyle>
            <a:lvl1pPr>
              <a:defRPr lang="ru-RU" cap="all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ru-RU"/>
              <a:t>ЩЕЛКНИТЕ, ЧТОБЫ ДОБАВИТЬ ЗАГОЛОВОК</a:t>
            </a:r>
          </a:p>
        </p:txBody>
      </p:sp>
      <p:sp>
        <p:nvSpPr>
          <p:cNvPr id="10" name="Текст 9">
            <a:extLst>
              <a:ext uri="{FF2B5EF4-FFF2-40B4-BE49-F238E27FC236}">
                <a16:creationId xmlns:a16="http://schemas.microsoft.com/office/drawing/2014/main" id="{58CA33B9-D0BA-4ED1-B10C-9961E1B54F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3949" y="2310817"/>
            <a:ext cx="6400800" cy="3657600"/>
          </a:xfrm>
        </p:spPr>
        <p:txBody>
          <a:bodyPr rtlCol="0">
            <a:normAutofit/>
          </a:bodyPr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lang="ru-RU" sz="1800" baseline="0"/>
            </a:lvl1pPr>
            <a:lvl2pPr marL="457200" indent="0">
              <a:buNone/>
              <a:defRPr lang="ru-RU" sz="1800"/>
            </a:lvl2pPr>
            <a:lvl3pPr marL="914400" indent="0">
              <a:buNone/>
              <a:defRPr lang="ru-RU" sz="1800"/>
            </a:lvl3pPr>
            <a:lvl4pPr marL="1371600" indent="0">
              <a:buNone/>
              <a:defRPr lang="ru-RU" sz="1800"/>
            </a:lvl4pPr>
            <a:lvl5pPr marL="1828800" indent="0">
              <a:buNone/>
              <a:defRPr lang="ru-RU" sz="1800"/>
            </a:lvl5pPr>
          </a:lstStyle>
          <a:p>
            <a:pPr lvl="0" rtl="0"/>
            <a:r>
              <a:rPr lang="ru-RU"/>
              <a:t>Щелкните, чтобы изменить стили текста образца слайда</a:t>
            </a:r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808ADBC6-C9BE-4302-A86A-4AC842874C24}"/>
              </a:ext>
            </a:extLst>
          </p:cNvPr>
          <p:cNvSpPr/>
          <p:nvPr userDrawn="1"/>
        </p:nvSpPr>
        <p:spPr>
          <a:xfrm>
            <a:off x="2029604" y="2031653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02B04AFC-F339-4DFB-AA44-D68317065E02}"/>
              </a:ext>
            </a:extLst>
          </p:cNvPr>
          <p:cNvSpPr/>
          <p:nvPr userDrawn="1"/>
        </p:nvSpPr>
        <p:spPr>
          <a:xfrm>
            <a:off x="2028253" y="4052815"/>
            <a:ext cx="2029968" cy="202996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pic>
        <p:nvPicPr>
          <p:cNvPr id="20" name="Рисунок 19" descr="Узор в черно-белую полоску&#10;&#10;Описание создано автоматически с низкой степенью достоверности">
            <a:extLst>
              <a:ext uri="{FF2B5EF4-FFF2-40B4-BE49-F238E27FC236}">
                <a16:creationId xmlns:a16="http://schemas.microsoft.com/office/drawing/2014/main" id="{E88B2398-8473-499F-836C-F3AF518F5BB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3015" y="5086646"/>
            <a:ext cx="2019299" cy="999451"/>
          </a:xfrm>
          <a:prstGeom prst="rect">
            <a:avLst/>
          </a:prstGeom>
        </p:spPr>
      </p:pic>
      <p:pic>
        <p:nvPicPr>
          <p:cNvPr id="26" name="Графический объект 25">
            <a:extLst>
              <a:ext uri="{FF2B5EF4-FFF2-40B4-BE49-F238E27FC236}">
                <a16:creationId xmlns:a16="http://schemas.microsoft.com/office/drawing/2014/main" id="{E1BC9BFE-80C0-4DA9-92DB-070C41E412B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-9867" y="-1076"/>
            <a:ext cx="2029968" cy="2029968"/>
          </a:xfrm>
          <a:prstGeom prst="rect">
            <a:avLst/>
          </a:prstGeom>
        </p:spPr>
      </p:pic>
      <p:sp>
        <p:nvSpPr>
          <p:cNvPr id="31" name="Прямоугольник 30">
            <a:extLst>
              <a:ext uri="{FF2B5EF4-FFF2-40B4-BE49-F238E27FC236}">
                <a16:creationId xmlns:a16="http://schemas.microsoft.com/office/drawing/2014/main" id="{A522571C-09D3-4F39-B963-76F80D9973F1}"/>
              </a:ext>
            </a:extLst>
          </p:cNvPr>
          <p:cNvSpPr/>
          <p:nvPr userDrawn="1"/>
        </p:nvSpPr>
        <p:spPr>
          <a:xfrm>
            <a:off x="2029968" y="6045049"/>
            <a:ext cx="2029968" cy="81295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36" name="Прямоугольник 35">
            <a:extLst>
              <a:ext uri="{FF2B5EF4-FFF2-40B4-BE49-F238E27FC236}">
                <a16:creationId xmlns:a16="http://schemas.microsoft.com/office/drawing/2014/main" id="{20268D7D-D5FB-492C-8D00-3E866534BD42}"/>
              </a:ext>
            </a:extLst>
          </p:cNvPr>
          <p:cNvSpPr/>
          <p:nvPr userDrawn="1"/>
        </p:nvSpPr>
        <p:spPr>
          <a:xfrm flipH="1">
            <a:off x="0" y="4828032"/>
            <a:ext cx="2032942" cy="202996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pic>
        <p:nvPicPr>
          <p:cNvPr id="14" name="Графический объект 13">
            <a:extLst>
              <a:ext uri="{FF2B5EF4-FFF2-40B4-BE49-F238E27FC236}">
                <a16:creationId xmlns:a16="http://schemas.microsoft.com/office/drawing/2014/main" id="{54BCEF24-C76B-44E5-A457-E55658E8EB8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-2860" y="4828032"/>
            <a:ext cx="2029968" cy="2029968"/>
          </a:xfrm>
          <a:prstGeom prst="rect">
            <a:avLst/>
          </a:prstGeom>
        </p:spPr>
      </p:pic>
      <p:grpSp>
        <p:nvGrpSpPr>
          <p:cNvPr id="40" name="Группа 39">
            <a:extLst>
              <a:ext uri="{FF2B5EF4-FFF2-40B4-BE49-F238E27FC236}">
                <a16:creationId xmlns:a16="http://schemas.microsoft.com/office/drawing/2014/main" id="{18216784-417D-44A8-8CF1-C0CAF410EB9B}"/>
              </a:ext>
            </a:extLst>
          </p:cNvPr>
          <p:cNvGrpSpPr/>
          <p:nvPr userDrawn="1"/>
        </p:nvGrpSpPr>
        <p:grpSpPr>
          <a:xfrm>
            <a:off x="100242" y="2099803"/>
            <a:ext cx="1920240" cy="1920240"/>
            <a:chOff x="5361924" y="7472790"/>
            <a:chExt cx="1828800" cy="1828800"/>
          </a:xfrm>
        </p:grpSpPr>
        <p:grpSp>
          <p:nvGrpSpPr>
            <p:cNvPr id="41" name="Группа 40">
              <a:extLst>
                <a:ext uri="{FF2B5EF4-FFF2-40B4-BE49-F238E27FC236}">
                  <a16:creationId xmlns:a16="http://schemas.microsoft.com/office/drawing/2014/main" id="{FFF90BA2-E949-4FDF-A88E-B68F607E3205}"/>
                </a:ext>
              </a:extLst>
            </p:cNvPr>
            <p:cNvGrpSpPr/>
            <p:nvPr userDrawn="1"/>
          </p:nvGrpSpPr>
          <p:grpSpPr>
            <a:xfrm>
              <a:off x="5361924" y="7472790"/>
              <a:ext cx="1828800" cy="1828800"/>
              <a:chOff x="5361924" y="7472790"/>
              <a:chExt cx="1828800" cy="1828800"/>
            </a:xfrm>
          </p:grpSpPr>
          <p:grpSp>
            <p:nvGrpSpPr>
              <p:cNvPr id="43" name="Группа 42">
                <a:extLst>
                  <a:ext uri="{FF2B5EF4-FFF2-40B4-BE49-F238E27FC236}">
                    <a16:creationId xmlns:a16="http://schemas.microsoft.com/office/drawing/2014/main" id="{41F18930-2C24-4BA6-A1EB-BF1644EE8558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88428" y="7173291"/>
                <a:chExt cx="1828800" cy="1828800"/>
              </a:xfrm>
            </p:grpSpPr>
            <p:grpSp>
              <p:nvGrpSpPr>
                <p:cNvPr id="49" name="Группа 48">
                  <a:extLst>
                    <a:ext uri="{FF2B5EF4-FFF2-40B4-BE49-F238E27FC236}">
                      <a16:creationId xmlns:a16="http://schemas.microsoft.com/office/drawing/2014/main" id="{D5953E65-C24C-4C83-86BB-E4A6D2532FDF}"/>
                    </a:ext>
                  </a:extLst>
                </p:cNvPr>
                <p:cNvGrpSpPr/>
                <p:nvPr userDrawn="1"/>
              </p:nvGrpSpPr>
              <p:grpSpPr>
                <a:xfrm>
                  <a:off x="5388428" y="7173291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51" name="Группа 50">
                    <a:extLst>
                      <a:ext uri="{FF2B5EF4-FFF2-40B4-BE49-F238E27FC236}">
                        <a16:creationId xmlns:a16="http://schemas.microsoft.com/office/drawing/2014/main" id="{0B9DA7A8-A66E-4E0E-92DF-B3FF112EBB70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579044" y="7049770"/>
                    <a:chExt cx="1828800" cy="1828800"/>
                  </a:xfrm>
                </p:grpSpPr>
                <p:grpSp>
                  <p:nvGrpSpPr>
                    <p:cNvPr id="53" name="Группа 52">
                      <a:extLst>
                        <a:ext uri="{FF2B5EF4-FFF2-40B4-BE49-F238E27FC236}">
                          <a16:creationId xmlns:a16="http://schemas.microsoft.com/office/drawing/2014/main" id="{94E74739-1964-4A3C-B2E5-28FEF5EF8E49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579044" y="7049770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5" name="Группа 54">
                        <a:extLst>
                          <a:ext uri="{FF2B5EF4-FFF2-40B4-BE49-F238E27FC236}">
                            <a16:creationId xmlns:a16="http://schemas.microsoft.com/office/drawing/2014/main" id="{E31C22DC-76BD-4E83-8A1A-B7AE70B2E8FE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7" name="Группа 56">
                          <a:extLst>
                            <a:ext uri="{FF2B5EF4-FFF2-40B4-BE49-F238E27FC236}">
                              <a16:creationId xmlns:a16="http://schemas.microsoft.com/office/drawing/2014/main" id="{F63C700C-5749-4BA1-8128-78559312E825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sp>
                        <p:nvSpPr>
                          <p:cNvPr id="59" name="Овал 58">
                            <a:extLst>
                              <a:ext uri="{FF2B5EF4-FFF2-40B4-BE49-F238E27FC236}">
                                <a16:creationId xmlns:a16="http://schemas.microsoft.com/office/drawing/2014/main" id="{EC81C305-3A69-4634-8A07-56F8272122AF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579044" y="7049770"/>
                            <a:ext cx="1828800" cy="182880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>
                            <a:defPPr>
                              <a:defRPr lang="ru-RU"/>
                            </a:defPPr>
                          </a:lstStyle>
                          <a:p>
                            <a:pPr algn="ctr" rtl="0"/>
                            <a:r>
                              <a:rPr lang="ru-RU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60" name="Овал 59">
                            <a:extLst>
                              <a:ext uri="{FF2B5EF4-FFF2-40B4-BE49-F238E27FC236}">
                                <a16:creationId xmlns:a16="http://schemas.microsoft.com/office/drawing/2014/main" id="{A14AAEDA-8F87-420D-A6BD-FF115C08EB7A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647624" y="7118350"/>
                            <a:ext cx="1691640" cy="169164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>
                            <a:defPPr>
                              <a:defRPr lang="ru-RU"/>
                            </a:defPPr>
                          </a:lstStyle>
                          <a:p>
                            <a:pPr algn="ctr" rtl="0"/>
                            <a:r>
                              <a:rPr lang="ru-RU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8" name="Овал 57">
                          <a:extLst>
                            <a:ext uri="{FF2B5EF4-FFF2-40B4-BE49-F238E27FC236}">
                              <a16:creationId xmlns:a16="http://schemas.microsoft.com/office/drawing/2014/main" id="{A1FA4EA0-701D-49A3-8962-1BD0CE6E9C0E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16204" y="7186930"/>
                          <a:ext cx="1554480" cy="155448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>
                          <a:defPPr>
                            <a:defRPr lang="ru-RU"/>
                          </a:defPPr>
                        </a:lstStyle>
                        <a:p>
                          <a:pPr algn="ctr" rtl="0"/>
                          <a:r>
                            <a:rPr lang="ru-RU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6" name="Овал 55">
                        <a:extLst>
                          <a:ext uri="{FF2B5EF4-FFF2-40B4-BE49-F238E27FC236}">
                            <a16:creationId xmlns:a16="http://schemas.microsoft.com/office/drawing/2014/main" id="{E362A8AA-1110-4C1C-9922-60F7D43E82B0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84784" y="7255510"/>
                        <a:ext cx="1417320" cy="141732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ru-RU"/>
                        </a:defPPr>
                      </a:lstStyle>
                      <a:p>
                        <a:pPr algn="ctr" rtl="0"/>
                        <a:r>
                          <a:rPr lang="ru-RU"/>
                          <a:t> </a:t>
                        </a:r>
                      </a:p>
                    </p:txBody>
                  </p:sp>
                </p:grpSp>
                <p:sp>
                  <p:nvSpPr>
                    <p:cNvPr id="54" name="Овал 53">
                      <a:extLst>
                        <a:ext uri="{FF2B5EF4-FFF2-40B4-BE49-F238E27FC236}">
                          <a16:creationId xmlns:a16="http://schemas.microsoft.com/office/drawing/2014/main" id="{BC8B72EE-335A-4030-B500-7E6FB4D24F18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853364" y="7324090"/>
                      <a:ext cx="1280160" cy="128016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ru-RU"/>
                      </a:defPPr>
                    </a:lstStyle>
                    <a:p>
                      <a:pPr algn="ctr" rtl="0"/>
                      <a:r>
                        <a:rPr lang="ru-RU"/>
                        <a:t> </a:t>
                      </a:r>
                    </a:p>
                  </p:txBody>
                </p:sp>
              </p:grpSp>
              <p:sp>
                <p:nvSpPr>
                  <p:cNvPr id="52" name="Овал 51">
                    <a:extLst>
                      <a:ext uri="{FF2B5EF4-FFF2-40B4-BE49-F238E27FC236}">
                        <a16:creationId xmlns:a16="http://schemas.microsoft.com/office/drawing/2014/main" id="{10167348-D9AA-4440-8569-849A6B0F2C2D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31328" y="7516191"/>
                    <a:ext cx="1143000" cy="11430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ru-RU"/>
                    </a:defPPr>
                  </a:lstStyle>
                  <a:p>
                    <a:pPr algn="ctr" rtl="0"/>
                    <a:r>
                      <a:rPr lang="ru-RU"/>
                      <a:t> </a:t>
                    </a:r>
                  </a:p>
                </p:txBody>
              </p:sp>
            </p:grpSp>
            <p:sp>
              <p:nvSpPr>
                <p:cNvPr id="50" name="Овал 49">
                  <a:extLst>
                    <a:ext uri="{FF2B5EF4-FFF2-40B4-BE49-F238E27FC236}">
                      <a16:creationId xmlns:a16="http://schemas.microsoft.com/office/drawing/2014/main" id="{A5616AB2-7A83-42C0-883C-FFA27D5468CE}"/>
                    </a:ext>
                  </a:extLst>
                </p:cNvPr>
                <p:cNvSpPr/>
                <p:nvPr userDrawn="1"/>
              </p:nvSpPr>
              <p:spPr>
                <a:xfrm>
                  <a:off x="5799908" y="7584771"/>
                  <a:ext cx="1005840" cy="10058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ru-RU"/>
                  </a:defPPr>
                </a:lstStyle>
                <a:p>
                  <a:pPr algn="ctr" rtl="0"/>
                  <a:r>
                    <a:rPr lang="ru-RU"/>
                    <a:t> </a:t>
                  </a:r>
                </a:p>
              </p:txBody>
            </p:sp>
          </p:grpSp>
          <p:sp>
            <p:nvSpPr>
              <p:cNvPr id="44" name="Овал 43">
                <a:extLst>
                  <a:ext uri="{FF2B5EF4-FFF2-40B4-BE49-F238E27FC236}">
                    <a16:creationId xmlns:a16="http://schemas.microsoft.com/office/drawing/2014/main" id="{6A9CA073-4F0B-4787-B46D-7886261E945E}"/>
                  </a:ext>
                </a:extLst>
              </p:cNvPr>
              <p:cNvSpPr/>
              <p:nvPr userDrawn="1"/>
            </p:nvSpPr>
            <p:spPr>
              <a:xfrm>
                <a:off x="5841984" y="7952850"/>
                <a:ext cx="868680" cy="8686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ru-RU"/>
                </a:defPPr>
              </a:lstStyle>
              <a:p>
                <a:pPr algn="ctr" rtl="0"/>
                <a:r>
                  <a:rPr lang="ru-RU"/>
                  <a:t> </a:t>
                </a:r>
              </a:p>
            </p:txBody>
          </p:sp>
          <p:sp>
            <p:nvSpPr>
              <p:cNvPr id="45" name="Овал 44">
                <a:extLst>
                  <a:ext uri="{FF2B5EF4-FFF2-40B4-BE49-F238E27FC236}">
                    <a16:creationId xmlns:a16="http://schemas.microsoft.com/office/drawing/2014/main" id="{9AF901A3-1EC5-458F-A653-74CCEAE9A13D}"/>
                  </a:ext>
                </a:extLst>
              </p:cNvPr>
              <p:cNvSpPr/>
              <p:nvPr userDrawn="1"/>
            </p:nvSpPr>
            <p:spPr>
              <a:xfrm>
                <a:off x="5910564" y="8021430"/>
                <a:ext cx="731520" cy="73152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ru-RU"/>
                </a:defPPr>
              </a:lstStyle>
              <a:p>
                <a:pPr algn="ctr" rtl="0"/>
                <a:r>
                  <a:rPr lang="ru-RU"/>
                  <a:t> </a:t>
                </a:r>
              </a:p>
            </p:txBody>
          </p:sp>
          <p:sp>
            <p:nvSpPr>
              <p:cNvPr id="46" name="Овал 45">
                <a:extLst>
                  <a:ext uri="{FF2B5EF4-FFF2-40B4-BE49-F238E27FC236}">
                    <a16:creationId xmlns:a16="http://schemas.microsoft.com/office/drawing/2014/main" id="{4D5E35A9-4BB5-48F3-AE34-E1BDD3343EB1}"/>
                  </a:ext>
                </a:extLst>
              </p:cNvPr>
              <p:cNvSpPr/>
              <p:nvPr userDrawn="1"/>
            </p:nvSpPr>
            <p:spPr>
              <a:xfrm>
                <a:off x="5979144" y="8090010"/>
                <a:ext cx="594360" cy="59436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ru-RU"/>
                </a:defPPr>
              </a:lstStyle>
              <a:p>
                <a:pPr algn="ctr" rtl="0"/>
                <a:r>
                  <a:rPr lang="ru-RU"/>
                  <a:t> </a:t>
                </a:r>
              </a:p>
            </p:txBody>
          </p:sp>
          <p:sp>
            <p:nvSpPr>
              <p:cNvPr id="47" name="Овал 46">
                <a:extLst>
                  <a:ext uri="{FF2B5EF4-FFF2-40B4-BE49-F238E27FC236}">
                    <a16:creationId xmlns:a16="http://schemas.microsoft.com/office/drawing/2014/main" id="{A9A549D5-A823-49C4-8C36-D074E6E039B9}"/>
                  </a:ext>
                </a:extLst>
              </p:cNvPr>
              <p:cNvSpPr/>
              <p:nvPr userDrawn="1"/>
            </p:nvSpPr>
            <p:spPr>
              <a:xfrm>
                <a:off x="6047724" y="8158590"/>
                <a:ext cx="457200" cy="45720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ru-RU"/>
                </a:defPPr>
              </a:lstStyle>
              <a:p>
                <a:pPr algn="ctr" rtl="0"/>
                <a:r>
                  <a:rPr lang="ru-RU"/>
                  <a:t> </a:t>
                </a:r>
              </a:p>
            </p:txBody>
          </p:sp>
          <p:sp>
            <p:nvSpPr>
              <p:cNvPr id="48" name="Овал 47">
                <a:extLst>
                  <a:ext uri="{FF2B5EF4-FFF2-40B4-BE49-F238E27FC236}">
                    <a16:creationId xmlns:a16="http://schemas.microsoft.com/office/drawing/2014/main" id="{6A767C47-7246-4B50-8E78-82766365754A}"/>
                  </a:ext>
                </a:extLst>
              </p:cNvPr>
              <p:cNvSpPr/>
              <p:nvPr userDrawn="1"/>
            </p:nvSpPr>
            <p:spPr>
              <a:xfrm>
                <a:off x="6116304" y="8227170"/>
                <a:ext cx="320040" cy="32004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ru-RU"/>
                </a:defPPr>
              </a:lstStyle>
              <a:p>
                <a:pPr algn="ctr" rtl="0"/>
                <a:r>
                  <a:rPr lang="ru-RU"/>
                  <a:t> </a:t>
                </a:r>
              </a:p>
            </p:txBody>
          </p:sp>
        </p:grpSp>
        <p:sp>
          <p:nvSpPr>
            <p:cNvPr id="42" name="Овал 41">
              <a:extLst>
                <a:ext uri="{FF2B5EF4-FFF2-40B4-BE49-F238E27FC236}">
                  <a16:creationId xmlns:a16="http://schemas.microsoft.com/office/drawing/2014/main" id="{0AEE1DDC-07C3-4204-A3B1-BB7C77C0622B}"/>
                </a:ext>
              </a:extLst>
            </p:cNvPr>
            <p:cNvSpPr/>
            <p:nvPr userDrawn="1"/>
          </p:nvSpPr>
          <p:spPr>
            <a:xfrm>
              <a:off x="6184884" y="8295750"/>
              <a:ext cx="182880" cy="182880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</a:lstStyle>
            <a:p>
              <a:pPr algn="ctr" rtl="0"/>
              <a:r>
                <a:rPr lang="ru-RU"/>
                <a:t> </a:t>
              </a:r>
            </a:p>
          </p:txBody>
        </p:sp>
      </p:grpSp>
      <p:sp>
        <p:nvSpPr>
          <p:cNvPr id="75" name="Прямоугольник 74">
            <a:extLst>
              <a:ext uri="{FF2B5EF4-FFF2-40B4-BE49-F238E27FC236}">
                <a16:creationId xmlns:a16="http://schemas.microsoft.com/office/drawing/2014/main" id="{15DA288D-BE35-46E8-AA86-9F28D8504DAB}"/>
              </a:ext>
            </a:extLst>
          </p:cNvPr>
          <p:cNvSpPr/>
          <p:nvPr userDrawn="1"/>
        </p:nvSpPr>
        <p:spPr>
          <a:xfrm>
            <a:off x="0" y="4043197"/>
            <a:ext cx="2029968" cy="7845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74" name="Полилиния: фигура 73">
            <a:extLst>
              <a:ext uri="{FF2B5EF4-FFF2-40B4-BE49-F238E27FC236}">
                <a16:creationId xmlns:a16="http://schemas.microsoft.com/office/drawing/2014/main" id="{72557B54-30A3-4192-9D51-EE28AF522DE9}"/>
              </a:ext>
            </a:extLst>
          </p:cNvPr>
          <p:cNvSpPr/>
          <p:nvPr userDrawn="1"/>
        </p:nvSpPr>
        <p:spPr>
          <a:xfrm>
            <a:off x="0" y="2021358"/>
            <a:ext cx="1014984" cy="2029968"/>
          </a:xfrm>
          <a:custGeom>
            <a:avLst/>
            <a:gdLst>
              <a:gd name="connsiteX0" fmla="*/ 1248 w 915648"/>
              <a:gd name="connsiteY0" fmla="*/ 0 h 1828800"/>
              <a:gd name="connsiteX1" fmla="*/ 915648 w 915648"/>
              <a:gd name="connsiteY1" fmla="*/ 914400 h 1828800"/>
              <a:gd name="connsiteX2" fmla="*/ 1248 w 915648"/>
              <a:gd name="connsiteY2" fmla="*/ 1828800 h 1828800"/>
              <a:gd name="connsiteX3" fmla="*/ 0 w 915648"/>
              <a:gd name="connsiteY3" fmla="*/ 1828737 h 1828800"/>
              <a:gd name="connsiteX4" fmla="*/ 0 w 915648"/>
              <a:gd name="connsiteY4" fmla="*/ 63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648" h="1828800">
                <a:moveTo>
                  <a:pt x="1248" y="0"/>
                </a:moveTo>
                <a:cubicBezTo>
                  <a:pt x="506257" y="0"/>
                  <a:pt x="915648" y="409391"/>
                  <a:pt x="915648" y="914400"/>
                </a:cubicBezTo>
                <a:cubicBezTo>
                  <a:pt x="915648" y="1419409"/>
                  <a:pt x="506257" y="1828800"/>
                  <a:pt x="1248" y="1828800"/>
                </a:cubicBezTo>
                <a:lnTo>
                  <a:pt x="0" y="1828737"/>
                </a:lnTo>
                <a:lnTo>
                  <a:pt x="0" y="6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cxnSp>
        <p:nvCxnSpPr>
          <p:cNvPr id="66" name="Прямая соединительная линия 65">
            <a:extLst>
              <a:ext uri="{FF2B5EF4-FFF2-40B4-BE49-F238E27FC236}">
                <a16:creationId xmlns:a16="http://schemas.microsoft.com/office/drawing/2014/main" id="{2208FD0E-034D-4DF3-85D7-F0EBE2775B58}"/>
              </a:ext>
            </a:extLst>
          </p:cNvPr>
          <p:cNvCxnSpPr>
            <a:cxnSpLocks/>
          </p:cNvCxnSpPr>
          <p:nvPr userDrawn="1"/>
        </p:nvCxnSpPr>
        <p:spPr>
          <a:xfrm>
            <a:off x="10632" y="-7753"/>
            <a:ext cx="4052352" cy="4040860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Овал 70">
            <a:extLst>
              <a:ext uri="{FF2B5EF4-FFF2-40B4-BE49-F238E27FC236}">
                <a16:creationId xmlns:a16="http://schemas.microsoft.com/office/drawing/2014/main" id="{E20239FE-47D0-4B4F-8440-F859F368C141}"/>
              </a:ext>
            </a:extLst>
          </p:cNvPr>
          <p:cNvSpPr/>
          <p:nvPr userDrawn="1"/>
        </p:nvSpPr>
        <p:spPr>
          <a:xfrm>
            <a:off x="3903349" y="3869829"/>
            <a:ext cx="274320" cy="2743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112" name="Дата 3">
            <a:extLst>
              <a:ext uri="{FF2B5EF4-FFF2-40B4-BE49-F238E27FC236}">
                <a16:creationId xmlns:a16="http://schemas.microsoft.com/office/drawing/2014/main" id="{5E4B9359-45F7-446D-8327-B1978DE8E3D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 rtlCol="0"/>
          <a:lstStyle>
            <a:lvl1pPr>
              <a:defRPr lang="ru-RU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dirty="0"/>
              <a:t>20ГГ</a:t>
            </a:r>
          </a:p>
        </p:txBody>
      </p:sp>
      <p:sp>
        <p:nvSpPr>
          <p:cNvPr id="113" name="Нижний колонтитул 4">
            <a:extLst>
              <a:ext uri="{FF2B5EF4-FFF2-40B4-BE49-F238E27FC236}">
                <a16:creationId xmlns:a16="http://schemas.microsoft.com/office/drawing/2014/main" id="{A808BC2F-0D21-4E99-B8C6-DC1C7CD12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 rtlCol="0"/>
          <a:lstStyle>
            <a:lvl1pPr>
              <a:defRPr lang="ru-RU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/>
              <a:t>Заголовок презентации</a:t>
            </a:r>
          </a:p>
        </p:txBody>
      </p:sp>
      <p:sp>
        <p:nvSpPr>
          <p:cNvPr id="114" name="Номер слайда 5">
            <a:extLst>
              <a:ext uri="{FF2B5EF4-FFF2-40B4-BE49-F238E27FC236}">
                <a16:creationId xmlns:a16="http://schemas.microsoft.com/office/drawing/2014/main" id="{054CC8D5-17CB-435D-B227-465D3B8FA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 rtlCol="0"/>
          <a:lstStyle>
            <a:lvl1pPr>
              <a:defRPr lang="ru-RU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620049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>
          <p15:clr>
            <a:srgbClr val="FBAE40"/>
          </p15:clr>
        </p15:guide>
        <p15:guide id="2" pos="7104">
          <p15:clr>
            <a:srgbClr val="FBAE40"/>
          </p15:clr>
        </p15:guide>
        <p15:guide id="3" pos="7392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роблема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0" y="898524"/>
            <a:ext cx="6339840" cy="1325880"/>
          </a:xfrm>
        </p:spPr>
        <p:txBody>
          <a:bodyPr rtlCol="0" anchor="t" anchorCtr="0"/>
          <a:lstStyle>
            <a:lvl1pPr>
              <a:defRPr lang="ru-RU" cap="all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ru-RU"/>
              <a:t>ЩЕЛКНИТЕ, ЧТОБЫ ДОБАВИТЬ ЗАГОЛОВОК</a:t>
            </a:r>
          </a:p>
        </p:txBody>
      </p: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AA46EB74-3A91-4DAA-ACF3-FF090B2F7C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93623" y="-983359"/>
            <a:ext cx="5242592" cy="7843456"/>
            <a:chOff x="-193623" y="-983359"/>
            <a:chExt cx="5242592" cy="7843456"/>
          </a:xfrm>
        </p:grpSpPr>
        <p:pic>
          <p:nvPicPr>
            <p:cNvPr id="26" name="Графический объект 25">
              <a:extLst>
                <a:ext uri="{FF2B5EF4-FFF2-40B4-BE49-F238E27FC236}">
                  <a16:creationId xmlns:a16="http://schemas.microsoft.com/office/drawing/2014/main" id="{E1BC9BFE-80C0-4DA9-92DB-070C41E412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8097646">
              <a:off x="1569916" y="-983359"/>
              <a:ext cx="2029968" cy="2029968"/>
            </a:xfrm>
            <a:prstGeom prst="rect">
              <a:avLst/>
            </a:prstGeom>
          </p:spPr>
        </p:pic>
        <p:sp>
          <p:nvSpPr>
            <p:cNvPr id="8" name="Прямоугольник 23">
              <a:extLst>
                <a:ext uri="{FF2B5EF4-FFF2-40B4-BE49-F238E27FC236}">
                  <a16:creationId xmlns:a16="http://schemas.microsoft.com/office/drawing/2014/main" id="{F5ED01E4-35BF-4165-86B2-E3BDFD91D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3508190">
              <a:off x="141725" y="458228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</a:lstStyle>
            <a:p>
              <a:pPr algn="ctr" rtl="0"/>
              <a:endParaRPr lang="ru-RU" dirty="0"/>
            </a:p>
          </p:txBody>
        </p:sp>
        <p:pic>
          <p:nvPicPr>
            <p:cNvPr id="9" name="Графический объект 8">
              <a:extLst>
                <a:ext uri="{FF2B5EF4-FFF2-40B4-BE49-F238E27FC236}">
                  <a16:creationId xmlns:a16="http://schemas.microsoft.com/office/drawing/2014/main" id="{B7E6DD28-C71B-4484-973A-D12A277300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8902533">
              <a:off x="1574706" y="1900474"/>
              <a:ext cx="2029968" cy="2029968"/>
            </a:xfrm>
            <a:prstGeom prst="rect">
              <a:avLst/>
            </a:prstGeom>
          </p:spPr>
        </p:pic>
        <p:sp>
          <p:nvSpPr>
            <p:cNvPr id="11" name="Прямоугольник 23">
              <a:extLst>
                <a:ext uri="{FF2B5EF4-FFF2-40B4-BE49-F238E27FC236}">
                  <a16:creationId xmlns:a16="http://schemas.microsoft.com/office/drawing/2014/main" id="{AB403917-256D-4254-A12F-F8BD19470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8900000">
              <a:off x="1580257" y="1923515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</a:lstStyle>
            <a:p>
              <a:pPr algn="ctr" rtl="0"/>
              <a:endParaRPr lang="ru-RU" dirty="0"/>
            </a:p>
          </p:txBody>
        </p:sp>
        <p:pic>
          <p:nvPicPr>
            <p:cNvPr id="12" name="Графический объект 11">
              <a:extLst>
                <a:ext uri="{FF2B5EF4-FFF2-40B4-BE49-F238E27FC236}">
                  <a16:creationId xmlns:a16="http://schemas.microsoft.com/office/drawing/2014/main" id="{EB06A536-5FCB-4761-9EFF-D54BE44B1F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2708786">
              <a:off x="145529" y="3355869"/>
              <a:ext cx="2029968" cy="2029968"/>
            </a:xfrm>
            <a:prstGeom prst="rect">
              <a:avLst/>
            </a:prstGeom>
          </p:spPr>
        </p:pic>
        <p:pic>
          <p:nvPicPr>
            <p:cNvPr id="13" name="Графический объект 12">
              <a:extLst>
                <a:ext uri="{FF2B5EF4-FFF2-40B4-BE49-F238E27FC236}">
                  <a16:creationId xmlns:a16="http://schemas.microsoft.com/office/drawing/2014/main" id="{3B73C61F-3D48-4791-8280-D98D2C01E0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rot="13489227">
              <a:off x="3019001" y="3357927"/>
              <a:ext cx="2029968" cy="2029968"/>
            </a:xfrm>
            <a:prstGeom prst="rect">
              <a:avLst/>
            </a:prstGeom>
          </p:spPr>
        </p:pic>
        <p:grpSp>
          <p:nvGrpSpPr>
            <p:cNvPr id="21" name="Группа 20">
              <a:extLst>
                <a:ext uri="{FF2B5EF4-FFF2-40B4-BE49-F238E27FC236}">
                  <a16:creationId xmlns:a16="http://schemas.microsoft.com/office/drawing/2014/main" id="{94213EEF-F759-4045-9F53-49C1B4ECED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1159403" y="5806395"/>
              <a:ext cx="2870810" cy="1000774"/>
              <a:chOff x="-13699" y="5839164"/>
              <a:chExt cx="2862790" cy="1000774"/>
            </a:xfrm>
          </p:grpSpPr>
          <p:sp>
            <p:nvSpPr>
              <p:cNvPr id="91" name="Полилиния: Фигура 90">
                <a:extLst>
                  <a:ext uri="{FF2B5EF4-FFF2-40B4-BE49-F238E27FC236}">
                    <a16:creationId xmlns:a16="http://schemas.microsoft.com/office/drawing/2014/main" id="{2EA4D38A-6ACD-4296-B454-E5BD7EAC7990}"/>
                  </a:ext>
                </a:extLst>
              </p:cNvPr>
              <p:cNvSpPr/>
              <p:nvPr userDrawn="1"/>
            </p:nvSpPr>
            <p:spPr>
              <a:xfrm>
                <a:off x="-13699" y="5839164"/>
                <a:ext cx="2862790" cy="28868"/>
              </a:xfrm>
              <a:custGeom>
                <a:avLst/>
                <a:gdLst>
                  <a:gd name="connsiteX0" fmla="*/ 0 w 2862790"/>
                  <a:gd name="connsiteY0" fmla="*/ 0 h 28868"/>
                  <a:gd name="connsiteX1" fmla="*/ 2862790 w 2862790"/>
                  <a:gd name="connsiteY1" fmla="*/ 0 h 28868"/>
                  <a:gd name="connsiteX2" fmla="*/ 2833921 w 2862790"/>
                  <a:gd name="connsiteY2" fmla="*/ 28868 h 28868"/>
                  <a:gd name="connsiteX3" fmla="*/ 28868 w 2862790"/>
                  <a:gd name="connsiteY3" fmla="*/ 28868 h 28868"/>
                  <a:gd name="connsiteX4" fmla="*/ 0 w 2862790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62790" h="28868">
                    <a:moveTo>
                      <a:pt x="0" y="0"/>
                    </a:moveTo>
                    <a:lnTo>
                      <a:pt x="2862790" y="0"/>
                    </a:lnTo>
                    <a:lnTo>
                      <a:pt x="2833921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ru-RU"/>
                </a:defPPr>
              </a:lstStyle>
              <a:p>
                <a:pPr algn="ctr" rtl="0"/>
                <a:endParaRPr lang="ru-RU" dirty="0"/>
              </a:p>
            </p:txBody>
          </p:sp>
          <p:sp>
            <p:nvSpPr>
              <p:cNvPr id="90" name="Полилиния: Фигура 89">
                <a:extLst>
                  <a:ext uri="{FF2B5EF4-FFF2-40B4-BE49-F238E27FC236}">
                    <a16:creationId xmlns:a16="http://schemas.microsoft.com/office/drawing/2014/main" id="{74E32D04-F635-443B-B642-A509F0473CB5}"/>
                  </a:ext>
                </a:extLst>
              </p:cNvPr>
              <p:cNvSpPr/>
              <p:nvPr userDrawn="1"/>
            </p:nvSpPr>
            <p:spPr>
              <a:xfrm>
                <a:off x="47246" y="5900109"/>
                <a:ext cx="2740900" cy="28868"/>
              </a:xfrm>
              <a:custGeom>
                <a:avLst/>
                <a:gdLst>
                  <a:gd name="connsiteX0" fmla="*/ 0 w 2740900"/>
                  <a:gd name="connsiteY0" fmla="*/ 0 h 28868"/>
                  <a:gd name="connsiteX1" fmla="*/ 2740900 w 2740900"/>
                  <a:gd name="connsiteY1" fmla="*/ 0 h 28868"/>
                  <a:gd name="connsiteX2" fmla="*/ 2712032 w 2740900"/>
                  <a:gd name="connsiteY2" fmla="*/ 28868 h 28868"/>
                  <a:gd name="connsiteX3" fmla="*/ 28868 w 2740900"/>
                  <a:gd name="connsiteY3" fmla="*/ 28868 h 28868"/>
                  <a:gd name="connsiteX4" fmla="*/ 0 w 2740900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40900" h="28868">
                    <a:moveTo>
                      <a:pt x="0" y="0"/>
                    </a:moveTo>
                    <a:lnTo>
                      <a:pt x="2740900" y="0"/>
                    </a:lnTo>
                    <a:lnTo>
                      <a:pt x="2712032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ru-RU"/>
                </a:defPPr>
              </a:lstStyle>
              <a:p>
                <a:pPr algn="ctr" rtl="0"/>
                <a:endParaRPr lang="ru-RU" dirty="0"/>
              </a:p>
            </p:txBody>
          </p:sp>
          <p:sp>
            <p:nvSpPr>
              <p:cNvPr id="89" name="Полилиния: Фигура 88">
                <a:extLst>
                  <a:ext uri="{FF2B5EF4-FFF2-40B4-BE49-F238E27FC236}">
                    <a16:creationId xmlns:a16="http://schemas.microsoft.com/office/drawing/2014/main" id="{C95F7659-0C0B-4798-8392-E6B36B62DEA4}"/>
                  </a:ext>
                </a:extLst>
              </p:cNvPr>
              <p:cNvSpPr/>
              <p:nvPr userDrawn="1"/>
            </p:nvSpPr>
            <p:spPr>
              <a:xfrm>
                <a:off x="108992" y="5960251"/>
                <a:ext cx="2619012" cy="29671"/>
              </a:xfrm>
              <a:custGeom>
                <a:avLst/>
                <a:gdLst>
                  <a:gd name="connsiteX0" fmla="*/ 0 w 2619012"/>
                  <a:gd name="connsiteY0" fmla="*/ 0 h 29671"/>
                  <a:gd name="connsiteX1" fmla="*/ 2619012 w 2619012"/>
                  <a:gd name="connsiteY1" fmla="*/ 0 h 29671"/>
                  <a:gd name="connsiteX2" fmla="*/ 2590143 w 2619012"/>
                  <a:gd name="connsiteY2" fmla="*/ 28868 h 29671"/>
                  <a:gd name="connsiteX3" fmla="*/ 28067 w 2619012"/>
                  <a:gd name="connsiteY3" fmla="*/ 29671 h 29671"/>
                  <a:gd name="connsiteX4" fmla="*/ 28869 w 2619012"/>
                  <a:gd name="connsiteY4" fmla="*/ 28869 h 29671"/>
                  <a:gd name="connsiteX5" fmla="*/ 0 w 2619012"/>
                  <a:gd name="connsiteY5" fmla="*/ 0 h 29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19012" h="29671">
                    <a:moveTo>
                      <a:pt x="0" y="0"/>
                    </a:moveTo>
                    <a:lnTo>
                      <a:pt x="2619012" y="0"/>
                    </a:lnTo>
                    <a:lnTo>
                      <a:pt x="2590143" y="28868"/>
                    </a:lnTo>
                    <a:lnTo>
                      <a:pt x="28067" y="29671"/>
                    </a:lnTo>
                    <a:lnTo>
                      <a:pt x="28869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ru-RU"/>
                </a:defPPr>
              </a:lstStyle>
              <a:p>
                <a:pPr algn="ctr" rtl="0"/>
                <a:endParaRPr lang="ru-RU" dirty="0"/>
              </a:p>
            </p:txBody>
          </p:sp>
          <p:sp>
            <p:nvSpPr>
              <p:cNvPr id="88" name="Полилиния: Фигура 87">
                <a:extLst>
                  <a:ext uri="{FF2B5EF4-FFF2-40B4-BE49-F238E27FC236}">
                    <a16:creationId xmlns:a16="http://schemas.microsoft.com/office/drawing/2014/main" id="{ABB69ABA-A9D2-4649-A1AB-E12AA2D2C8E7}"/>
                  </a:ext>
                </a:extLst>
              </p:cNvPr>
              <p:cNvSpPr/>
              <p:nvPr userDrawn="1"/>
            </p:nvSpPr>
            <p:spPr>
              <a:xfrm>
                <a:off x="169937" y="6021196"/>
                <a:ext cx="2497122" cy="29670"/>
              </a:xfrm>
              <a:custGeom>
                <a:avLst/>
                <a:gdLst>
                  <a:gd name="connsiteX0" fmla="*/ 0 w 2497122"/>
                  <a:gd name="connsiteY0" fmla="*/ 0 h 29670"/>
                  <a:gd name="connsiteX1" fmla="*/ 2497122 w 2497122"/>
                  <a:gd name="connsiteY1" fmla="*/ 0 h 29670"/>
                  <a:gd name="connsiteX2" fmla="*/ 2468254 w 2497122"/>
                  <a:gd name="connsiteY2" fmla="*/ 28868 h 29670"/>
                  <a:gd name="connsiteX3" fmla="*/ 28066 w 2497122"/>
                  <a:gd name="connsiteY3" fmla="*/ 29670 h 29670"/>
                  <a:gd name="connsiteX4" fmla="*/ 28868 w 2497122"/>
                  <a:gd name="connsiteY4" fmla="*/ 28868 h 29670"/>
                  <a:gd name="connsiteX5" fmla="*/ 0 w 2497122"/>
                  <a:gd name="connsiteY5" fmla="*/ 0 h 29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497122" h="29670">
                    <a:moveTo>
                      <a:pt x="0" y="0"/>
                    </a:moveTo>
                    <a:lnTo>
                      <a:pt x="2497122" y="0"/>
                    </a:lnTo>
                    <a:lnTo>
                      <a:pt x="2468254" y="28868"/>
                    </a:lnTo>
                    <a:lnTo>
                      <a:pt x="28066" y="29670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ru-RU"/>
                </a:defPPr>
              </a:lstStyle>
              <a:p>
                <a:pPr algn="ctr" rtl="0"/>
                <a:endParaRPr lang="ru-RU" dirty="0"/>
              </a:p>
            </p:txBody>
          </p:sp>
          <p:sp>
            <p:nvSpPr>
              <p:cNvPr id="87" name="Полилиния: Фигура 86">
                <a:extLst>
                  <a:ext uri="{FF2B5EF4-FFF2-40B4-BE49-F238E27FC236}">
                    <a16:creationId xmlns:a16="http://schemas.microsoft.com/office/drawing/2014/main" id="{8B88CE23-E34F-470C-8C56-46C08322365F}"/>
                  </a:ext>
                </a:extLst>
              </p:cNvPr>
              <p:cNvSpPr/>
              <p:nvPr userDrawn="1"/>
            </p:nvSpPr>
            <p:spPr>
              <a:xfrm>
                <a:off x="229279" y="6082140"/>
                <a:ext cx="2376837" cy="28869"/>
              </a:xfrm>
              <a:custGeom>
                <a:avLst/>
                <a:gdLst>
                  <a:gd name="connsiteX0" fmla="*/ 0 w 2376837"/>
                  <a:gd name="connsiteY0" fmla="*/ 0 h 28869"/>
                  <a:gd name="connsiteX1" fmla="*/ 2376837 w 2376837"/>
                  <a:gd name="connsiteY1" fmla="*/ 0 h 28869"/>
                  <a:gd name="connsiteX2" fmla="*/ 2347968 w 2376837"/>
                  <a:gd name="connsiteY2" fmla="*/ 28868 h 28869"/>
                  <a:gd name="connsiteX3" fmla="*/ 28868 w 2376837"/>
                  <a:gd name="connsiteY3" fmla="*/ 28869 h 28869"/>
                  <a:gd name="connsiteX4" fmla="*/ 0 w 2376837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76837" h="28869">
                    <a:moveTo>
                      <a:pt x="0" y="0"/>
                    </a:moveTo>
                    <a:lnTo>
                      <a:pt x="2376837" y="0"/>
                    </a:lnTo>
                    <a:lnTo>
                      <a:pt x="2347968" y="28868"/>
                    </a:lnTo>
                    <a:lnTo>
                      <a:pt x="28868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ru-RU"/>
                </a:defPPr>
              </a:lstStyle>
              <a:p>
                <a:pPr algn="ctr" rtl="0"/>
                <a:endParaRPr lang="ru-RU" dirty="0"/>
              </a:p>
            </p:txBody>
          </p:sp>
          <p:sp>
            <p:nvSpPr>
              <p:cNvPr id="86" name="Полилиния: Фигура 85">
                <a:extLst>
                  <a:ext uri="{FF2B5EF4-FFF2-40B4-BE49-F238E27FC236}">
                    <a16:creationId xmlns:a16="http://schemas.microsoft.com/office/drawing/2014/main" id="{75BCEDE2-961E-42E0-AF9C-3D070C974007}"/>
                  </a:ext>
                </a:extLst>
              </p:cNvPr>
              <p:cNvSpPr/>
              <p:nvPr userDrawn="1"/>
            </p:nvSpPr>
            <p:spPr>
              <a:xfrm>
                <a:off x="290222" y="6143085"/>
                <a:ext cx="2254948" cy="28868"/>
              </a:xfrm>
              <a:custGeom>
                <a:avLst/>
                <a:gdLst>
                  <a:gd name="connsiteX0" fmla="*/ 0 w 2254948"/>
                  <a:gd name="connsiteY0" fmla="*/ 0 h 28868"/>
                  <a:gd name="connsiteX1" fmla="*/ 2254948 w 2254948"/>
                  <a:gd name="connsiteY1" fmla="*/ 0 h 28868"/>
                  <a:gd name="connsiteX2" fmla="*/ 2226080 w 2254948"/>
                  <a:gd name="connsiteY2" fmla="*/ 28868 h 28868"/>
                  <a:gd name="connsiteX3" fmla="*/ 28868 w 2254948"/>
                  <a:gd name="connsiteY3" fmla="*/ 28868 h 28868"/>
                  <a:gd name="connsiteX4" fmla="*/ 0 w 2254948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54948" h="28868">
                    <a:moveTo>
                      <a:pt x="0" y="0"/>
                    </a:moveTo>
                    <a:lnTo>
                      <a:pt x="2254948" y="0"/>
                    </a:lnTo>
                    <a:lnTo>
                      <a:pt x="2226080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ru-RU"/>
                </a:defPPr>
              </a:lstStyle>
              <a:p>
                <a:pPr algn="ctr" rtl="0"/>
                <a:endParaRPr lang="ru-RU" dirty="0"/>
              </a:p>
            </p:txBody>
          </p:sp>
          <p:sp>
            <p:nvSpPr>
              <p:cNvPr id="85" name="Полилиния: Фигура 84">
                <a:extLst>
                  <a:ext uri="{FF2B5EF4-FFF2-40B4-BE49-F238E27FC236}">
                    <a16:creationId xmlns:a16="http://schemas.microsoft.com/office/drawing/2014/main" id="{FB930397-7A2A-4C50-9EC9-7E3107D065D2}"/>
                  </a:ext>
                </a:extLst>
              </p:cNvPr>
              <p:cNvSpPr/>
              <p:nvPr userDrawn="1"/>
            </p:nvSpPr>
            <p:spPr>
              <a:xfrm>
                <a:off x="351970" y="6203227"/>
                <a:ext cx="2133059" cy="29671"/>
              </a:xfrm>
              <a:custGeom>
                <a:avLst/>
                <a:gdLst>
                  <a:gd name="connsiteX0" fmla="*/ 2133059 w 2133059"/>
                  <a:gd name="connsiteY0" fmla="*/ 0 h 29671"/>
                  <a:gd name="connsiteX1" fmla="*/ 2104190 w 2133059"/>
                  <a:gd name="connsiteY1" fmla="*/ 28869 h 29671"/>
                  <a:gd name="connsiteX2" fmla="*/ 28066 w 2133059"/>
                  <a:gd name="connsiteY2" fmla="*/ 29671 h 29671"/>
                  <a:gd name="connsiteX3" fmla="*/ 28868 w 2133059"/>
                  <a:gd name="connsiteY3" fmla="*/ 28869 h 29671"/>
                  <a:gd name="connsiteX4" fmla="*/ 0 w 2133059"/>
                  <a:gd name="connsiteY4" fmla="*/ 1 h 29671"/>
                  <a:gd name="connsiteX5" fmla="*/ 2133059 w 2133059"/>
                  <a:gd name="connsiteY5" fmla="*/ 0 h 29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133059" h="29671">
                    <a:moveTo>
                      <a:pt x="2133059" y="0"/>
                    </a:moveTo>
                    <a:lnTo>
                      <a:pt x="2104190" y="28869"/>
                    </a:lnTo>
                    <a:lnTo>
                      <a:pt x="28066" y="29671"/>
                    </a:lnTo>
                    <a:lnTo>
                      <a:pt x="28868" y="28869"/>
                    </a:lnTo>
                    <a:lnTo>
                      <a:pt x="0" y="1"/>
                    </a:lnTo>
                    <a:lnTo>
                      <a:pt x="213305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ru-RU"/>
                </a:defPPr>
              </a:lstStyle>
              <a:p>
                <a:pPr algn="ctr" rtl="0"/>
                <a:endParaRPr lang="ru-RU" dirty="0"/>
              </a:p>
            </p:txBody>
          </p:sp>
          <p:sp>
            <p:nvSpPr>
              <p:cNvPr id="84" name="Полилиния: Фигура 83">
                <a:extLst>
                  <a:ext uri="{FF2B5EF4-FFF2-40B4-BE49-F238E27FC236}">
                    <a16:creationId xmlns:a16="http://schemas.microsoft.com/office/drawing/2014/main" id="{8CA98174-D81B-4241-92F9-D0D2028FFEA9}"/>
                  </a:ext>
                </a:extLst>
              </p:cNvPr>
              <p:cNvSpPr/>
              <p:nvPr userDrawn="1"/>
            </p:nvSpPr>
            <p:spPr>
              <a:xfrm>
                <a:off x="411310" y="6264172"/>
                <a:ext cx="2012774" cy="28868"/>
              </a:xfrm>
              <a:custGeom>
                <a:avLst/>
                <a:gdLst>
                  <a:gd name="connsiteX0" fmla="*/ 0 w 2012774"/>
                  <a:gd name="connsiteY0" fmla="*/ 0 h 28868"/>
                  <a:gd name="connsiteX1" fmla="*/ 2012774 w 2012774"/>
                  <a:gd name="connsiteY1" fmla="*/ 0 h 28868"/>
                  <a:gd name="connsiteX2" fmla="*/ 1983905 w 2012774"/>
                  <a:gd name="connsiteY2" fmla="*/ 28868 h 28868"/>
                  <a:gd name="connsiteX3" fmla="*/ 28868 w 2012774"/>
                  <a:gd name="connsiteY3" fmla="*/ 28868 h 28868"/>
                  <a:gd name="connsiteX4" fmla="*/ 0 w 2012774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12774" h="28868">
                    <a:moveTo>
                      <a:pt x="0" y="0"/>
                    </a:moveTo>
                    <a:lnTo>
                      <a:pt x="2012774" y="0"/>
                    </a:lnTo>
                    <a:lnTo>
                      <a:pt x="1983905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ru-RU"/>
                </a:defPPr>
              </a:lstStyle>
              <a:p>
                <a:pPr algn="ctr" rtl="0"/>
                <a:endParaRPr lang="ru-RU" dirty="0"/>
              </a:p>
            </p:txBody>
          </p:sp>
          <p:sp>
            <p:nvSpPr>
              <p:cNvPr id="83" name="Полилиния: Фигура 82">
                <a:extLst>
                  <a:ext uri="{FF2B5EF4-FFF2-40B4-BE49-F238E27FC236}">
                    <a16:creationId xmlns:a16="http://schemas.microsoft.com/office/drawing/2014/main" id="{E4CE4FB8-5E60-4288-B2FA-CF9316ED449F}"/>
                  </a:ext>
                </a:extLst>
              </p:cNvPr>
              <p:cNvSpPr/>
              <p:nvPr userDrawn="1"/>
            </p:nvSpPr>
            <p:spPr>
              <a:xfrm>
                <a:off x="472255" y="6325117"/>
                <a:ext cx="1890884" cy="28868"/>
              </a:xfrm>
              <a:custGeom>
                <a:avLst/>
                <a:gdLst>
                  <a:gd name="connsiteX0" fmla="*/ 0 w 1890884"/>
                  <a:gd name="connsiteY0" fmla="*/ 0 h 28868"/>
                  <a:gd name="connsiteX1" fmla="*/ 1890884 w 1890884"/>
                  <a:gd name="connsiteY1" fmla="*/ 0 h 28868"/>
                  <a:gd name="connsiteX2" fmla="*/ 1862016 w 1890884"/>
                  <a:gd name="connsiteY2" fmla="*/ 28868 h 28868"/>
                  <a:gd name="connsiteX3" fmla="*/ 28868 w 1890884"/>
                  <a:gd name="connsiteY3" fmla="*/ 28868 h 28868"/>
                  <a:gd name="connsiteX4" fmla="*/ 0 w 1890884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90884" h="28868">
                    <a:moveTo>
                      <a:pt x="0" y="0"/>
                    </a:moveTo>
                    <a:lnTo>
                      <a:pt x="1890884" y="0"/>
                    </a:lnTo>
                    <a:lnTo>
                      <a:pt x="1862016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ru-RU"/>
                </a:defPPr>
              </a:lstStyle>
              <a:p>
                <a:pPr algn="ctr" rtl="0"/>
                <a:endParaRPr lang="ru-RU" dirty="0"/>
              </a:p>
            </p:txBody>
          </p:sp>
          <p:sp>
            <p:nvSpPr>
              <p:cNvPr id="82" name="Полилиния: фигура 81">
                <a:extLst>
                  <a:ext uri="{FF2B5EF4-FFF2-40B4-BE49-F238E27FC236}">
                    <a16:creationId xmlns:a16="http://schemas.microsoft.com/office/drawing/2014/main" id="{6F69FE5C-0AF0-42F6-A721-9E2244C967AA}"/>
                  </a:ext>
                </a:extLst>
              </p:cNvPr>
              <p:cNvSpPr/>
              <p:nvPr userDrawn="1"/>
            </p:nvSpPr>
            <p:spPr>
              <a:xfrm>
                <a:off x="533199" y="6386061"/>
                <a:ext cx="1768996" cy="28869"/>
              </a:xfrm>
              <a:custGeom>
                <a:avLst/>
                <a:gdLst>
                  <a:gd name="connsiteX0" fmla="*/ 0 w 1768996"/>
                  <a:gd name="connsiteY0" fmla="*/ 0 h 28869"/>
                  <a:gd name="connsiteX1" fmla="*/ 1768996 w 1768996"/>
                  <a:gd name="connsiteY1" fmla="*/ 0 h 28869"/>
                  <a:gd name="connsiteX2" fmla="*/ 1740128 w 1768996"/>
                  <a:gd name="connsiteY2" fmla="*/ 28868 h 28869"/>
                  <a:gd name="connsiteX3" fmla="*/ 28869 w 1768996"/>
                  <a:gd name="connsiteY3" fmla="*/ 28869 h 28869"/>
                  <a:gd name="connsiteX4" fmla="*/ 0 w 1768996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68996" h="28869">
                    <a:moveTo>
                      <a:pt x="0" y="0"/>
                    </a:moveTo>
                    <a:lnTo>
                      <a:pt x="1768996" y="0"/>
                    </a:lnTo>
                    <a:lnTo>
                      <a:pt x="1740128" y="28868"/>
                    </a:lnTo>
                    <a:lnTo>
                      <a:pt x="28869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ru-RU"/>
                </a:defPPr>
              </a:lstStyle>
              <a:p>
                <a:pPr algn="ctr" rtl="0"/>
                <a:endParaRPr lang="ru-RU" dirty="0"/>
              </a:p>
            </p:txBody>
          </p:sp>
          <p:sp>
            <p:nvSpPr>
              <p:cNvPr id="81" name="Полилиния: Фигура 80">
                <a:extLst>
                  <a:ext uri="{FF2B5EF4-FFF2-40B4-BE49-F238E27FC236}">
                    <a16:creationId xmlns:a16="http://schemas.microsoft.com/office/drawing/2014/main" id="{E8311083-D41B-4770-B6A9-AFA83AAF2885}"/>
                  </a:ext>
                </a:extLst>
              </p:cNvPr>
              <p:cNvSpPr/>
              <p:nvPr userDrawn="1"/>
            </p:nvSpPr>
            <p:spPr>
              <a:xfrm>
                <a:off x="594946" y="6446204"/>
                <a:ext cx="1647106" cy="29670"/>
              </a:xfrm>
              <a:custGeom>
                <a:avLst/>
                <a:gdLst>
                  <a:gd name="connsiteX0" fmla="*/ 0 w 1647106"/>
                  <a:gd name="connsiteY0" fmla="*/ 0 h 29670"/>
                  <a:gd name="connsiteX1" fmla="*/ 1647106 w 1647106"/>
                  <a:gd name="connsiteY1" fmla="*/ 0 h 29670"/>
                  <a:gd name="connsiteX2" fmla="*/ 1618238 w 1647106"/>
                  <a:gd name="connsiteY2" fmla="*/ 28868 h 29670"/>
                  <a:gd name="connsiteX3" fmla="*/ 28066 w 1647106"/>
                  <a:gd name="connsiteY3" fmla="*/ 29670 h 29670"/>
                  <a:gd name="connsiteX4" fmla="*/ 28868 w 1647106"/>
                  <a:gd name="connsiteY4" fmla="*/ 28868 h 29670"/>
                  <a:gd name="connsiteX5" fmla="*/ 0 w 1647106"/>
                  <a:gd name="connsiteY5" fmla="*/ 0 h 29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647106" h="29670">
                    <a:moveTo>
                      <a:pt x="0" y="0"/>
                    </a:moveTo>
                    <a:lnTo>
                      <a:pt x="1647106" y="0"/>
                    </a:lnTo>
                    <a:lnTo>
                      <a:pt x="1618238" y="28868"/>
                    </a:lnTo>
                    <a:lnTo>
                      <a:pt x="28066" y="29670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ru-RU"/>
                </a:defPPr>
              </a:lstStyle>
              <a:p>
                <a:pPr algn="ctr" rtl="0"/>
                <a:endParaRPr lang="ru-RU" dirty="0"/>
              </a:p>
            </p:txBody>
          </p:sp>
          <p:sp>
            <p:nvSpPr>
              <p:cNvPr id="80" name="Полилиния: Фигура 79">
                <a:extLst>
                  <a:ext uri="{FF2B5EF4-FFF2-40B4-BE49-F238E27FC236}">
                    <a16:creationId xmlns:a16="http://schemas.microsoft.com/office/drawing/2014/main" id="{730A62EE-9416-445D-B0B2-018F008614B8}"/>
                  </a:ext>
                </a:extLst>
              </p:cNvPr>
              <p:cNvSpPr/>
              <p:nvPr userDrawn="1"/>
            </p:nvSpPr>
            <p:spPr>
              <a:xfrm>
                <a:off x="654287" y="6507148"/>
                <a:ext cx="1526821" cy="28869"/>
              </a:xfrm>
              <a:custGeom>
                <a:avLst/>
                <a:gdLst>
                  <a:gd name="connsiteX0" fmla="*/ 0 w 1526821"/>
                  <a:gd name="connsiteY0" fmla="*/ 0 h 28869"/>
                  <a:gd name="connsiteX1" fmla="*/ 1526821 w 1526821"/>
                  <a:gd name="connsiteY1" fmla="*/ 0 h 28869"/>
                  <a:gd name="connsiteX2" fmla="*/ 1497952 w 1526821"/>
                  <a:gd name="connsiteY2" fmla="*/ 28868 h 28869"/>
                  <a:gd name="connsiteX3" fmla="*/ 28868 w 1526821"/>
                  <a:gd name="connsiteY3" fmla="*/ 28869 h 28869"/>
                  <a:gd name="connsiteX4" fmla="*/ 0 w 1526821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6821" h="28869">
                    <a:moveTo>
                      <a:pt x="0" y="0"/>
                    </a:moveTo>
                    <a:lnTo>
                      <a:pt x="1526821" y="0"/>
                    </a:lnTo>
                    <a:lnTo>
                      <a:pt x="1497952" y="28868"/>
                    </a:lnTo>
                    <a:lnTo>
                      <a:pt x="28868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ru-RU"/>
                </a:defPPr>
              </a:lstStyle>
              <a:p>
                <a:pPr algn="ctr" rtl="0"/>
                <a:endParaRPr lang="ru-RU" dirty="0"/>
              </a:p>
            </p:txBody>
          </p:sp>
          <p:sp>
            <p:nvSpPr>
              <p:cNvPr id="79" name="Полилиния: Фигура 78">
                <a:extLst>
                  <a:ext uri="{FF2B5EF4-FFF2-40B4-BE49-F238E27FC236}">
                    <a16:creationId xmlns:a16="http://schemas.microsoft.com/office/drawing/2014/main" id="{4A92E211-EBEF-4E62-97FD-46ECC42436DF}"/>
                  </a:ext>
                </a:extLst>
              </p:cNvPr>
              <p:cNvSpPr/>
              <p:nvPr userDrawn="1"/>
            </p:nvSpPr>
            <p:spPr>
              <a:xfrm>
                <a:off x="715231" y="6568093"/>
                <a:ext cx="1404932" cy="28868"/>
              </a:xfrm>
              <a:custGeom>
                <a:avLst/>
                <a:gdLst>
                  <a:gd name="connsiteX0" fmla="*/ 0 w 1404932"/>
                  <a:gd name="connsiteY0" fmla="*/ 0 h 28868"/>
                  <a:gd name="connsiteX1" fmla="*/ 1404932 w 1404932"/>
                  <a:gd name="connsiteY1" fmla="*/ 0 h 28868"/>
                  <a:gd name="connsiteX2" fmla="*/ 1376064 w 1404932"/>
                  <a:gd name="connsiteY2" fmla="*/ 28868 h 28868"/>
                  <a:gd name="connsiteX3" fmla="*/ 28868 w 1404932"/>
                  <a:gd name="connsiteY3" fmla="*/ 28868 h 28868"/>
                  <a:gd name="connsiteX4" fmla="*/ 0 w 1404932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4932" h="28868">
                    <a:moveTo>
                      <a:pt x="0" y="0"/>
                    </a:moveTo>
                    <a:lnTo>
                      <a:pt x="1404932" y="0"/>
                    </a:lnTo>
                    <a:lnTo>
                      <a:pt x="1376064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ru-RU"/>
                </a:defPPr>
              </a:lstStyle>
              <a:p>
                <a:pPr algn="ctr" rtl="0"/>
                <a:endParaRPr lang="ru-RU" dirty="0"/>
              </a:p>
            </p:txBody>
          </p:sp>
          <p:sp>
            <p:nvSpPr>
              <p:cNvPr id="78" name="Полилиния: Фигура 77">
                <a:extLst>
                  <a:ext uri="{FF2B5EF4-FFF2-40B4-BE49-F238E27FC236}">
                    <a16:creationId xmlns:a16="http://schemas.microsoft.com/office/drawing/2014/main" id="{CC8A63A1-564C-478A-B490-96E1C76014CC}"/>
                  </a:ext>
                </a:extLst>
              </p:cNvPr>
              <p:cNvSpPr/>
              <p:nvPr userDrawn="1"/>
            </p:nvSpPr>
            <p:spPr>
              <a:xfrm>
                <a:off x="776977" y="6628235"/>
                <a:ext cx="1283044" cy="29671"/>
              </a:xfrm>
              <a:custGeom>
                <a:avLst/>
                <a:gdLst>
                  <a:gd name="connsiteX0" fmla="*/ 1283044 w 1283044"/>
                  <a:gd name="connsiteY0" fmla="*/ 0 h 29671"/>
                  <a:gd name="connsiteX1" fmla="*/ 1254175 w 1283044"/>
                  <a:gd name="connsiteY1" fmla="*/ 28869 h 29671"/>
                  <a:gd name="connsiteX2" fmla="*/ 28067 w 1283044"/>
                  <a:gd name="connsiteY2" fmla="*/ 29671 h 29671"/>
                  <a:gd name="connsiteX3" fmla="*/ 28869 w 1283044"/>
                  <a:gd name="connsiteY3" fmla="*/ 28869 h 29671"/>
                  <a:gd name="connsiteX4" fmla="*/ 0 w 1283044"/>
                  <a:gd name="connsiteY4" fmla="*/ 1 h 29671"/>
                  <a:gd name="connsiteX5" fmla="*/ 1283044 w 1283044"/>
                  <a:gd name="connsiteY5" fmla="*/ 0 h 29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83044" h="29671">
                    <a:moveTo>
                      <a:pt x="1283044" y="0"/>
                    </a:moveTo>
                    <a:lnTo>
                      <a:pt x="1254175" y="28869"/>
                    </a:lnTo>
                    <a:lnTo>
                      <a:pt x="28067" y="29671"/>
                    </a:lnTo>
                    <a:lnTo>
                      <a:pt x="28869" y="28869"/>
                    </a:lnTo>
                    <a:lnTo>
                      <a:pt x="0" y="1"/>
                    </a:lnTo>
                    <a:lnTo>
                      <a:pt x="128304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ru-RU"/>
                </a:defPPr>
              </a:lstStyle>
              <a:p>
                <a:pPr algn="ctr" rtl="0"/>
                <a:endParaRPr lang="ru-RU" dirty="0"/>
              </a:p>
            </p:txBody>
          </p:sp>
          <p:sp>
            <p:nvSpPr>
              <p:cNvPr id="77" name="Полилиния: Фигура 76">
                <a:extLst>
                  <a:ext uri="{FF2B5EF4-FFF2-40B4-BE49-F238E27FC236}">
                    <a16:creationId xmlns:a16="http://schemas.microsoft.com/office/drawing/2014/main" id="{4162FC41-462F-4E99-AACA-F5B9C804FB14}"/>
                  </a:ext>
                </a:extLst>
              </p:cNvPr>
              <p:cNvSpPr/>
              <p:nvPr userDrawn="1"/>
            </p:nvSpPr>
            <p:spPr>
              <a:xfrm>
                <a:off x="837922" y="6689180"/>
                <a:ext cx="1161154" cy="29670"/>
              </a:xfrm>
              <a:custGeom>
                <a:avLst/>
                <a:gdLst>
                  <a:gd name="connsiteX0" fmla="*/ 0 w 1161154"/>
                  <a:gd name="connsiteY0" fmla="*/ 0 h 29670"/>
                  <a:gd name="connsiteX1" fmla="*/ 1161154 w 1161154"/>
                  <a:gd name="connsiteY1" fmla="*/ 0 h 29670"/>
                  <a:gd name="connsiteX2" fmla="*/ 1132285 w 1161154"/>
                  <a:gd name="connsiteY2" fmla="*/ 28868 h 29670"/>
                  <a:gd name="connsiteX3" fmla="*/ 28066 w 1161154"/>
                  <a:gd name="connsiteY3" fmla="*/ 29670 h 29670"/>
                  <a:gd name="connsiteX4" fmla="*/ 28868 w 1161154"/>
                  <a:gd name="connsiteY4" fmla="*/ 28868 h 29670"/>
                  <a:gd name="connsiteX5" fmla="*/ 0 w 1161154"/>
                  <a:gd name="connsiteY5" fmla="*/ 0 h 29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61154" h="29670">
                    <a:moveTo>
                      <a:pt x="0" y="0"/>
                    </a:moveTo>
                    <a:lnTo>
                      <a:pt x="1161154" y="0"/>
                    </a:lnTo>
                    <a:lnTo>
                      <a:pt x="1132285" y="28868"/>
                    </a:lnTo>
                    <a:lnTo>
                      <a:pt x="28066" y="29670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ru-RU"/>
                </a:defPPr>
              </a:lstStyle>
              <a:p>
                <a:pPr algn="ctr" rtl="0"/>
                <a:endParaRPr lang="ru-RU" dirty="0"/>
              </a:p>
            </p:txBody>
          </p:sp>
          <p:sp>
            <p:nvSpPr>
              <p:cNvPr id="76" name="Полилиния: Фигура 75">
                <a:extLst>
                  <a:ext uri="{FF2B5EF4-FFF2-40B4-BE49-F238E27FC236}">
                    <a16:creationId xmlns:a16="http://schemas.microsoft.com/office/drawing/2014/main" id="{1F9B61AC-B03D-4064-9DE6-9818F53F333C}"/>
                  </a:ext>
                </a:extLst>
              </p:cNvPr>
              <p:cNvSpPr/>
              <p:nvPr userDrawn="1"/>
            </p:nvSpPr>
            <p:spPr>
              <a:xfrm>
                <a:off x="897263" y="6750124"/>
                <a:ext cx="1040868" cy="28869"/>
              </a:xfrm>
              <a:custGeom>
                <a:avLst/>
                <a:gdLst>
                  <a:gd name="connsiteX0" fmla="*/ 0 w 1040868"/>
                  <a:gd name="connsiteY0" fmla="*/ 0 h 28869"/>
                  <a:gd name="connsiteX1" fmla="*/ 1040868 w 1040868"/>
                  <a:gd name="connsiteY1" fmla="*/ 0 h 28869"/>
                  <a:gd name="connsiteX2" fmla="*/ 1012000 w 1040868"/>
                  <a:gd name="connsiteY2" fmla="*/ 28869 h 28869"/>
                  <a:gd name="connsiteX3" fmla="*/ 28868 w 1040868"/>
                  <a:gd name="connsiteY3" fmla="*/ 28869 h 28869"/>
                  <a:gd name="connsiteX4" fmla="*/ 0 w 1040868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0868" h="28869">
                    <a:moveTo>
                      <a:pt x="0" y="0"/>
                    </a:moveTo>
                    <a:lnTo>
                      <a:pt x="1040868" y="0"/>
                    </a:lnTo>
                    <a:lnTo>
                      <a:pt x="1012000" y="28869"/>
                    </a:lnTo>
                    <a:lnTo>
                      <a:pt x="28868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ru-RU"/>
                </a:defPPr>
              </a:lstStyle>
              <a:p>
                <a:pPr algn="ctr" rtl="0"/>
                <a:endParaRPr lang="ru-RU" dirty="0"/>
              </a:p>
            </p:txBody>
          </p:sp>
          <p:sp>
            <p:nvSpPr>
              <p:cNvPr id="73" name="Полилиния: фигура 72">
                <a:extLst>
                  <a:ext uri="{FF2B5EF4-FFF2-40B4-BE49-F238E27FC236}">
                    <a16:creationId xmlns:a16="http://schemas.microsoft.com/office/drawing/2014/main" id="{C104BA00-790F-438D-AC93-117E23CF2099}"/>
                  </a:ext>
                </a:extLst>
              </p:cNvPr>
              <p:cNvSpPr/>
              <p:nvPr userDrawn="1"/>
            </p:nvSpPr>
            <p:spPr>
              <a:xfrm>
                <a:off x="958207" y="6811069"/>
                <a:ext cx="918980" cy="28869"/>
              </a:xfrm>
              <a:custGeom>
                <a:avLst/>
                <a:gdLst>
                  <a:gd name="connsiteX0" fmla="*/ 0 w 918980"/>
                  <a:gd name="connsiteY0" fmla="*/ 0 h 28869"/>
                  <a:gd name="connsiteX1" fmla="*/ 918980 w 918980"/>
                  <a:gd name="connsiteY1" fmla="*/ 0 h 28869"/>
                  <a:gd name="connsiteX2" fmla="*/ 890112 w 918980"/>
                  <a:gd name="connsiteY2" fmla="*/ 28868 h 28869"/>
                  <a:gd name="connsiteX3" fmla="*/ 28869 w 918980"/>
                  <a:gd name="connsiteY3" fmla="*/ 28869 h 28869"/>
                  <a:gd name="connsiteX4" fmla="*/ 0 w 918980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8980" h="28869">
                    <a:moveTo>
                      <a:pt x="0" y="0"/>
                    </a:moveTo>
                    <a:lnTo>
                      <a:pt x="918980" y="0"/>
                    </a:lnTo>
                    <a:lnTo>
                      <a:pt x="890112" y="28868"/>
                    </a:lnTo>
                    <a:lnTo>
                      <a:pt x="28869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ru-RU"/>
                </a:defPPr>
              </a:lstStyle>
              <a:p>
                <a:pPr algn="ctr" rtl="0"/>
                <a:endParaRPr lang="ru-RU" dirty="0"/>
              </a:p>
            </p:txBody>
          </p:sp>
        </p:grpSp>
        <p:sp>
          <p:nvSpPr>
            <p:cNvPr id="101" name="Полилиния: Фигура 100">
              <a:extLst>
                <a:ext uri="{FF2B5EF4-FFF2-40B4-BE49-F238E27FC236}">
                  <a16:creationId xmlns:a16="http://schemas.microsoft.com/office/drawing/2014/main" id="{788A3CD7-1915-41CF-9FB5-E6FEDCA8F1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2960473" y="5801762"/>
              <a:ext cx="1075475" cy="1058335"/>
            </a:xfrm>
            <a:custGeom>
              <a:avLst/>
              <a:gdLst>
                <a:gd name="connsiteX0" fmla="*/ 1062720 w 1062720"/>
                <a:gd name="connsiteY0" fmla="*/ 0 h 1062720"/>
                <a:gd name="connsiteX1" fmla="*/ 1062720 w 1062720"/>
                <a:gd name="connsiteY1" fmla="*/ 1062720 h 1062720"/>
                <a:gd name="connsiteX2" fmla="*/ 0 w 1062720"/>
                <a:gd name="connsiteY2" fmla="*/ 1062720 h 1062720"/>
                <a:gd name="connsiteX3" fmla="*/ 1062720 w 1062720"/>
                <a:gd name="connsiteY3" fmla="*/ 0 h 1062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2720" h="1062720">
                  <a:moveTo>
                    <a:pt x="1062720" y="0"/>
                  </a:moveTo>
                  <a:lnTo>
                    <a:pt x="1062720" y="1062720"/>
                  </a:lnTo>
                  <a:lnTo>
                    <a:pt x="0" y="1062720"/>
                  </a:lnTo>
                  <a:lnTo>
                    <a:pt x="106272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ru-RU"/>
              </a:defPPr>
            </a:lstStyle>
            <a:p>
              <a:pPr algn="ctr" rtl="0"/>
              <a:endParaRPr lang="ru-RU" dirty="0"/>
            </a:p>
          </p:txBody>
        </p:sp>
        <p:sp>
          <p:nvSpPr>
            <p:cNvPr id="133" name="Полилиния: Фигура 132">
              <a:extLst>
                <a:ext uri="{FF2B5EF4-FFF2-40B4-BE49-F238E27FC236}">
                  <a16:creationId xmlns:a16="http://schemas.microsoft.com/office/drawing/2014/main" id="{3591DEB5-C98C-4EF8-AA57-B8F45C484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-7601" y="2930958"/>
              <a:ext cx="1128311" cy="2870805"/>
            </a:xfrm>
            <a:custGeom>
              <a:avLst/>
              <a:gdLst>
                <a:gd name="connsiteX0" fmla="*/ 1128311 w 1128311"/>
                <a:gd name="connsiteY0" fmla="*/ 0 h 2870805"/>
                <a:gd name="connsiteX1" fmla="*/ 1123909 w 1128311"/>
                <a:gd name="connsiteY1" fmla="*/ 2870805 h 2870805"/>
                <a:gd name="connsiteX2" fmla="*/ 0 w 1128311"/>
                <a:gd name="connsiteY2" fmla="*/ 1743443 h 2870805"/>
                <a:gd name="connsiteX3" fmla="*/ 0 w 1128311"/>
                <a:gd name="connsiteY3" fmla="*/ 1124856 h 2870805"/>
                <a:gd name="connsiteX4" fmla="*/ 1128311 w 1128311"/>
                <a:gd name="connsiteY4" fmla="*/ 0 h 2870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8311" h="2870805">
                  <a:moveTo>
                    <a:pt x="1128311" y="0"/>
                  </a:moveTo>
                  <a:lnTo>
                    <a:pt x="1123909" y="2870805"/>
                  </a:lnTo>
                  <a:lnTo>
                    <a:pt x="0" y="1743443"/>
                  </a:lnTo>
                  <a:lnTo>
                    <a:pt x="0" y="1124856"/>
                  </a:lnTo>
                  <a:lnTo>
                    <a:pt x="112831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ru-RU"/>
              </a:defPPr>
            </a:lstStyle>
            <a:p>
              <a:pPr algn="ctr" rtl="0"/>
              <a:endParaRPr lang="ru-RU" dirty="0"/>
            </a:p>
          </p:txBody>
        </p:sp>
        <p:sp>
          <p:nvSpPr>
            <p:cNvPr id="155" name="Полилиния: фигура 154">
              <a:extLst>
                <a:ext uri="{FF2B5EF4-FFF2-40B4-BE49-F238E27FC236}">
                  <a16:creationId xmlns:a16="http://schemas.microsoft.com/office/drawing/2014/main" id="{6FFCF0CF-3167-4E3E-BD4A-236ACC247E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126341" y="458327"/>
              <a:ext cx="2024298" cy="2024298"/>
            </a:xfrm>
            <a:custGeom>
              <a:avLst/>
              <a:gdLst>
                <a:gd name="connsiteX0" fmla="*/ 2024298 w 2024298"/>
                <a:gd name="connsiteY0" fmla="*/ 2024298 h 2024298"/>
                <a:gd name="connsiteX1" fmla="*/ 0 w 2024298"/>
                <a:gd name="connsiteY1" fmla="*/ 0 h 2024298"/>
                <a:gd name="connsiteX2" fmla="*/ 40826 w 2024298"/>
                <a:gd name="connsiteY2" fmla="*/ 0 h 2024298"/>
                <a:gd name="connsiteX3" fmla="*/ 2024298 w 2024298"/>
                <a:gd name="connsiteY3" fmla="*/ 1983472 h 2024298"/>
                <a:gd name="connsiteX4" fmla="*/ 2024298 w 2024298"/>
                <a:gd name="connsiteY4" fmla="*/ 2024298 h 2024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24298" h="2024298">
                  <a:moveTo>
                    <a:pt x="2024298" y="2024298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2024298" y="1983472"/>
                  </a:lnTo>
                  <a:lnTo>
                    <a:pt x="2024298" y="2024298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54" name="Полилиния: Фигура 153">
              <a:extLst>
                <a:ext uri="{FF2B5EF4-FFF2-40B4-BE49-F238E27FC236}">
                  <a16:creationId xmlns:a16="http://schemas.microsoft.com/office/drawing/2014/main" id="{AB47A61A-6E4C-49A5-A2E8-2410A107CC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108491" y="501416"/>
              <a:ext cx="1938109" cy="1938109"/>
            </a:xfrm>
            <a:custGeom>
              <a:avLst/>
              <a:gdLst>
                <a:gd name="connsiteX0" fmla="*/ 1938109 w 1938109"/>
                <a:gd name="connsiteY0" fmla="*/ 1938109 h 1938109"/>
                <a:gd name="connsiteX1" fmla="*/ 0 w 1938109"/>
                <a:gd name="connsiteY1" fmla="*/ 0 h 1938109"/>
                <a:gd name="connsiteX2" fmla="*/ 40826 w 1938109"/>
                <a:gd name="connsiteY2" fmla="*/ 0 h 1938109"/>
                <a:gd name="connsiteX3" fmla="*/ 1938109 w 1938109"/>
                <a:gd name="connsiteY3" fmla="*/ 1897283 h 1938109"/>
                <a:gd name="connsiteX4" fmla="*/ 1938109 w 1938109"/>
                <a:gd name="connsiteY4" fmla="*/ 1938109 h 1938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38109" h="1938109">
                  <a:moveTo>
                    <a:pt x="1938109" y="1938109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938109" y="1897283"/>
                  </a:lnTo>
                  <a:lnTo>
                    <a:pt x="1938109" y="1938109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53" name="Полилиния: Фигура 152">
              <a:extLst>
                <a:ext uri="{FF2B5EF4-FFF2-40B4-BE49-F238E27FC236}">
                  <a16:creationId xmlns:a16="http://schemas.microsoft.com/office/drawing/2014/main" id="{FC8CDBA7-BF04-4719-8D66-513A71ECCA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90475" y="544906"/>
              <a:ext cx="1853055" cy="1851921"/>
            </a:xfrm>
            <a:custGeom>
              <a:avLst/>
              <a:gdLst>
                <a:gd name="connsiteX0" fmla="*/ 1851921 w 1853055"/>
                <a:gd name="connsiteY0" fmla="*/ 1851921 h 1851921"/>
                <a:gd name="connsiteX1" fmla="*/ 0 w 1853055"/>
                <a:gd name="connsiteY1" fmla="*/ 0 h 1851921"/>
                <a:gd name="connsiteX2" fmla="*/ 40826 w 1853055"/>
                <a:gd name="connsiteY2" fmla="*/ 0 h 1851921"/>
                <a:gd name="connsiteX3" fmla="*/ 1853055 w 1853055"/>
                <a:gd name="connsiteY3" fmla="*/ 1811094 h 1851921"/>
                <a:gd name="connsiteX4" fmla="*/ 1851920 w 1853055"/>
                <a:gd name="connsiteY4" fmla="*/ 1811094 h 1851921"/>
                <a:gd name="connsiteX5" fmla="*/ 1851921 w 1853055"/>
                <a:gd name="connsiteY5" fmla="*/ 1851921 h 1851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53055" h="1851921">
                  <a:moveTo>
                    <a:pt x="1851921" y="1851921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853055" y="1811094"/>
                  </a:lnTo>
                  <a:lnTo>
                    <a:pt x="1851920" y="1811094"/>
                  </a:lnTo>
                  <a:lnTo>
                    <a:pt x="1851921" y="1851921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52" name="Полилиния: Фигура 151">
              <a:extLst>
                <a:ext uri="{FF2B5EF4-FFF2-40B4-BE49-F238E27FC236}">
                  <a16:creationId xmlns:a16="http://schemas.microsoft.com/office/drawing/2014/main" id="{79CDC826-71AB-4245-AC5F-8DC9DB2BBC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72624" y="587994"/>
              <a:ext cx="1766866" cy="1765732"/>
            </a:xfrm>
            <a:custGeom>
              <a:avLst/>
              <a:gdLst>
                <a:gd name="connsiteX0" fmla="*/ 1765732 w 1766866"/>
                <a:gd name="connsiteY0" fmla="*/ 1765732 h 1765732"/>
                <a:gd name="connsiteX1" fmla="*/ 0 w 1766866"/>
                <a:gd name="connsiteY1" fmla="*/ 0 h 1765732"/>
                <a:gd name="connsiteX2" fmla="*/ 40826 w 1766866"/>
                <a:gd name="connsiteY2" fmla="*/ 0 h 1765732"/>
                <a:gd name="connsiteX3" fmla="*/ 1766866 w 1766866"/>
                <a:gd name="connsiteY3" fmla="*/ 1724906 h 1765732"/>
                <a:gd name="connsiteX4" fmla="*/ 1765731 w 1766866"/>
                <a:gd name="connsiteY4" fmla="*/ 1724906 h 1765732"/>
                <a:gd name="connsiteX5" fmla="*/ 1765732 w 1766866"/>
                <a:gd name="connsiteY5" fmla="*/ 1765732 h 1765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66866" h="1765732">
                  <a:moveTo>
                    <a:pt x="1765732" y="1765732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766866" y="1724906"/>
                  </a:lnTo>
                  <a:lnTo>
                    <a:pt x="1765731" y="1724906"/>
                  </a:lnTo>
                  <a:lnTo>
                    <a:pt x="1765732" y="1765732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51" name="Полилиния: Фигура 150">
              <a:extLst>
                <a:ext uri="{FF2B5EF4-FFF2-40B4-BE49-F238E27FC236}">
                  <a16:creationId xmlns:a16="http://schemas.microsoft.com/office/drawing/2014/main" id="{4DE1670F-43B8-4EA8-878C-AC3FF1921E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55175" y="630117"/>
              <a:ext cx="1680678" cy="1680677"/>
            </a:xfrm>
            <a:custGeom>
              <a:avLst/>
              <a:gdLst>
                <a:gd name="connsiteX0" fmla="*/ 1680678 w 1680678"/>
                <a:gd name="connsiteY0" fmla="*/ 1680677 h 1680677"/>
                <a:gd name="connsiteX1" fmla="*/ 0 w 1680678"/>
                <a:gd name="connsiteY1" fmla="*/ 0 h 1680677"/>
                <a:gd name="connsiteX2" fmla="*/ 40826 w 1680678"/>
                <a:gd name="connsiteY2" fmla="*/ 0 h 1680677"/>
                <a:gd name="connsiteX3" fmla="*/ 1680678 w 1680678"/>
                <a:gd name="connsiteY3" fmla="*/ 1639851 h 1680677"/>
                <a:gd name="connsiteX4" fmla="*/ 1680678 w 1680678"/>
                <a:gd name="connsiteY4" fmla="*/ 1680677 h 1680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80678" h="1680677">
                  <a:moveTo>
                    <a:pt x="1680678" y="1680677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680678" y="1639851"/>
                  </a:lnTo>
                  <a:lnTo>
                    <a:pt x="1680678" y="1680677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50" name="Полилиния: Фигура 149">
              <a:extLst>
                <a:ext uri="{FF2B5EF4-FFF2-40B4-BE49-F238E27FC236}">
                  <a16:creationId xmlns:a16="http://schemas.microsoft.com/office/drawing/2014/main" id="{4AE780ED-EF51-4AD7-A73F-01E563D0E8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37325" y="673206"/>
              <a:ext cx="1594489" cy="1594489"/>
            </a:xfrm>
            <a:custGeom>
              <a:avLst/>
              <a:gdLst>
                <a:gd name="connsiteX0" fmla="*/ 1594489 w 1594489"/>
                <a:gd name="connsiteY0" fmla="*/ 1594489 h 1594489"/>
                <a:gd name="connsiteX1" fmla="*/ 0 w 1594489"/>
                <a:gd name="connsiteY1" fmla="*/ 0 h 1594489"/>
                <a:gd name="connsiteX2" fmla="*/ 40826 w 1594489"/>
                <a:gd name="connsiteY2" fmla="*/ 0 h 1594489"/>
                <a:gd name="connsiteX3" fmla="*/ 1594489 w 1594489"/>
                <a:gd name="connsiteY3" fmla="*/ 1553663 h 1594489"/>
                <a:gd name="connsiteX4" fmla="*/ 1594489 w 1594489"/>
                <a:gd name="connsiteY4" fmla="*/ 1594489 h 1594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4489" h="1594489">
                  <a:moveTo>
                    <a:pt x="1594489" y="1594489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594489" y="1553663"/>
                  </a:lnTo>
                  <a:lnTo>
                    <a:pt x="1594489" y="1594489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49" name="Полилиния: Фигура 148">
              <a:extLst>
                <a:ext uri="{FF2B5EF4-FFF2-40B4-BE49-F238E27FC236}">
                  <a16:creationId xmlns:a16="http://schemas.microsoft.com/office/drawing/2014/main" id="{BE269AE3-65CE-4B86-B8B1-413783695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19309" y="716696"/>
              <a:ext cx="1509435" cy="1508300"/>
            </a:xfrm>
            <a:custGeom>
              <a:avLst/>
              <a:gdLst>
                <a:gd name="connsiteX0" fmla="*/ 1508301 w 1509435"/>
                <a:gd name="connsiteY0" fmla="*/ 1508300 h 1508300"/>
                <a:gd name="connsiteX1" fmla="*/ 0 w 1509435"/>
                <a:gd name="connsiteY1" fmla="*/ 0 h 1508300"/>
                <a:gd name="connsiteX2" fmla="*/ 40826 w 1509435"/>
                <a:gd name="connsiteY2" fmla="*/ 0 h 1508300"/>
                <a:gd name="connsiteX3" fmla="*/ 1509435 w 1509435"/>
                <a:gd name="connsiteY3" fmla="*/ 1467474 h 1508300"/>
                <a:gd name="connsiteX4" fmla="*/ 1508301 w 1509435"/>
                <a:gd name="connsiteY4" fmla="*/ 1467474 h 1508300"/>
                <a:gd name="connsiteX5" fmla="*/ 1508301 w 1509435"/>
                <a:gd name="connsiteY5" fmla="*/ 1508300 h 1508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09435" h="1508300">
                  <a:moveTo>
                    <a:pt x="1508301" y="1508300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509435" y="1467474"/>
                  </a:lnTo>
                  <a:lnTo>
                    <a:pt x="1508301" y="1467474"/>
                  </a:lnTo>
                  <a:lnTo>
                    <a:pt x="1508301" y="1508300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48" name="Полилиния: Фигура 147">
              <a:extLst>
                <a:ext uri="{FF2B5EF4-FFF2-40B4-BE49-F238E27FC236}">
                  <a16:creationId xmlns:a16="http://schemas.microsoft.com/office/drawing/2014/main" id="{C35E0649-74BB-4271-BE7D-1F2ED09475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1859" y="758817"/>
              <a:ext cx="1423246" cy="1423247"/>
            </a:xfrm>
            <a:custGeom>
              <a:avLst/>
              <a:gdLst>
                <a:gd name="connsiteX0" fmla="*/ 1423246 w 1423246"/>
                <a:gd name="connsiteY0" fmla="*/ 1423247 h 1423247"/>
                <a:gd name="connsiteX1" fmla="*/ 0 w 1423246"/>
                <a:gd name="connsiteY1" fmla="*/ 0 h 1423247"/>
                <a:gd name="connsiteX2" fmla="*/ 40825 w 1423246"/>
                <a:gd name="connsiteY2" fmla="*/ 0 h 1423247"/>
                <a:gd name="connsiteX3" fmla="*/ 1423246 w 1423246"/>
                <a:gd name="connsiteY3" fmla="*/ 1382420 h 1423247"/>
                <a:gd name="connsiteX4" fmla="*/ 1423246 w 1423246"/>
                <a:gd name="connsiteY4" fmla="*/ 1423247 h 1423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3246" h="1423247">
                  <a:moveTo>
                    <a:pt x="1423246" y="1423247"/>
                  </a:moveTo>
                  <a:lnTo>
                    <a:pt x="0" y="0"/>
                  </a:lnTo>
                  <a:lnTo>
                    <a:pt x="40825" y="0"/>
                  </a:lnTo>
                  <a:lnTo>
                    <a:pt x="1423246" y="1382420"/>
                  </a:lnTo>
                  <a:lnTo>
                    <a:pt x="1423246" y="1423247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47" name="Полилиния: Фигура 146">
              <a:extLst>
                <a:ext uri="{FF2B5EF4-FFF2-40B4-BE49-F238E27FC236}">
                  <a16:creationId xmlns:a16="http://schemas.microsoft.com/office/drawing/2014/main" id="{6C2D71F3-0A7A-4745-A34F-CE00E95F9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5991" y="801908"/>
              <a:ext cx="1337057" cy="1337057"/>
            </a:xfrm>
            <a:custGeom>
              <a:avLst/>
              <a:gdLst>
                <a:gd name="connsiteX0" fmla="*/ 1337057 w 1337057"/>
                <a:gd name="connsiteY0" fmla="*/ 1337057 h 1337057"/>
                <a:gd name="connsiteX1" fmla="*/ 0 w 1337057"/>
                <a:gd name="connsiteY1" fmla="*/ 0 h 1337057"/>
                <a:gd name="connsiteX2" fmla="*/ 40826 w 1337057"/>
                <a:gd name="connsiteY2" fmla="*/ 0 h 1337057"/>
                <a:gd name="connsiteX3" fmla="*/ 1337057 w 1337057"/>
                <a:gd name="connsiteY3" fmla="*/ 1296231 h 1337057"/>
                <a:gd name="connsiteX4" fmla="*/ 1337057 w 1337057"/>
                <a:gd name="connsiteY4" fmla="*/ 1337057 h 1337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7057" h="1337057">
                  <a:moveTo>
                    <a:pt x="1337057" y="1337057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337057" y="1296231"/>
                  </a:lnTo>
                  <a:lnTo>
                    <a:pt x="1337057" y="1337057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46" name="Полилиния: Фигура 145">
              <a:extLst>
                <a:ext uri="{FF2B5EF4-FFF2-40B4-BE49-F238E27FC236}">
                  <a16:creationId xmlns:a16="http://schemas.microsoft.com/office/drawing/2014/main" id="{51BF2AB6-6873-4ED8-98DB-4A9398AF73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33841" y="844997"/>
              <a:ext cx="1250869" cy="1250869"/>
            </a:xfrm>
            <a:custGeom>
              <a:avLst/>
              <a:gdLst>
                <a:gd name="connsiteX0" fmla="*/ 1250869 w 1250869"/>
                <a:gd name="connsiteY0" fmla="*/ 1250869 h 1250869"/>
                <a:gd name="connsiteX1" fmla="*/ 0 w 1250869"/>
                <a:gd name="connsiteY1" fmla="*/ 0 h 1250869"/>
                <a:gd name="connsiteX2" fmla="*/ 40825 w 1250869"/>
                <a:gd name="connsiteY2" fmla="*/ 0 h 1250869"/>
                <a:gd name="connsiteX3" fmla="*/ 1250869 w 1250869"/>
                <a:gd name="connsiteY3" fmla="*/ 1210042 h 1250869"/>
                <a:gd name="connsiteX4" fmla="*/ 1250869 w 1250869"/>
                <a:gd name="connsiteY4" fmla="*/ 1250869 h 1250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0869" h="1250869">
                  <a:moveTo>
                    <a:pt x="1250869" y="1250869"/>
                  </a:moveTo>
                  <a:lnTo>
                    <a:pt x="0" y="0"/>
                  </a:lnTo>
                  <a:lnTo>
                    <a:pt x="40825" y="0"/>
                  </a:lnTo>
                  <a:lnTo>
                    <a:pt x="1250869" y="1210042"/>
                  </a:lnTo>
                  <a:lnTo>
                    <a:pt x="1250869" y="1250869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45" name="Полилиния: Фигура 144">
              <a:extLst>
                <a:ext uri="{FF2B5EF4-FFF2-40B4-BE49-F238E27FC236}">
                  <a16:creationId xmlns:a16="http://schemas.microsoft.com/office/drawing/2014/main" id="{38BEE1DC-3180-496F-B9F2-0541143A9C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51857" y="888486"/>
              <a:ext cx="1165814" cy="1164680"/>
            </a:xfrm>
            <a:custGeom>
              <a:avLst/>
              <a:gdLst>
                <a:gd name="connsiteX0" fmla="*/ 1164680 w 1165814"/>
                <a:gd name="connsiteY0" fmla="*/ 1164680 h 1164680"/>
                <a:gd name="connsiteX1" fmla="*/ 0 w 1165814"/>
                <a:gd name="connsiteY1" fmla="*/ 1 h 1164680"/>
                <a:gd name="connsiteX2" fmla="*/ 40825 w 1165814"/>
                <a:gd name="connsiteY2" fmla="*/ 0 h 1164680"/>
                <a:gd name="connsiteX3" fmla="*/ 1165814 w 1165814"/>
                <a:gd name="connsiteY3" fmla="*/ 1123854 h 1164680"/>
                <a:gd name="connsiteX4" fmla="*/ 1164680 w 1165814"/>
                <a:gd name="connsiteY4" fmla="*/ 1123854 h 1164680"/>
                <a:gd name="connsiteX5" fmla="*/ 1164680 w 1165814"/>
                <a:gd name="connsiteY5" fmla="*/ 1164680 h 1164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65814" h="1164680">
                  <a:moveTo>
                    <a:pt x="1164680" y="1164680"/>
                  </a:moveTo>
                  <a:lnTo>
                    <a:pt x="0" y="1"/>
                  </a:lnTo>
                  <a:lnTo>
                    <a:pt x="40825" y="0"/>
                  </a:lnTo>
                  <a:lnTo>
                    <a:pt x="1165814" y="1123854"/>
                  </a:lnTo>
                  <a:lnTo>
                    <a:pt x="1164680" y="1123854"/>
                  </a:lnTo>
                  <a:lnTo>
                    <a:pt x="1164680" y="1164680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44" name="Полилиния: Фигура 143">
              <a:extLst>
                <a:ext uri="{FF2B5EF4-FFF2-40B4-BE49-F238E27FC236}">
                  <a16:creationId xmlns:a16="http://schemas.microsoft.com/office/drawing/2014/main" id="{D39D863D-C379-4E72-B276-53F62D7E2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69307" y="930608"/>
              <a:ext cx="1079626" cy="1079626"/>
            </a:xfrm>
            <a:custGeom>
              <a:avLst/>
              <a:gdLst>
                <a:gd name="connsiteX0" fmla="*/ 1079626 w 1079626"/>
                <a:gd name="connsiteY0" fmla="*/ 1079626 h 1079626"/>
                <a:gd name="connsiteX1" fmla="*/ 0 w 1079626"/>
                <a:gd name="connsiteY1" fmla="*/ 1 h 1079626"/>
                <a:gd name="connsiteX2" fmla="*/ 40826 w 1079626"/>
                <a:gd name="connsiteY2" fmla="*/ 0 h 1079626"/>
                <a:gd name="connsiteX3" fmla="*/ 1079626 w 1079626"/>
                <a:gd name="connsiteY3" fmla="*/ 1038800 h 1079626"/>
                <a:gd name="connsiteX4" fmla="*/ 1079626 w 1079626"/>
                <a:gd name="connsiteY4" fmla="*/ 1079626 h 1079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79626" h="1079626">
                  <a:moveTo>
                    <a:pt x="1079626" y="1079626"/>
                  </a:moveTo>
                  <a:lnTo>
                    <a:pt x="0" y="1"/>
                  </a:lnTo>
                  <a:lnTo>
                    <a:pt x="40826" y="0"/>
                  </a:lnTo>
                  <a:lnTo>
                    <a:pt x="1079626" y="1038800"/>
                  </a:lnTo>
                  <a:lnTo>
                    <a:pt x="1079626" y="1079626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43" name="Полилиния: Фигура 142">
              <a:extLst>
                <a:ext uri="{FF2B5EF4-FFF2-40B4-BE49-F238E27FC236}">
                  <a16:creationId xmlns:a16="http://schemas.microsoft.com/office/drawing/2014/main" id="{9079BA6D-6450-46A6-9874-663ABFE497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87157" y="973697"/>
              <a:ext cx="993437" cy="993438"/>
            </a:xfrm>
            <a:custGeom>
              <a:avLst/>
              <a:gdLst>
                <a:gd name="connsiteX0" fmla="*/ 993437 w 993437"/>
                <a:gd name="connsiteY0" fmla="*/ 993438 h 993438"/>
                <a:gd name="connsiteX1" fmla="*/ 0 w 993437"/>
                <a:gd name="connsiteY1" fmla="*/ 0 h 993438"/>
                <a:gd name="connsiteX2" fmla="*/ 40825 w 993437"/>
                <a:gd name="connsiteY2" fmla="*/ 1 h 993438"/>
                <a:gd name="connsiteX3" fmla="*/ 993437 w 993437"/>
                <a:gd name="connsiteY3" fmla="*/ 952612 h 993438"/>
                <a:gd name="connsiteX4" fmla="*/ 993437 w 993437"/>
                <a:gd name="connsiteY4" fmla="*/ 993438 h 993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3437" h="993438">
                  <a:moveTo>
                    <a:pt x="993437" y="993438"/>
                  </a:moveTo>
                  <a:lnTo>
                    <a:pt x="0" y="0"/>
                  </a:lnTo>
                  <a:lnTo>
                    <a:pt x="40825" y="1"/>
                  </a:lnTo>
                  <a:lnTo>
                    <a:pt x="993437" y="952612"/>
                  </a:lnTo>
                  <a:lnTo>
                    <a:pt x="993437" y="993438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42" name="Полилиния: Фигура 141">
              <a:extLst>
                <a:ext uri="{FF2B5EF4-FFF2-40B4-BE49-F238E27FC236}">
                  <a16:creationId xmlns:a16="http://schemas.microsoft.com/office/drawing/2014/main" id="{A4CFFBA8-B565-42FA-9C0D-4FC6525B06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05173" y="1017188"/>
              <a:ext cx="908383" cy="907248"/>
            </a:xfrm>
            <a:custGeom>
              <a:avLst/>
              <a:gdLst>
                <a:gd name="connsiteX0" fmla="*/ 907249 w 908383"/>
                <a:gd name="connsiteY0" fmla="*/ 907248 h 907248"/>
                <a:gd name="connsiteX1" fmla="*/ 0 w 908383"/>
                <a:gd name="connsiteY1" fmla="*/ 0 h 907248"/>
                <a:gd name="connsiteX2" fmla="*/ 40827 w 908383"/>
                <a:gd name="connsiteY2" fmla="*/ 0 h 907248"/>
                <a:gd name="connsiteX3" fmla="*/ 908383 w 908383"/>
                <a:gd name="connsiteY3" fmla="*/ 866422 h 907248"/>
                <a:gd name="connsiteX4" fmla="*/ 907249 w 908383"/>
                <a:gd name="connsiteY4" fmla="*/ 866422 h 907248"/>
                <a:gd name="connsiteX5" fmla="*/ 907249 w 908383"/>
                <a:gd name="connsiteY5" fmla="*/ 907248 h 907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08383" h="907248">
                  <a:moveTo>
                    <a:pt x="907249" y="907248"/>
                  </a:moveTo>
                  <a:lnTo>
                    <a:pt x="0" y="0"/>
                  </a:lnTo>
                  <a:lnTo>
                    <a:pt x="40827" y="0"/>
                  </a:lnTo>
                  <a:lnTo>
                    <a:pt x="908383" y="866422"/>
                  </a:lnTo>
                  <a:lnTo>
                    <a:pt x="907249" y="866422"/>
                  </a:lnTo>
                  <a:lnTo>
                    <a:pt x="907249" y="907248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41" name="Полилиния: Фигура 140">
              <a:extLst>
                <a:ext uri="{FF2B5EF4-FFF2-40B4-BE49-F238E27FC236}">
                  <a16:creationId xmlns:a16="http://schemas.microsoft.com/office/drawing/2014/main" id="{98016DB4-3354-4E78-B07E-1D722297B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23024" y="1060277"/>
              <a:ext cx="822195" cy="821061"/>
            </a:xfrm>
            <a:custGeom>
              <a:avLst/>
              <a:gdLst>
                <a:gd name="connsiteX0" fmla="*/ 821060 w 822195"/>
                <a:gd name="connsiteY0" fmla="*/ 821061 h 821061"/>
                <a:gd name="connsiteX1" fmla="*/ 0 w 822195"/>
                <a:gd name="connsiteY1" fmla="*/ 0 h 821061"/>
                <a:gd name="connsiteX2" fmla="*/ 40826 w 822195"/>
                <a:gd name="connsiteY2" fmla="*/ 1 h 821061"/>
                <a:gd name="connsiteX3" fmla="*/ 822195 w 822195"/>
                <a:gd name="connsiteY3" fmla="*/ 780235 h 821061"/>
                <a:gd name="connsiteX4" fmla="*/ 821060 w 822195"/>
                <a:gd name="connsiteY4" fmla="*/ 780235 h 821061"/>
                <a:gd name="connsiteX5" fmla="*/ 821060 w 822195"/>
                <a:gd name="connsiteY5" fmla="*/ 821061 h 821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22195" h="821061">
                  <a:moveTo>
                    <a:pt x="821060" y="821061"/>
                  </a:moveTo>
                  <a:lnTo>
                    <a:pt x="0" y="0"/>
                  </a:lnTo>
                  <a:lnTo>
                    <a:pt x="40826" y="1"/>
                  </a:lnTo>
                  <a:lnTo>
                    <a:pt x="822195" y="780235"/>
                  </a:lnTo>
                  <a:lnTo>
                    <a:pt x="821060" y="780235"/>
                  </a:lnTo>
                  <a:lnTo>
                    <a:pt x="821060" y="821061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40" name="Полилиния: Фигура 139">
              <a:extLst>
                <a:ext uri="{FF2B5EF4-FFF2-40B4-BE49-F238E27FC236}">
                  <a16:creationId xmlns:a16="http://schemas.microsoft.com/office/drawing/2014/main" id="{0CB1EA35-0D05-4F13-871D-0CAB5CECD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40475" y="1102398"/>
              <a:ext cx="736006" cy="736005"/>
            </a:xfrm>
            <a:custGeom>
              <a:avLst/>
              <a:gdLst>
                <a:gd name="connsiteX0" fmla="*/ 736005 w 736006"/>
                <a:gd name="connsiteY0" fmla="*/ 736005 h 736005"/>
                <a:gd name="connsiteX1" fmla="*/ 0 w 736006"/>
                <a:gd name="connsiteY1" fmla="*/ 0 h 736005"/>
                <a:gd name="connsiteX2" fmla="*/ 40826 w 736006"/>
                <a:gd name="connsiteY2" fmla="*/ 0 h 736005"/>
                <a:gd name="connsiteX3" fmla="*/ 736006 w 736006"/>
                <a:gd name="connsiteY3" fmla="*/ 695179 h 736005"/>
                <a:gd name="connsiteX4" fmla="*/ 736005 w 736006"/>
                <a:gd name="connsiteY4" fmla="*/ 736005 h 736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006" h="736005">
                  <a:moveTo>
                    <a:pt x="736005" y="736005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736006" y="695179"/>
                  </a:lnTo>
                  <a:lnTo>
                    <a:pt x="736005" y="736005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39" name="Полилиния: Фигура 138">
              <a:extLst>
                <a:ext uri="{FF2B5EF4-FFF2-40B4-BE49-F238E27FC236}">
                  <a16:creationId xmlns:a16="http://schemas.microsoft.com/office/drawing/2014/main" id="{17F84AF5-3C7F-4D42-92A9-CCA3CDB8E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58323" y="1145488"/>
              <a:ext cx="649817" cy="649817"/>
            </a:xfrm>
            <a:custGeom>
              <a:avLst/>
              <a:gdLst>
                <a:gd name="connsiteX0" fmla="*/ 649817 w 649817"/>
                <a:gd name="connsiteY0" fmla="*/ 649817 h 649817"/>
                <a:gd name="connsiteX1" fmla="*/ 0 w 649817"/>
                <a:gd name="connsiteY1" fmla="*/ 0 h 649817"/>
                <a:gd name="connsiteX2" fmla="*/ 40826 w 649817"/>
                <a:gd name="connsiteY2" fmla="*/ 0 h 649817"/>
                <a:gd name="connsiteX3" fmla="*/ 649817 w 649817"/>
                <a:gd name="connsiteY3" fmla="*/ 608990 h 649817"/>
                <a:gd name="connsiteX4" fmla="*/ 649817 w 649817"/>
                <a:gd name="connsiteY4" fmla="*/ 649817 h 649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9817" h="649817">
                  <a:moveTo>
                    <a:pt x="649817" y="649817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649817" y="608990"/>
                  </a:lnTo>
                  <a:lnTo>
                    <a:pt x="649817" y="649817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38" name="Полилиния: Фигура 137">
              <a:extLst>
                <a:ext uri="{FF2B5EF4-FFF2-40B4-BE49-F238E27FC236}">
                  <a16:creationId xmlns:a16="http://schemas.microsoft.com/office/drawing/2014/main" id="{FA8E90CE-90F4-42ED-AAAF-0F139BE4E3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76338" y="1188978"/>
              <a:ext cx="564761" cy="563628"/>
            </a:xfrm>
            <a:custGeom>
              <a:avLst/>
              <a:gdLst>
                <a:gd name="connsiteX0" fmla="*/ 563628 w 564761"/>
                <a:gd name="connsiteY0" fmla="*/ 563628 h 563628"/>
                <a:gd name="connsiteX1" fmla="*/ 0 w 564761"/>
                <a:gd name="connsiteY1" fmla="*/ 0 h 563628"/>
                <a:gd name="connsiteX2" fmla="*/ 40826 w 564761"/>
                <a:gd name="connsiteY2" fmla="*/ 0 h 563628"/>
                <a:gd name="connsiteX3" fmla="*/ 564761 w 564761"/>
                <a:gd name="connsiteY3" fmla="*/ 522802 h 563628"/>
                <a:gd name="connsiteX4" fmla="*/ 563629 w 564761"/>
                <a:gd name="connsiteY4" fmla="*/ 522802 h 563628"/>
                <a:gd name="connsiteX5" fmla="*/ 563628 w 564761"/>
                <a:gd name="connsiteY5" fmla="*/ 563628 h 563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64761" h="563628">
                  <a:moveTo>
                    <a:pt x="563628" y="563628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564761" y="522802"/>
                  </a:lnTo>
                  <a:lnTo>
                    <a:pt x="563629" y="522802"/>
                  </a:lnTo>
                  <a:lnTo>
                    <a:pt x="563628" y="563628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37" name="Полилиния: фигура 136">
              <a:extLst>
                <a:ext uri="{FF2B5EF4-FFF2-40B4-BE49-F238E27FC236}">
                  <a16:creationId xmlns:a16="http://schemas.microsoft.com/office/drawing/2014/main" id="{7C1C105E-FE0D-4A36-AE5B-BBA110F6E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3500280">
              <a:off x="-194190" y="1232066"/>
              <a:ext cx="478574" cy="477440"/>
            </a:xfrm>
            <a:custGeom>
              <a:avLst/>
              <a:gdLst>
                <a:gd name="connsiteX0" fmla="*/ 478574 w 478574"/>
                <a:gd name="connsiteY0" fmla="*/ 477440 h 477440"/>
                <a:gd name="connsiteX1" fmla="*/ 0 w 478574"/>
                <a:gd name="connsiteY1" fmla="*/ 0 h 477440"/>
                <a:gd name="connsiteX2" fmla="*/ 40826 w 478574"/>
                <a:gd name="connsiteY2" fmla="*/ 0 h 477440"/>
                <a:gd name="connsiteX3" fmla="*/ 478573 w 478574"/>
                <a:gd name="connsiteY3" fmla="*/ 437747 h 477440"/>
                <a:gd name="connsiteX4" fmla="*/ 478574 w 478574"/>
                <a:gd name="connsiteY4" fmla="*/ 477440 h 477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8574" h="477440">
                  <a:moveTo>
                    <a:pt x="478574" y="477440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478573" y="437747"/>
                  </a:lnTo>
                  <a:lnTo>
                    <a:pt x="478574" y="477440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63" name="Полилиния: Фигура 162">
              <a:extLst>
                <a:ext uri="{FF2B5EF4-FFF2-40B4-BE49-F238E27FC236}">
                  <a16:creationId xmlns:a16="http://schemas.microsoft.com/office/drawing/2014/main" id="{FEE07693-1822-40D4-88A4-0F663C787D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2202360" y="6829131"/>
              <a:ext cx="918980" cy="28869"/>
            </a:xfrm>
            <a:custGeom>
              <a:avLst/>
              <a:gdLst>
                <a:gd name="connsiteX0" fmla="*/ 0 w 918980"/>
                <a:gd name="connsiteY0" fmla="*/ 0 h 28869"/>
                <a:gd name="connsiteX1" fmla="*/ 918980 w 918980"/>
                <a:gd name="connsiteY1" fmla="*/ 0 h 28869"/>
                <a:gd name="connsiteX2" fmla="*/ 890112 w 918980"/>
                <a:gd name="connsiteY2" fmla="*/ 28868 h 28869"/>
                <a:gd name="connsiteX3" fmla="*/ 28869 w 918980"/>
                <a:gd name="connsiteY3" fmla="*/ 28869 h 28869"/>
                <a:gd name="connsiteX4" fmla="*/ 0 w 918980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8980" h="28869">
                  <a:moveTo>
                    <a:pt x="0" y="0"/>
                  </a:moveTo>
                  <a:lnTo>
                    <a:pt x="918980" y="0"/>
                  </a:lnTo>
                  <a:lnTo>
                    <a:pt x="890112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ru-RU"/>
              </a:defPPr>
            </a:lstStyle>
            <a:p>
              <a:pPr algn="ctr" rtl="0"/>
              <a:endParaRPr lang="ru-RU" dirty="0"/>
            </a:p>
          </p:txBody>
        </p:sp>
        <p:sp>
          <p:nvSpPr>
            <p:cNvPr id="184" name="Полилиния: фигура 183">
              <a:extLst>
                <a:ext uri="{FF2B5EF4-FFF2-40B4-BE49-F238E27FC236}">
                  <a16:creationId xmlns:a16="http://schemas.microsoft.com/office/drawing/2014/main" id="{AD282910-ECE9-4B26-9656-AD1D41D44A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89323" y="5806086"/>
              <a:ext cx="30139" cy="1051915"/>
            </a:xfrm>
            <a:custGeom>
              <a:avLst/>
              <a:gdLst>
                <a:gd name="connsiteX0" fmla="*/ 28833 w 30139"/>
                <a:gd name="connsiteY0" fmla="*/ 0 h 1051915"/>
                <a:gd name="connsiteX1" fmla="*/ 30139 w 30139"/>
                <a:gd name="connsiteY1" fmla="*/ 1051915 h 1051915"/>
                <a:gd name="connsiteX2" fmla="*/ 1271 w 30139"/>
                <a:gd name="connsiteY2" fmla="*/ 1051915 h 1051915"/>
                <a:gd name="connsiteX3" fmla="*/ 0 w 30139"/>
                <a:gd name="connsiteY3" fmla="*/ 28904 h 1051915"/>
                <a:gd name="connsiteX4" fmla="*/ 28833 w 30139"/>
                <a:gd name="connsiteY4" fmla="*/ 0 h 1051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139" h="1051915">
                  <a:moveTo>
                    <a:pt x="28833" y="0"/>
                  </a:moveTo>
                  <a:lnTo>
                    <a:pt x="30139" y="1051915"/>
                  </a:lnTo>
                  <a:lnTo>
                    <a:pt x="1271" y="1051915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ru-RU"/>
              </a:defPPr>
            </a:lstStyle>
            <a:p>
              <a:pPr algn="ctr" rtl="0"/>
              <a:endParaRPr lang="ru-RU" dirty="0"/>
            </a:p>
          </p:txBody>
        </p:sp>
        <p:sp>
          <p:nvSpPr>
            <p:cNvPr id="183" name="Полилиния: Фигура 182">
              <a:extLst>
                <a:ext uri="{FF2B5EF4-FFF2-40B4-BE49-F238E27FC236}">
                  <a16:creationId xmlns:a16="http://schemas.microsoft.com/office/drawing/2014/main" id="{7C7A453C-4565-4652-9781-F148800973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28453" y="5867106"/>
              <a:ext cx="30064" cy="990894"/>
            </a:xfrm>
            <a:custGeom>
              <a:avLst/>
              <a:gdLst>
                <a:gd name="connsiteX0" fmla="*/ 28833 w 30064"/>
                <a:gd name="connsiteY0" fmla="*/ 0 h 990894"/>
                <a:gd name="connsiteX1" fmla="*/ 30064 w 30064"/>
                <a:gd name="connsiteY1" fmla="*/ 990894 h 990894"/>
                <a:gd name="connsiteX2" fmla="*/ 1195 w 30064"/>
                <a:gd name="connsiteY2" fmla="*/ 990894 h 990894"/>
                <a:gd name="connsiteX3" fmla="*/ 0 w 30064"/>
                <a:gd name="connsiteY3" fmla="*/ 28904 h 990894"/>
                <a:gd name="connsiteX4" fmla="*/ 28833 w 30064"/>
                <a:gd name="connsiteY4" fmla="*/ 0 h 990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064" h="990894">
                  <a:moveTo>
                    <a:pt x="28833" y="0"/>
                  </a:moveTo>
                  <a:lnTo>
                    <a:pt x="30064" y="990894"/>
                  </a:lnTo>
                  <a:lnTo>
                    <a:pt x="1195" y="990894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ru-RU"/>
              </a:defPPr>
            </a:lstStyle>
            <a:p>
              <a:pPr algn="ctr" rtl="0"/>
              <a:endParaRPr lang="ru-RU" dirty="0"/>
            </a:p>
          </p:txBody>
        </p:sp>
        <p:sp>
          <p:nvSpPr>
            <p:cNvPr id="182" name="Полилиния: Фигура 181">
              <a:extLst>
                <a:ext uri="{FF2B5EF4-FFF2-40B4-BE49-F238E27FC236}">
                  <a16:creationId xmlns:a16="http://schemas.microsoft.com/office/drawing/2014/main" id="{DE479407-B0BB-45F1-A93D-05ED5B41F3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967584" y="5928926"/>
              <a:ext cx="30790" cy="929074"/>
            </a:xfrm>
            <a:custGeom>
              <a:avLst/>
              <a:gdLst>
                <a:gd name="connsiteX0" fmla="*/ 29636 w 30790"/>
                <a:gd name="connsiteY0" fmla="*/ 0 h 929074"/>
                <a:gd name="connsiteX1" fmla="*/ 30790 w 30790"/>
                <a:gd name="connsiteY1" fmla="*/ 929074 h 929074"/>
                <a:gd name="connsiteX2" fmla="*/ 1401 w 30790"/>
                <a:gd name="connsiteY2" fmla="*/ 929074 h 929074"/>
                <a:gd name="connsiteX3" fmla="*/ 0 w 30790"/>
                <a:gd name="connsiteY3" fmla="*/ 28104 h 929074"/>
                <a:gd name="connsiteX4" fmla="*/ 803 w 30790"/>
                <a:gd name="connsiteY4" fmla="*/ 28905 h 929074"/>
                <a:gd name="connsiteX5" fmla="*/ 29636 w 30790"/>
                <a:gd name="connsiteY5" fmla="*/ 0 h 929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790" h="929074">
                  <a:moveTo>
                    <a:pt x="29636" y="0"/>
                  </a:moveTo>
                  <a:lnTo>
                    <a:pt x="30790" y="929074"/>
                  </a:lnTo>
                  <a:lnTo>
                    <a:pt x="1401" y="929074"/>
                  </a:lnTo>
                  <a:lnTo>
                    <a:pt x="0" y="28104"/>
                  </a:lnTo>
                  <a:lnTo>
                    <a:pt x="803" y="28905"/>
                  </a:lnTo>
                  <a:lnTo>
                    <a:pt x="29636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ru-RU"/>
              </a:defPPr>
            </a:lstStyle>
            <a:p>
              <a:pPr algn="ctr" rtl="0"/>
              <a:endParaRPr lang="ru-RU" dirty="0"/>
            </a:p>
          </p:txBody>
        </p:sp>
        <p:sp>
          <p:nvSpPr>
            <p:cNvPr id="181" name="Полилиния: Фигура 180">
              <a:extLst>
                <a:ext uri="{FF2B5EF4-FFF2-40B4-BE49-F238E27FC236}">
                  <a16:creationId xmlns:a16="http://schemas.microsoft.com/office/drawing/2014/main" id="{0271515D-B4B7-4502-B24F-DC5480444E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906717" y="5989948"/>
              <a:ext cx="30713" cy="868053"/>
            </a:xfrm>
            <a:custGeom>
              <a:avLst/>
              <a:gdLst>
                <a:gd name="connsiteX0" fmla="*/ 29635 w 30713"/>
                <a:gd name="connsiteY0" fmla="*/ 0 h 868053"/>
                <a:gd name="connsiteX1" fmla="*/ 30713 w 30713"/>
                <a:gd name="connsiteY1" fmla="*/ 868053 h 868053"/>
                <a:gd name="connsiteX2" fmla="*/ 1319 w 30713"/>
                <a:gd name="connsiteY2" fmla="*/ 868053 h 868053"/>
                <a:gd name="connsiteX3" fmla="*/ 0 w 30713"/>
                <a:gd name="connsiteY3" fmla="*/ 28103 h 868053"/>
                <a:gd name="connsiteX4" fmla="*/ 802 w 30713"/>
                <a:gd name="connsiteY4" fmla="*/ 28904 h 868053"/>
                <a:gd name="connsiteX5" fmla="*/ 29635 w 30713"/>
                <a:gd name="connsiteY5" fmla="*/ 0 h 868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713" h="868053">
                  <a:moveTo>
                    <a:pt x="29635" y="0"/>
                  </a:moveTo>
                  <a:lnTo>
                    <a:pt x="30713" y="868053"/>
                  </a:lnTo>
                  <a:lnTo>
                    <a:pt x="1319" y="868053"/>
                  </a:lnTo>
                  <a:lnTo>
                    <a:pt x="0" y="28103"/>
                  </a:lnTo>
                  <a:lnTo>
                    <a:pt x="802" y="28904"/>
                  </a:lnTo>
                  <a:lnTo>
                    <a:pt x="29635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ru-RU"/>
              </a:defPPr>
            </a:lstStyle>
            <a:p>
              <a:pPr algn="ctr" rtl="0"/>
              <a:endParaRPr lang="ru-RU" dirty="0"/>
            </a:p>
          </p:txBody>
        </p:sp>
        <p:sp>
          <p:nvSpPr>
            <p:cNvPr id="180" name="Полилиния: Фигура 179">
              <a:extLst>
                <a:ext uri="{FF2B5EF4-FFF2-40B4-BE49-F238E27FC236}">
                  <a16:creationId xmlns:a16="http://schemas.microsoft.com/office/drawing/2014/main" id="{DB364732-EC14-4416-964A-13F3D77CDB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846647" y="6049364"/>
              <a:ext cx="29838" cy="808636"/>
            </a:xfrm>
            <a:custGeom>
              <a:avLst/>
              <a:gdLst>
                <a:gd name="connsiteX0" fmla="*/ 28833 w 29838"/>
                <a:gd name="connsiteY0" fmla="*/ 0 h 808636"/>
                <a:gd name="connsiteX1" fmla="*/ 29838 w 29838"/>
                <a:gd name="connsiteY1" fmla="*/ 808636 h 808636"/>
                <a:gd name="connsiteX2" fmla="*/ 969 w 29838"/>
                <a:gd name="connsiteY2" fmla="*/ 808636 h 808636"/>
                <a:gd name="connsiteX3" fmla="*/ 0 w 29838"/>
                <a:gd name="connsiteY3" fmla="*/ 28904 h 808636"/>
                <a:gd name="connsiteX4" fmla="*/ 28833 w 29838"/>
                <a:gd name="connsiteY4" fmla="*/ 0 h 808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838" h="808636">
                  <a:moveTo>
                    <a:pt x="28833" y="0"/>
                  </a:moveTo>
                  <a:lnTo>
                    <a:pt x="29838" y="808636"/>
                  </a:lnTo>
                  <a:lnTo>
                    <a:pt x="969" y="808636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ru-RU"/>
              </a:defPPr>
            </a:lstStyle>
            <a:p>
              <a:pPr algn="ctr" rtl="0"/>
              <a:endParaRPr lang="ru-RU" dirty="0"/>
            </a:p>
          </p:txBody>
        </p:sp>
        <p:sp>
          <p:nvSpPr>
            <p:cNvPr id="179" name="Полилиния: Фигура 178">
              <a:extLst>
                <a:ext uri="{FF2B5EF4-FFF2-40B4-BE49-F238E27FC236}">
                  <a16:creationId xmlns:a16="http://schemas.microsoft.com/office/drawing/2014/main" id="{619347B5-2692-4514-B67B-159C25FA49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785780" y="6110384"/>
              <a:ext cx="29761" cy="747617"/>
            </a:xfrm>
            <a:custGeom>
              <a:avLst/>
              <a:gdLst>
                <a:gd name="connsiteX0" fmla="*/ 28832 w 29761"/>
                <a:gd name="connsiteY0" fmla="*/ 0 h 747617"/>
                <a:gd name="connsiteX1" fmla="*/ 29761 w 29761"/>
                <a:gd name="connsiteY1" fmla="*/ 747617 h 747617"/>
                <a:gd name="connsiteX2" fmla="*/ 893 w 29761"/>
                <a:gd name="connsiteY2" fmla="*/ 747617 h 747617"/>
                <a:gd name="connsiteX3" fmla="*/ 0 w 29761"/>
                <a:gd name="connsiteY3" fmla="*/ 28905 h 747617"/>
                <a:gd name="connsiteX4" fmla="*/ 28832 w 29761"/>
                <a:gd name="connsiteY4" fmla="*/ 0 h 747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61" h="747617">
                  <a:moveTo>
                    <a:pt x="28832" y="0"/>
                  </a:moveTo>
                  <a:lnTo>
                    <a:pt x="29761" y="747617"/>
                  </a:lnTo>
                  <a:lnTo>
                    <a:pt x="893" y="747617"/>
                  </a:lnTo>
                  <a:lnTo>
                    <a:pt x="0" y="28905"/>
                  </a:lnTo>
                  <a:lnTo>
                    <a:pt x="28832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ru-RU"/>
              </a:defPPr>
            </a:lstStyle>
            <a:p>
              <a:pPr algn="ctr" rtl="0"/>
              <a:endParaRPr lang="ru-RU" dirty="0"/>
            </a:p>
          </p:txBody>
        </p:sp>
        <p:sp>
          <p:nvSpPr>
            <p:cNvPr id="178" name="Полилиния: Фигура 177">
              <a:extLst>
                <a:ext uri="{FF2B5EF4-FFF2-40B4-BE49-F238E27FC236}">
                  <a16:creationId xmlns:a16="http://schemas.microsoft.com/office/drawing/2014/main" id="{E1746638-BCA2-4B8F-A315-9514E1973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724911" y="6172206"/>
              <a:ext cx="30487" cy="685795"/>
            </a:xfrm>
            <a:custGeom>
              <a:avLst/>
              <a:gdLst>
                <a:gd name="connsiteX0" fmla="*/ 29635 w 30487"/>
                <a:gd name="connsiteY0" fmla="*/ 0 h 685795"/>
                <a:gd name="connsiteX1" fmla="*/ 30487 w 30487"/>
                <a:gd name="connsiteY1" fmla="*/ 685795 h 685795"/>
                <a:gd name="connsiteX2" fmla="*/ 1071 w 30487"/>
                <a:gd name="connsiteY2" fmla="*/ 685795 h 685795"/>
                <a:gd name="connsiteX3" fmla="*/ 0 w 30487"/>
                <a:gd name="connsiteY3" fmla="*/ 28103 h 685795"/>
                <a:gd name="connsiteX4" fmla="*/ 803 w 30487"/>
                <a:gd name="connsiteY4" fmla="*/ 28904 h 685795"/>
                <a:gd name="connsiteX5" fmla="*/ 29635 w 30487"/>
                <a:gd name="connsiteY5" fmla="*/ 0 h 685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487" h="685795">
                  <a:moveTo>
                    <a:pt x="29635" y="0"/>
                  </a:moveTo>
                  <a:lnTo>
                    <a:pt x="30487" y="685795"/>
                  </a:lnTo>
                  <a:lnTo>
                    <a:pt x="1071" y="685795"/>
                  </a:lnTo>
                  <a:lnTo>
                    <a:pt x="0" y="28103"/>
                  </a:lnTo>
                  <a:lnTo>
                    <a:pt x="803" y="28904"/>
                  </a:lnTo>
                  <a:lnTo>
                    <a:pt x="29635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ru-RU"/>
              </a:defPPr>
            </a:lstStyle>
            <a:p>
              <a:pPr algn="ctr" rtl="0"/>
              <a:endParaRPr lang="ru-RU" dirty="0"/>
            </a:p>
          </p:txBody>
        </p:sp>
        <p:sp>
          <p:nvSpPr>
            <p:cNvPr id="177" name="Полилиния: Фигура 176">
              <a:extLst>
                <a:ext uri="{FF2B5EF4-FFF2-40B4-BE49-F238E27FC236}">
                  <a16:creationId xmlns:a16="http://schemas.microsoft.com/office/drawing/2014/main" id="{47F56D6B-560F-4123-9E05-11ACF383DF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664843" y="6231622"/>
              <a:ext cx="29611" cy="626379"/>
            </a:xfrm>
            <a:custGeom>
              <a:avLst/>
              <a:gdLst>
                <a:gd name="connsiteX0" fmla="*/ 28833 w 29611"/>
                <a:gd name="connsiteY0" fmla="*/ 0 h 626379"/>
                <a:gd name="connsiteX1" fmla="*/ 29611 w 29611"/>
                <a:gd name="connsiteY1" fmla="*/ 626379 h 626379"/>
                <a:gd name="connsiteX2" fmla="*/ 742 w 29611"/>
                <a:gd name="connsiteY2" fmla="*/ 626379 h 626379"/>
                <a:gd name="connsiteX3" fmla="*/ 0 w 29611"/>
                <a:gd name="connsiteY3" fmla="*/ 28904 h 626379"/>
                <a:gd name="connsiteX4" fmla="*/ 28833 w 29611"/>
                <a:gd name="connsiteY4" fmla="*/ 0 h 626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611" h="626379">
                  <a:moveTo>
                    <a:pt x="28833" y="0"/>
                  </a:moveTo>
                  <a:lnTo>
                    <a:pt x="29611" y="626379"/>
                  </a:lnTo>
                  <a:lnTo>
                    <a:pt x="742" y="626379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ru-RU"/>
              </a:defPPr>
            </a:lstStyle>
            <a:p>
              <a:pPr algn="ctr" rtl="0"/>
              <a:endParaRPr lang="ru-RU" dirty="0"/>
            </a:p>
          </p:txBody>
        </p:sp>
        <p:sp>
          <p:nvSpPr>
            <p:cNvPr id="176" name="Полилиния: Фигура 175">
              <a:extLst>
                <a:ext uri="{FF2B5EF4-FFF2-40B4-BE49-F238E27FC236}">
                  <a16:creationId xmlns:a16="http://schemas.microsoft.com/office/drawing/2014/main" id="{2FD3A4D4-C05F-4057-8408-6FF0887E06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603974" y="6292642"/>
              <a:ext cx="29535" cy="565359"/>
            </a:xfrm>
            <a:custGeom>
              <a:avLst/>
              <a:gdLst>
                <a:gd name="connsiteX0" fmla="*/ 28833 w 29535"/>
                <a:gd name="connsiteY0" fmla="*/ 0 h 565359"/>
                <a:gd name="connsiteX1" fmla="*/ 29535 w 29535"/>
                <a:gd name="connsiteY1" fmla="*/ 565359 h 565359"/>
                <a:gd name="connsiteX2" fmla="*/ 666 w 29535"/>
                <a:gd name="connsiteY2" fmla="*/ 565359 h 565359"/>
                <a:gd name="connsiteX3" fmla="*/ 0 w 29535"/>
                <a:gd name="connsiteY3" fmla="*/ 28904 h 565359"/>
                <a:gd name="connsiteX4" fmla="*/ 28833 w 29535"/>
                <a:gd name="connsiteY4" fmla="*/ 0 h 565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35" h="565359">
                  <a:moveTo>
                    <a:pt x="28833" y="0"/>
                  </a:moveTo>
                  <a:lnTo>
                    <a:pt x="29535" y="565359"/>
                  </a:lnTo>
                  <a:lnTo>
                    <a:pt x="666" y="565359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ru-RU"/>
              </a:defPPr>
            </a:lstStyle>
            <a:p>
              <a:pPr algn="ctr" rtl="0"/>
              <a:endParaRPr lang="ru-RU" dirty="0"/>
            </a:p>
          </p:txBody>
        </p:sp>
        <p:sp>
          <p:nvSpPr>
            <p:cNvPr id="175" name="Полилиния: Фигура 174">
              <a:extLst>
                <a:ext uri="{FF2B5EF4-FFF2-40B4-BE49-F238E27FC236}">
                  <a16:creationId xmlns:a16="http://schemas.microsoft.com/office/drawing/2014/main" id="{32EAC669-BA43-4F58-9784-4CCDFE4D6F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543104" y="6353662"/>
              <a:ext cx="29460" cy="504339"/>
            </a:xfrm>
            <a:custGeom>
              <a:avLst/>
              <a:gdLst>
                <a:gd name="connsiteX0" fmla="*/ 28833 w 29460"/>
                <a:gd name="connsiteY0" fmla="*/ 0 h 504339"/>
                <a:gd name="connsiteX1" fmla="*/ 29460 w 29460"/>
                <a:gd name="connsiteY1" fmla="*/ 504339 h 504339"/>
                <a:gd name="connsiteX2" fmla="*/ 591 w 29460"/>
                <a:gd name="connsiteY2" fmla="*/ 504339 h 504339"/>
                <a:gd name="connsiteX3" fmla="*/ 0 w 29460"/>
                <a:gd name="connsiteY3" fmla="*/ 28905 h 504339"/>
                <a:gd name="connsiteX4" fmla="*/ 28833 w 29460"/>
                <a:gd name="connsiteY4" fmla="*/ 0 h 504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60" h="504339">
                  <a:moveTo>
                    <a:pt x="28833" y="0"/>
                  </a:moveTo>
                  <a:lnTo>
                    <a:pt x="29460" y="504339"/>
                  </a:lnTo>
                  <a:lnTo>
                    <a:pt x="591" y="504339"/>
                  </a:lnTo>
                  <a:lnTo>
                    <a:pt x="0" y="28905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ru-RU"/>
              </a:defPPr>
            </a:lstStyle>
            <a:p>
              <a:pPr algn="ctr" rtl="0"/>
              <a:endParaRPr lang="ru-RU" dirty="0"/>
            </a:p>
          </p:txBody>
        </p:sp>
        <p:sp>
          <p:nvSpPr>
            <p:cNvPr id="174" name="Полилиния: Фигура 173">
              <a:extLst>
                <a:ext uri="{FF2B5EF4-FFF2-40B4-BE49-F238E27FC236}">
                  <a16:creationId xmlns:a16="http://schemas.microsoft.com/office/drawing/2014/main" id="{73CAE3B4-689F-4EC3-8CC9-EB6D360E38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482237" y="6415482"/>
              <a:ext cx="30185" cy="442518"/>
            </a:xfrm>
            <a:custGeom>
              <a:avLst/>
              <a:gdLst>
                <a:gd name="connsiteX0" fmla="*/ 29635 w 30185"/>
                <a:gd name="connsiteY0" fmla="*/ 0 h 442518"/>
                <a:gd name="connsiteX1" fmla="*/ 30185 w 30185"/>
                <a:gd name="connsiteY1" fmla="*/ 442518 h 442518"/>
                <a:gd name="connsiteX2" fmla="*/ 724 w 30185"/>
                <a:gd name="connsiteY2" fmla="*/ 442518 h 442518"/>
                <a:gd name="connsiteX3" fmla="*/ 0 w 30185"/>
                <a:gd name="connsiteY3" fmla="*/ 28104 h 442518"/>
                <a:gd name="connsiteX4" fmla="*/ 803 w 30185"/>
                <a:gd name="connsiteY4" fmla="*/ 28905 h 442518"/>
                <a:gd name="connsiteX5" fmla="*/ 29635 w 30185"/>
                <a:gd name="connsiteY5" fmla="*/ 0 h 442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185" h="442518">
                  <a:moveTo>
                    <a:pt x="29635" y="0"/>
                  </a:moveTo>
                  <a:lnTo>
                    <a:pt x="30185" y="442518"/>
                  </a:lnTo>
                  <a:lnTo>
                    <a:pt x="724" y="442518"/>
                  </a:lnTo>
                  <a:lnTo>
                    <a:pt x="0" y="28104"/>
                  </a:lnTo>
                  <a:lnTo>
                    <a:pt x="803" y="28905"/>
                  </a:lnTo>
                  <a:lnTo>
                    <a:pt x="29635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ru-RU"/>
              </a:defPPr>
            </a:lstStyle>
            <a:p>
              <a:pPr algn="ctr" rtl="0"/>
              <a:endParaRPr lang="ru-RU" dirty="0"/>
            </a:p>
          </p:txBody>
        </p:sp>
        <p:sp>
          <p:nvSpPr>
            <p:cNvPr id="173" name="Полилиния: Фигура 172">
              <a:extLst>
                <a:ext uri="{FF2B5EF4-FFF2-40B4-BE49-F238E27FC236}">
                  <a16:creationId xmlns:a16="http://schemas.microsoft.com/office/drawing/2014/main" id="{8665978C-1CDF-4EF9-9A5C-4C6C0B3BE0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422168" y="6474900"/>
              <a:ext cx="29308" cy="383101"/>
            </a:xfrm>
            <a:custGeom>
              <a:avLst/>
              <a:gdLst>
                <a:gd name="connsiteX0" fmla="*/ 28832 w 29308"/>
                <a:gd name="connsiteY0" fmla="*/ 0 h 383101"/>
                <a:gd name="connsiteX1" fmla="*/ 29308 w 29308"/>
                <a:gd name="connsiteY1" fmla="*/ 383101 h 383101"/>
                <a:gd name="connsiteX2" fmla="*/ 440 w 29308"/>
                <a:gd name="connsiteY2" fmla="*/ 383101 h 383101"/>
                <a:gd name="connsiteX3" fmla="*/ 0 w 29308"/>
                <a:gd name="connsiteY3" fmla="*/ 28904 h 383101"/>
                <a:gd name="connsiteX4" fmla="*/ 28832 w 29308"/>
                <a:gd name="connsiteY4" fmla="*/ 0 h 383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308" h="383101">
                  <a:moveTo>
                    <a:pt x="28832" y="0"/>
                  </a:moveTo>
                  <a:lnTo>
                    <a:pt x="29308" y="383101"/>
                  </a:lnTo>
                  <a:lnTo>
                    <a:pt x="440" y="383101"/>
                  </a:lnTo>
                  <a:lnTo>
                    <a:pt x="0" y="28904"/>
                  </a:lnTo>
                  <a:lnTo>
                    <a:pt x="28832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ru-RU"/>
              </a:defPPr>
            </a:lstStyle>
            <a:p>
              <a:pPr algn="ctr" rtl="0"/>
              <a:endParaRPr lang="ru-RU" dirty="0"/>
            </a:p>
          </p:txBody>
        </p:sp>
        <p:sp>
          <p:nvSpPr>
            <p:cNvPr id="172" name="Полилиния: Фигура 171">
              <a:extLst>
                <a:ext uri="{FF2B5EF4-FFF2-40B4-BE49-F238E27FC236}">
                  <a16:creationId xmlns:a16="http://schemas.microsoft.com/office/drawing/2014/main" id="{97F81447-DAE2-4092-B156-2723E18064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361300" y="6535920"/>
              <a:ext cx="29233" cy="322081"/>
            </a:xfrm>
            <a:custGeom>
              <a:avLst/>
              <a:gdLst>
                <a:gd name="connsiteX0" fmla="*/ 28833 w 29233"/>
                <a:gd name="connsiteY0" fmla="*/ 0 h 322081"/>
                <a:gd name="connsiteX1" fmla="*/ 29233 w 29233"/>
                <a:gd name="connsiteY1" fmla="*/ 322081 h 322081"/>
                <a:gd name="connsiteX2" fmla="*/ 364 w 29233"/>
                <a:gd name="connsiteY2" fmla="*/ 322081 h 322081"/>
                <a:gd name="connsiteX3" fmla="*/ 0 w 29233"/>
                <a:gd name="connsiteY3" fmla="*/ 28904 h 322081"/>
                <a:gd name="connsiteX4" fmla="*/ 28833 w 29233"/>
                <a:gd name="connsiteY4" fmla="*/ 0 h 3220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233" h="322081">
                  <a:moveTo>
                    <a:pt x="28833" y="0"/>
                  </a:moveTo>
                  <a:lnTo>
                    <a:pt x="29233" y="322081"/>
                  </a:lnTo>
                  <a:lnTo>
                    <a:pt x="364" y="322081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ru-RU"/>
              </a:defPPr>
            </a:lstStyle>
            <a:p>
              <a:pPr algn="ctr" rtl="0"/>
              <a:endParaRPr lang="ru-RU" dirty="0"/>
            </a:p>
          </p:txBody>
        </p:sp>
        <p:sp>
          <p:nvSpPr>
            <p:cNvPr id="171" name="Полилиния: Фигура 170">
              <a:extLst>
                <a:ext uri="{FF2B5EF4-FFF2-40B4-BE49-F238E27FC236}">
                  <a16:creationId xmlns:a16="http://schemas.microsoft.com/office/drawing/2014/main" id="{AB0C8140-456A-4593-9DC3-5A53E63B0C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300431" y="6597740"/>
              <a:ext cx="29959" cy="260260"/>
            </a:xfrm>
            <a:custGeom>
              <a:avLst/>
              <a:gdLst>
                <a:gd name="connsiteX0" fmla="*/ 29636 w 29959"/>
                <a:gd name="connsiteY0" fmla="*/ 0 h 260260"/>
                <a:gd name="connsiteX1" fmla="*/ 29959 w 29959"/>
                <a:gd name="connsiteY1" fmla="*/ 260260 h 260260"/>
                <a:gd name="connsiteX2" fmla="*/ 440 w 29959"/>
                <a:gd name="connsiteY2" fmla="*/ 260260 h 260260"/>
                <a:gd name="connsiteX3" fmla="*/ 0 w 29959"/>
                <a:gd name="connsiteY3" fmla="*/ 28104 h 260260"/>
                <a:gd name="connsiteX4" fmla="*/ 803 w 29959"/>
                <a:gd name="connsiteY4" fmla="*/ 28904 h 260260"/>
                <a:gd name="connsiteX5" fmla="*/ 29636 w 29959"/>
                <a:gd name="connsiteY5" fmla="*/ 0 h 260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959" h="260260">
                  <a:moveTo>
                    <a:pt x="29636" y="0"/>
                  </a:moveTo>
                  <a:lnTo>
                    <a:pt x="29959" y="260260"/>
                  </a:lnTo>
                  <a:lnTo>
                    <a:pt x="440" y="260260"/>
                  </a:lnTo>
                  <a:lnTo>
                    <a:pt x="0" y="28104"/>
                  </a:lnTo>
                  <a:lnTo>
                    <a:pt x="803" y="28904"/>
                  </a:lnTo>
                  <a:lnTo>
                    <a:pt x="29636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ru-RU"/>
              </a:defPPr>
            </a:lstStyle>
            <a:p>
              <a:pPr algn="ctr" rtl="0"/>
              <a:endParaRPr lang="ru-RU" dirty="0"/>
            </a:p>
          </p:txBody>
        </p:sp>
        <p:sp>
          <p:nvSpPr>
            <p:cNvPr id="170" name="Полилиния: Фигура 169">
              <a:extLst>
                <a:ext uri="{FF2B5EF4-FFF2-40B4-BE49-F238E27FC236}">
                  <a16:creationId xmlns:a16="http://schemas.microsoft.com/office/drawing/2014/main" id="{E1411ED6-803D-4C5A-8E92-8EAC28ACA2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239562" y="6658760"/>
              <a:ext cx="29882" cy="199240"/>
            </a:xfrm>
            <a:custGeom>
              <a:avLst/>
              <a:gdLst>
                <a:gd name="connsiteX0" fmla="*/ 29635 w 29882"/>
                <a:gd name="connsiteY0" fmla="*/ 0 h 199240"/>
                <a:gd name="connsiteX1" fmla="*/ 29882 w 29882"/>
                <a:gd name="connsiteY1" fmla="*/ 199240 h 199240"/>
                <a:gd name="connsiteX2" fmla="*/ 337 w 29882"/>
                <a:gd name="connsiteY2" fmla="*/ 199240 h 199240"/>
                <a:gd name="connsiteX3" fmla="*/ 0 w 29882"/>
                <a:gd name="connsiteY3" fmla="*/ 28103 h 199240"/>
                <a:gd name="connsiteX4" fmla="*/ 803 w 29882"/>
                <a:gd name="connsiteY4" fmla="*/ 28904 h 199240"/>
                <a:gd name="connsiteX5" fmla="*/ 29635 w 29882"/>
                <a:gd name="connsiteY5" fmla="*/ 0 h 199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882" h="199240">
                  <a:moveTo>
                    <a:pt x="29635" y="0"/>
                  </a:moveTo>
                  <a:lnTo>
                    <a:pt x="29882" y="199240"/>
                  </a:lnTo>
                  <a:lnTo>
                    <a:pt x="337" y="199240"/>
                  </a:lnTo>
                  <a:lnTo>
                    <a:pt x="0" y="28103"/>
                  </a:lnTo>
                  <a:lnTo>
                    <a:pt x="803" y="28904"/>
                  </a:lnTo>
                  <a:lnTo>
                    <a:pt x="29635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ru-RU"/>
              </a:defPPr>
            </a:lstStyle>
            <a:p>
              <a:pPr algn="ctr" rtl="0"/>
              <a:endParaRPr lang="ru-RU" dirty="0"/>
            </a:p>
          </p:txBody>
        </p:sp>
        <p:sp>
          <p:nvSpPr>
            <p:cNvPr id="169" name="Полилиния: Фигура 168">
              <a:extLst>
                <a:ext uri="{FF2B5EF4-FFF2-40B4-BE49-F238E27FC236}">
                  <a16:creationId xmlns:a16="http://schemas.microsoft.com/office/drawing/2014/main" id="{D3F198DF-8521-45A1-8BAE-4FC70FC42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79494" y="6718178"/>
              <a:ext cx="29006" cy="139823"/>
            </a:xfrm>
            <a:custGeom>
              <a:avLst/>
              <a:gdLst>
                <a:gd name="connsiteX0" fmla="*/ 28832 w 29006"/>
                <a:gd name="connsiteY0" fmla="*/ 0 h 139823"/>
                <a:gd name="connsiteX1" fmla="*/ 29006 w 29006"/>
                <a:gd name="connsiteY1" fmla="*/ 139823 h 139823"/>
                <a:gd name="connsiteX2" fmla="*/ 138 w 29006"/>
                <a:gd name="connsiteY2" fmla="*/ 139823 h 139823"/>
                <a:gd name="connsiteX3" fmla="*/ 0 w 29006"/>
                <a:gd name="connsiteY3" fmla="*/ 28904 h 139823"/>
                <a:gd name="connsiteX4" fmla="*/ 28832 w 29006"/>
                <a:gd name="connsiteY4" fmla="*/ 0 h 139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006" h="139823">
                  <a:moveTo>
                    <a:pt x="28832" y="0"/>
                  </a:moveTo>
                  <a:lnTo>
                    <a:pt x="29006" y="139823"/>
                  </a:lnTo>
                  <a:lnTo>
                    <a:pt x="138" y="139823"/>
                  </a:lnTo>
                  <a:lnTo>
                    <a:pt x="0" y="28904"/>
                  </a:lnTo>
                  <a:lnTo>
                    <a:pt x="28832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ru-RU"/>
              </a:defPPr>
            </a:lstStyle>
            <a:p>
              <a:pPr algn="ctr" rtl="0"/>
              <a:endParaRPr lang="ru-RU" dirty="0"/>
            </a:p>
          </p:txBody>
        </p:sp>
        <p:sp>
          <p:nvSpPr>
            <p:cNvPr id="168" name="Полилиния: Фигура 167">
              <a:extLst>
                <a:ext uri="{FF2B5EF4-FFF2-40B4-BE49-F238E27FC236}">
                  <a16:creationId xmlns:a16="http://schemas.microsoft.com/office/drawing/2014/main" id="{AAA80212-BA6E-448F-BA91-287462E1D3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8626" y="6779198"/>
              <a:ext cx="28931" cy="78803"/>
            </a:xfrm>
            <a:custGeom>
              <a:avLst/>
              <a:gdLst>
                <a:gd name="connsiteX0" fmla="*/ 28833 w 28931"/>
                <a:gd name="connsiteY0" fmla="*/ 0 h 78803"/>
                <a:gd name="connsiteX1" fmla="*/ 28931 w 28931"/>
                <a:gd name="connsiteY1" fmla="*/ 78803 h 78803"/>
                <a:gd name="connsiteX2" fmla="*/ 62 w 28931"/>
                <a:gd name="connsiteY2" fmla="*/ 78803 h 78803"/>
                <a:gd name="connsiteX3" fmla="*/ 0 w 28931"/>
                <a:gd name="connsiteY3" fmla="*/ 28904 h 78803"/>
                <a:gd name="connsiteX4" fmla="*/ 28833 w 28931"/>
                <a:gd name="connsiteY4" fmla="*/ 0 h 78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931" h="78803">
                  <a:moveTo>
                    <a:pt x="28833" y="0"/>
                  </a:moveTo>
                  <a:lnTo>
                    <a:pt x="28931" y="78803"/>
                  </a:lnTo>
                  <a:lnTo>
                    <a:pt x="62" y="78803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ru-RU"/>
              </a:defPPr>
            </a:lstStyle>
            <a:p>
              <a:pPr algn="ctr" rtl="0"/>
              <a:endParaRPr lang="ru-RU" dirty="0"/>
            </a:p>
          </p:txBody>
        </p:sp>
        <p:sp>
          <p:nvSpPr>
            <p:cNvPr id="167" name="Полилиния: фигура 166">
              <a:extLst>
                <a:ext uri="{FF2B5EF4-FFF2-40B4-BE49-F238E27FC236}">
                  <a16:creationId xmlns:a16="http://schemas.microsoft.com/office/drawing/2014/main" id="{5B8EBCCB-B7E3-4837-AA61-44D0A400EC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70452" y="6841018"/>
              <a:ext cx="16961" cy="16982"/>
            </a:xfrm>
            <a:custGeom>
              <a:avLst/>
              <a:gdLst>
                <a:gd name="connsiteX0" fmla="*/ 16940 w 16961"/>
                <a:gd name="connsiteY0" fmla="*/ 0 h 16982"/>
                <a:gd name="connsiteX1" fmla="*/ 16961 w 16961"/>
                <a:gd name="connsiteY1" fmla="*/ 16982 h 16982"/>
                <a:gd name="connsiteX2" fmla="*/ 0 w 16961"/>
                <a:gd name="connsiteY2" fmla="*/ 16982 h 16982"/>
                <a:gd name="connsiteX3" fmla="*/ 16940 w 16961"/>
                <a:gd name="connsiteY3" fmla="*/ 0 h 16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961" h="16982">
                  <a:moveTo>
                    <a:pt x="16940" y="0"/>
                  </a:moveTo>
                  <a:lnTo>
                    <a:pt x="16961" y="16982"/>
                  </a:lnTo>
                  <a:lnTo>
                    <a:pt x="0" y="16982"/>
                  </a:lnTo>
                  <a:lnTo>
                    <a:pt x="1694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ru-RU"/>
              </a:defPPr>
            </a:lstStyle>
            <a:p>
              <a:pPr algn="ctr" rtl="0"/>
              <a:endParaRPr lang="ru-RU" dirty="0"/>
            </a:p>
          </p:txBody>
        </p:sp>
      </p:grpSp>
      <p:sp>
        <p:nvSpPr>
          <p:cNvPr id="96" name="Текст 9">
            <a:extLst>
              <a:ext uri="{FF2B5EF4-FFF2-40B4-BE49-F238E27FC236}">
                <a16:creationId xmlns:a16="http://schemas.microsoft.com/office/drawing/2014/main" id="{31DFD331-AE9E-4D35-BC5E-89A51E7CC6C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937760" y="2080153"/>
            <a:ext cx="3200400" cy="365760"/>
          </a:xfrm>
        </p:spPr>
        <p:txBody>
          <a:bodyPr rtlCol="0"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lang="ru-RU"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lang="ru-RU" sz="1800"/>
            </a:lvl2pPr>
            <a:lvl3pPr marL="914400" indent="0">
              <a:buNone/>
              <a:defRPr lang="ru-RU" sz="1800"/>
            </a:lvl3pPr>
            <a:lvl4pPr marL="1371600" indent="0">
              <a:buNone/>
              <a:defRPr lang="ru-RU" sz="1800"/>
            </a:lvl4pPr>
            <a:lvl5pPr marL="1828800" indent="0">
              <a:buNone/>
              <a:defRPr lang="ru-RU" sz="1800"/>
            </a:lvl5pPr>
          </a:lstStyle>
          <a:p>
            <a:pPr lvl="0" rtl="0"/>
            <a:r>
              <a:rPr lang="ru-RU"/>
              <a:t>ДОБАВИТЬ ПОДЗАГОЛОВОК</a:t>
            </a:r>
          </a:p>
        </p:txBody>
      </p:sp>
      <p:sp>
        <p:nvSpPr>
          <p:cNvPr id="95" name="Текст 9">
            <a:extLst>
              <a:ext uri="{FF2B5EF4-FFF2-40B4-BE49-F238E27FC236}">
                <a16:creationId xmlns:a16="http://schemas.microsoft.com/office/drawing/2014/main" id="{E4B2F207-6068-4806-A6CC-5A7FCB66A21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7760" y="2491866"/>
            <a:ext cx="3200400" cy="731520"/>
          </a:xfrm>
        </p:spPr>
        <p:txBody>
          <a:bodyPr rtlCol="0"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lang="ru-RU" sz="1400">
                <a:solidFill>
                  <a:schemeClr val="tx1"/>
                </a:solidFill>
              </a:defRPr>
            </a:lvl1pPr>
            <a:lvl2pPr marL="457200" indent="0">
              <a:buNone/>
              <a:defRPr lang="ru-RU" sz="1800"/>
            </a:lvl2pPr>
            <a:lvl3pPr marL="914400" indent="0">
              <a:buNone/>
              <a:defRPr lang="ru-RU" sz="1800"/>
            </a:lvl3pPr>
            <a:lvl4pPr marL="1371600" indent="0">
              <a:buNone/>
              <a:defRPr lang="ru-RU" sz="1800"/>
            </a:lvl4pPr>
            <a:lvl5pPr marL="1828800" indent="0">
              <a:buNone/>
              <a:defRPr lang="ru-RU" sz="1800"/>
            </a:lvl5pPr>
          </a:lstStyle>
          <a:p>
            <a:pPr lvl="0" rtl="0"/>
            <a:r>
              <a:rPr lang="ru-RU"/>
              <a:t>Щелкните, чтобы изменить стили текста образца слайда</a:t>
            </a:r>
          </a:p>
        </p:txBody>
      </p:sp>
      <p:sp>
        <p:nvSpPr>
          <p:cNvPr id="98" name="Текст 9">
            <a:extLst>
              <a:ext uri="{FF2B5EF4-FFF2-40B4-BE49-F238E27FC236}">
                <a16:creationId xmlns:a16="http://schemas.microsoft.com/office/drawing/2014/main" id="{8F52AD35-565E-4B3E-B63D-69F6C62E56D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37760" y="3417082"/>
            <a:ext cx="3200400" cy="365760"/>
          </a:xfrm>
        </p:spPr>
        <p:txBody>
          <a:bodyPr rtlCol="0"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lang="ru-RU"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lang="ru-RU" sz="1800"/>
            </a:lvl2pPr>
            <a:lvl3pPr marL="914400" indent="0">
              <a:buNone/>
              <a:defRPr lang="ru-RU" sz="1800"/>
            </a:lvl3pPr>
            <a:lvl4pPr marL="1371600" indent="0">
              <a:buNone/>
              <a:defRPr lang="ru-RU" sz="1800"/>
            </a:lvl4pPr>
            <a:lvl5pPr marL="1828800" indent="0">
              <a:buNone/>
              <a:defRPr lang="ru-RU" sz="1800"/>
            </a:lvl5pPr>
          </a:lstStyle>
          <a:p>
            <a:pPr lvl="0" rtl="0"/>
            <a:r>
              <a:rPr lang="ru-RU"/>
              <a:t>ДОБАВИТЬ ПОДЗАГОЛОВОК</a:t>
            </a:r>
          </a:p>
        </p:txBody>
      </p:sp>
      <p:sp>
        <p:nvSpPr>
          <p:cNvPr id="97" name="Текст 9">
            <a:extLst>
              <a:ext uri="{FF2B5EF4-FFF2-40B4-BE49-F238E27FC236}">
                <a16:creationId xmlns:a16="http://schemas.microsoft.com/office/drawing/2014/main" id="{62E32947-70DC-4299-A3C0-D8CFA757184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937760" y="3837939"/>
            <a:ext cx="3200400" cy="731520"/>
          </a:xfrm>
        </p:spPr>
        <p:txBody>
          <a:bodyPr rtlCol="0"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lang="ru-RU" sz="1400">
                <a:solidFill>
                  <a:schemeClr val="tx1"/>
                </a:solidFill>
              </a:defRPr>
            </a:lvl1pPr>
            <a:lvl2pPr marL="457200" indent="0">
              <a:buNone/>
              <a:defRPr lang="ru-RU" sz="1800"/>
            </a:lvl2pPr>
            <a:lvl3pPr marL="914400" indent="0">
              <a:buNone/>
              <a:defRPr lang="ru-RU" sz="1800"/>
            </a:lvl3pPr>
            <a:lvl4pPr marL="1371600" indent="0">
              <a:buNone/>
              <a:defRPr lang="ru-RU" sz="1800"/>
            </a:lvl4pPr>
            <a:lvl5pPr marL="1828800" indent="0">
              <a:buNone/>
              <a:defRPr lang="ru-RU" sz="1800"/>
            </a:lvl5pPr>
          </a:lstStyle>
          <a:p>
            <a:pPr lvl="0" rtl="0"/>
            <a:r>
              <a:rPr lang="ru-RU"/>
              <a:t>Щелкните, чтобы изменить стили текста образца слайда</a:t>
            </a:r>
          </a:p>
        </p:txBody>
      </p:sp>
      <p:sp>
        <p:nvSpPr>
          <p:cNvPr id="100" name="Текст 9">
            <a:extLst>
              <a:ext uri="{FF2B5EF4-FFF2-40B4-BE49-F238E27FC236}">
                <a16:creationId xmlns:a16="http://schemas.microsoft.com/office/drawing/2014/main" id="{15906F94-3E6E-4731-9975-FE2377DBDC2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933747" y="4790587"/>
            <a:ext cx="3200400" cy="365760"/>
          </a:xfrm>
        </p:spPr>
        <p:txBody>
          <a:bodyPr rtlCol="0"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lang="ru-RU"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lang="ru-RU" sz="1800"/>
            </a:lvl2pPr>
            <a:lvl3pPr marL="914400" indent="0">
              <a:buNone/>
              <a:defRPr lang="ru-RU" sz="1800"/>
            </a:lvl3pPr>
            <a:lvl4pPr marL="1371600" indent="0">
              <a:buNone/>
              <a:defRPr lang="ru-RU" sz="1800"/>
            </a:lvl4pPr>
            <a:lvl5pPr marL="1828800" indent="0">
              <a:buNone/>
              <a:defRPr lang="ru-RU" sz="1800"/>
            </a:lvl5pPr>
          </a:lstStyle>
          <a:p>
            <a:pPr lvl="0" rtl="0"/>
            <a:r>
              <a:rPr lang="ru-RU"/>
              <a:t>ДОБАВИТЬ ПОДЗАГОЛОВОК</a:t>
            </a:r>
          </a:p>
        </p:txBody>
      </p:sp>
      <p:sp>
        <p:nvSpPr>
          <p:cNvPr id="99" name="Текст 9">
            <a:extLst>
              <a:ext uri="{FF2B5EF4-FFF2-40B4-BE49-F238E27FC236}">
                <a16:creationId xmlns:a16="http://schemas.microsoft.com/office/drawing/2014/main" id="{F592EC28-81D2-494E-AD5C-BC4F4FCD30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33747" y="5203301"/>
            <a:ext cx="3200400" cy="731520"/>
          </a:xfrm>
        </p:spPr>
        <p:txBody>
          <a:bodyPr rtlCol="0"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lang="ru-RU" sz="1400">
                <a:solidFill>
                  <a:schemeClr val="tx1"/>
                </a:solidFill>
              </a:defRPr>
            </a:lvl1pPr>
            <a:lvl2pPr marL="457200" indent="0">
              <a:buNone/>
              <a:defRPr lang="ru-RU" sz="1800"/>
            </a:lvl2pPr>
            <a:lvl3pPr marL="914400" indent="0">
              <a:buNone/>
              <a:defRPr lang="ru-RU" sz="1800"/>
            </a:lvl3pPr>
            <a:lvl4pPr marL="1371600" indent="0">
              <a:buNone/>
              <a:defRPr lang="ru-RU" sz="1800"/>
            </a:lvl4pPr>
            <a:lvl5pPr marL="1828800" indent="0">
              <a:buNone/>
              <a:defRPr lang="ru-RU" sz="1800"/>
            </a:lvl5pPr>
          </a:lstStyle>
          <a:p>
            <a:pPr lvl="0" rtl="0"/>
            <a:r>
              <a:rPr lang="ru-RU"/>
              <a:t>Щелкните, чтобы изменить стили текста образца слайда</a:t>
            </a:r>
          </a:p>
        </p:txBody>
      </p:sp>
      <p:sp>
        <p:nvSpPr>
          <p:cNvPr id="103" name="Текст 9">
            <a:extLst>
              <a:ext uri="{FF2B5EF4-FFF2-40B4-BE49-F238E27FC236}">
                <a16:creationId xmlns:a16="http://schemas.microsoft.com/office/drawing/2014/main" id="{6B4E489F-EE15-4460-875A-2FB75B72C5D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486217" y="2080153"/>
            <a:ext cx="3200400" cy="365760"/>
          </a:xfrm>
        </p:spPr>
        <p:txBody>
          <a:bodyPr rtlCol="0"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lang="ru-RU"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lang="ru-RU" sz="1800"/>
            </a:lvl2pPr>
            <a:lvl3pPr marL="914400" indent="0">
              <a:buNone/>
              <a:defRPr lang="ru-RU" sz="1800"/>
            </a:lvl3pPr>
            <a:lvl4pPr marL="1371600" indent="0">
              <a:buNone/>
              <a:defRPr lang="ru-RU" sz="1800"/>
            </a:lvl4pPr>
            <a:lvl5pPr marL="1828800" indent="0">
              <a:buNone/>
              <a:defRPr lang="ru-RU" sz="1800"/>
            </a:lvl5pPr>
          </a:lstStyle>
          <a:p>
            <a:pPr lvl="0" rtl="0"/>
            <a:r>
              <a:rPr lang="ru-RU"/>
              <a:t>ДОБАВИТЬ ПОДЗАГОЛОВОК</a:t>
            </a:r>
          </a:p>
        </p:txBody>
      </p:sp>
      <p:sp>
        <p:nvSpPr>
          <p:cNvPr id="102" name="Текст 9">
            <a:extLst>
              <a:ext uri="{FF2B5EF4-FFF2-40B4-BE49-F238E27FC236}">
                <a16:creationId xmlns:a16="http://schemas.microsoft.com/office/drawing/2014/main" id="{41D6DC40-2E7F-4703-B810-A9DF12E8CA4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486217" y="2486550"/>
            <a:ext cx="3200400" cy="731520"/>
          </a:xfrm>
        </p:spPr>
        <p:txBody>
          <a:bodyPr rtlCol="0"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lang="ru-RU" sz="1400">
                <a:solidFill>
                  <a:schemeClr val="tx1"/>
                </a:solidFill>
              </a:defRPr>
            </a:lvl1pPr>
            <a:lvl2pPr marL="457200" indent="0">
              <a:buNone/>
              <a:defRPr lang="ru-RU" sz="1800"/>
            </a:lvl2pPr>
            <a:lvl3pPr marL="914400" indent="0">
              <a:buNone/>
              <a:defRPr lang="ru-RU" sz="1800"/>
            </a:lvl3pPr>
            <a:lvl4pPr marL="1371600" indent="0">
              <a:buNone/>
              <a:defRPr lang="ru-RU" sz="1800"/>
            </a:lvl4pPr>
            <a:lvl5pPr marL="1828800" indent="0">
              <a:buNone/>
              <a:defRPr lang="ru-RU" sz="1800"/>
            </a:lvl5pPr>
          </a:lstStyle>
          <a:p>
            <a:pPr lvl="0" rtl="0"/>
            <a:r>
              <a:rPr lang="ru-RU"/>
              <a:t>Щелкните, чтобы изменить стили текста образца слайда</a:t>
            </a:r>
          </a:p>
        </p:txBody>
      </p:sp>
      <p:sp>
        <p:nvSpPr>
          <p:cNvPr id="105" name="Текст 9">
            <a:extLst>
              <a:ext uri="{FF2B5EF4-FFF2-40B4-BE49-F238E27FC236}">
                <a16:creationId xmlns:a16="http://schemas.microsoft.com/office/drawing/2014/main" id="{8D1334C0-9B97-4769-8EC5-505D553AD5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486217" y="3417082"/>
            <a:ext cx="3200400" cy="365760"/>
          </a:xfrm>
        </p:spPr>
        <p:txBody>
          <a:bodyPr rtlCol="0"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lang="ru-RU"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lang="ru-RU" sz="1800"/>
            </a:lvl2pPr>
            <a:lvl3pPr marL="914400" indent="0">
              <a:buNone/>
              <a:defRPr lang="ru-RU" sz="1800"/>
            </a:lvl3pPr>
            <a:lvl4pPr marL="1371600" indent="0">
              <a:buNone/>
              <a:defRPr lang="ru-RU" sz="1800"/>
            </a:lvl4pPr>
            <a:lvl5pPr marL="1828800" indent="0">
              <a:buNone/>
              <a:defRPr lang="ru-RU" sz="1800"/>
            </a:lvl5pPr>
          </a:lstStyle>
          <a:p>
            <a:pPr lvl="0" rtl="0"/>
            <a:r>
              <a:rPr lang="ru-RU"/>
              <a:t>ДОБАВИТЬ ПОДЗАГОЛОВОК</a:t>
            </a:r>
          </a:p>
        </p:txBody>
      </p:sp>
      <p:sp>
        <p:nvSpPr>
          <p:cNvPr id="104" name="Текст 9">
            <a:extLst>
              <a:ext uri="{FF2B5EF4-FFF2-40B4-BE49-F238E27FC236}">
                <a16:creationId xmlns:a16="http://schemas.microsoft.com/office/drawing/2014/main" id="{77627840-21B3-4981-A379-398FD9F5B7E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486217" y="3832623"/>
            <a:ext cx="3200400" cy="731520"/>
          </a:xfrm>
        </p:spPr>
        <p:txBody>
          <a:bodyPr rtlCol="0"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lang="ru-RU" sz="1400">
                <a:solidFill>
                  <a:schemeClr val="tx1"/>
                </a:solidFill>
              </a:defRPr>
            </a:lvl1pPr>
            <a:lvl2pPr marL="457200" indent="0">
              <a:buNone/>
              <a:defRPr lang="ru-RU" sz="1800"/>
            </a:lvl2pPr>
            <a:lvl3pPr marL="914400" indent="0">
              <a:buNone/>
              <a:defRPr lang="ru-RU" sz="1800"/>
            </a:lvl3pPr>
            <a:lvl4pPr marL="1371600" indent="0">
              <a:buNone/>
              <a:defRPr lang="ru-RU" sz="1800"/>
            </a:lvl4pPr>
            <a:lvl5pPr marL="1828800" indent="0">
              <a:buNone/>
              <a:defRPr lang="ru-RU" sz="1800"/>
            </a:lvl5pPr>
          </a:lstStyle>
          <a:p>
            <a:pPr lvl="0" rtl="0"/>
            <a:r>
              <a:rPr lang="ru-RU"/>
              <a:t>Щелкните, чтобы изменить стили текста образца слайда</a:t>
            </a:r>
          </a:p>
        </p:txBody>
      </p:sp>
      <p:sp>
        <p:nvSpPr>
          <p:cNvPr id="209" name="Дата 3">
            <a:extLst>
              <a:ext uri="{FF2B5EF4-FFF2-40B4-BE49-F238E27FC236}">
                <a16:creationId xmlns:a16="http://schemas.microsoft.com/office/drawing/2014/main" id="{5A56B3AA-5CA2-4004-8F95-11FD7B895D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 rtlCol="0"/>
          <a:lstStyle>
            <a:lvl1pPr>
              <a:defRPr lang="ru-RU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dirty="0"/>
              <a:t>20ГГ</a:t>
            </a:r>
          </a:p>
        </p:txBody>
      </p:sp>
      <p:sp>
        <p:nvSpPr>
          <p:cNvPr id="210" name="Нижний колонтитул 4">
            <a:extLst>
              <a:ext uri="{FF2B5EF4-FFF2-40B4-BE49-F238E27FC236}">
                <a16:creationId xmlns:a16="http://schemas.microsoft.com/office/drawing/2014/main" id="{07D92F37-472D-4CCB-AA97-FA42E5607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 rtlCol="0"/>
          <a:lstStyle>
            <a:lvl1pPr>
              <a:defRPr lang="ru-RU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/>
              <a:t>Заголовок презентации</a:t>
            </a:r>
          </a:p>
        </p:txBody>
      </p:sp>
      <p:sp>
        <p:nvSpPr>
          <p:cNvPr id="211" name="Номер слайда 5">
            <a:extLst>
              <a:ext uri="{FF2B5EF4-FFF2-40B4-BE49-F238E27FC236}">
                <a16:creationId xmlns:a16="http://schemas.microsoft.com/office/drawing/2014/main" id="{C0E89FFF-230F-4CBA-A6BC-D887B3FFA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 rtlCol="0"/>
          <a:lstStyle>
            <a:lvl1pPr>
              <a:defRPr lang="ru-RU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33343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>
          <p15:clr>
            <a:srgbClr val="FBAE40"/>
          </p15:clr>
        </p15:guide>
        <p15:guide id="2" pos="7104">
          <p15:clr>
            <a:srgbClr val="FBAE40"/>
          </p15:clr>
        </p15:guide>
        <p15:guide id="3" pos="7392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ешение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0" y="898525"/>
            <a:ext cx="6800850" cy="1325880"/>
          </a:xfrm>
        </p:spPr>
        <p:txBody>
          <a:bodyPr rtlCol="0" anchor="t" anchorCtr="0"/>
          <a:lstStyle>
            <a:lvl1pPr>
              <a:defRPr lang="ru-RU" cap="all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ru-RU"/>
              <a:t>ЩЕЛКНИТЕ, ЧТОБЫ ДОБАВИТЬ ЗАГОЛОВОК</a:t>
            </a:r>
          </a:p>
        </p:txBody>
      </p: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0C962441-913E-484B-806B-8AD5CE6734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33209" y="-16980"/>
            <a:ext cx="4096193" cy="6874980"/>
            <a:chOff x="-33209" y="-16980"/>
            <a:chExt cx="4096193" cy="6874980"/>
          </a:xfrm>
        </p:grpSpPr>
        <p:sp>
          <p:nvSpPr>
            <p:cNvPr id="7" name="Прямоугольник 6">
              <a:extLst>
                <a:ext uri="{FF2B5EF4-FFF2-40B4-BE49-F238E27FC236}">
                  <a16:creationId xmlns:a16="http://schemas.microsoft.com/office/drawing/2014/main" id="{E557D1F3-8C55-47FE-B39A-86D30F8FFEA1}"/>
                </a:ext>
              </a:extLst>
            </p:cNvPr>
            <p:cNvSpPr/>
            <p:nvPr userDrawn="1"/>
          </p:nvSpPr>
          <p:spPr>
            <a:xfrm>
              <a:off x="11888" y="0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</a:lstStyle>
            <a:p>
              <a:pPr algn="ctr" rtl="0"/>
              <a:endParaRPr lang="ru-RU" dirty="0"/>
            </a:p>
          </p:txBody>
        </p:sp>
        <p:sp>
          <p:nvSpPr>
            <p:cNvPr id="32" name="Прямоугольник 31">
              <a:extLst>
                <a:ext uri="{FF2B5EF4-FFF2-40B4-BE49-F238E27FC236}">
                  <a16:creationId xmlns:a16="http://schemas.microsoft.com/office/drawing/2014/main" id="{F4EB6F2E-2621-4EB5-A04D-906FD08CED87}"/>
                </a:ext>
              </a:extLst>
            </p:cNvPr>
            <p:cNvSpPr/>
            <p:nvPr userDrawn="1"/>
          </p:nvSpPr>
          <p:spPr>
            <a:xfrm flipH="1">
              <a:off x="0" y="4814860"/>
              <a:ext cx="2032942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</a:lstStyle>
            <a:p>
              <a:pPr algn="ctr" rtl="0"/>
              <a:endParaRPr lang="ru-RU" dirty="0"/>
            </a:p>
          </p:txBody>
        </p:sp>
        <p:sp>
          <p:nvSpPr>
            <p:cNvPr id="33" name="Прямоугольник 23">
              <a:extLst>
                <a:ext uri="{FF2B5EF4-FFF2-40B4-BE49-F238E27FC236}">
                  <a16:creationId xmlns:a16="http://schemas.microsoft.com/office/drawing/2014/main" id="{D2F68DA8-1D58-42B0-A2C9-046E92884BC1}"/>
                </a:ext>
              </a:extLst>
            </p:cNvPr>
            <p:cNvSpPr/>
            <p:nvPr userDrawn="1"/>
          </p:nvSpPr>
          <p:spPr>
            <a:xfrm>
              <a:off x="2033016" y="2031653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</a:lstStyle>
            <a:p>
              <a:pPr algn="ctr" rtl="0"/>
              <a:endParaRPr lang="ru-RU" dirty="0"/>
            </a:p>
          </p:txBody>
        </p:sp>
        <p:sp>
          <p:nvSpPr>
            <p:cNvPr id="34" name="Прямоугольник 33">
              <a:extLst>
                <a:ext uri="{FF2B5EF4-FFF2-40B4-BE49-F238E27FC236}">
                  <a16:creationId xmlns:a16="http://schemas.microsoft.com/office/drawing/2014/main" id="{9CC28908-2548-441C-BE9D-8728E1FC84C0}"/>
                </a:ext>
              </a:extLst>
            </p:cNvPr>
            <p:cNvSpPr/>
            <p:nvPr userDrawn="1"/>
          </p:nvSpPr>
          <p:spPr>
            <a:xfrm>
              <a:off x="2033016" y="4059639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</a:lstStyle>
            <a:p>
              <a:pPr algn="ctr" rtl="0"/>
              <a:endParaRPr lang="ru-RU" dirty="0"/>
            </a:p>
          </p:txBody>
        </p:sp>
        <p:pic>
          <p:nvPicPr>
            <p:cNvPr id="35" name="Рисунок 34" descr="Узор в черно-белую полоску&#10;&#10;Описание создано автоматически с низкой степенью достоверности">
              <a:extLst>
                <a:ext uri="{FF2B5EF4-FFF2-40B4-BE49-F238E27FC236}">
                  <a16:creationId xmlns:a16="http://schemas.microsoft.com/office/drawing/2014/main" id="{731DC170-FB16-45F8-B62C-DCAB2B9AC31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3015" y="5086646"/>
              <a:ext cx="2019299" cy="999451"/>
            </a:xfrm>
            <a:prstGeom prst="rect">
              <a:avLst/>
            </a:prstGeom>
          </p:spPr>
        </p:pic>
        <p:pic>
          <p:nvPicPr>
            <p:cNvPr id="36" name="Графический объект 35">
              <a:extLst>
                <a:ext uri="{FF2B5EF4-FFF2-40B4-BE49-F238E27FC236}">
                  <a16:creationId xmlns:a16="http://schemas.microsoft.com/office/drawing/2014/main" id="{6529D2A7-ABB3-4E2D-88CA-F813997011F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0800000">
              <a:off x="-9867" y="-16980"/>
              <a:ext cx="2029968" cy="2029968"/>
            </a:xfrm>
            <a:prstGeom prst="rect">
              <a:avLst/>
            </a:prstGeom>
          </p:spPr>
        </p:pic>
        <p:sp>
          <p:nvSpPr>
            <p:cNvPr id="37" name="Прямоугольник 36">
              <a:extLst>
                <a:ext uri="{FF2B5EF4-FFF2-40B4-BE49-F238E27FC236}">
                  <a16:creationId xmlns:a16="http://schemas.microsoft.com/office/drawing/2014/main" id="{CDB6750E-735F-4906-8BCA-E0BD4F029617}"/>
                </a:ext>
              </a:extLst>
            </p:cNvPr>
            <p:cNvSpPr/>
            <p:nvPr userDrawn="1"/>
          </p:nvSpPr>
          <p:spPr>
            <a:xfrm>
              <a:off x="2029968" y="6045049"/>
              <a:ext cx="2029968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</a:lstStyle>
            <a:p>
              <a:pPr algn="ctr" rtl="0"/>
              <a:endParaRPr lang="ru-RU" dirty="0"/>
            </a:p>
          </p:txBody>
        </p:sp>
        <p:pic>
          <p:nvPicPr>
            <p:cNvPr id="38" name="Графический объект 37">
              <a:extLst>
                <a:ext uri="{FF2B5EF4-FFF2-40B4-BE49-F238E27FC236}">
                  <a16:creationId xmlns:a16="http://schemas.microsoft.com/office/drawing/2014/main" id="{051ECE99-ACA6-46AF-98D5-81FBD3F834A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9384" y="4828032"/>
              <a:ext cx="2029968" cy="2029968"/>
            </a:xfrm>
            <a:prstGeom prst="rect">
              <a:avLst/>
            </a:prstGeom>
          </p:spPr>
        </p:pic>
        <p:sp>
          <p:nvSpPr>
            <p:cNvPr id="39" name="Прямоугольник 38">
              <a:extLst>
                <a:ext uri="{FF2B5EF4-FFF2-40B4-BE49-F238E27FC236}">
                  <a16:creationId xmlns:a16="http://schemas.microsoft.com/office/drawing/2014/main" id="{9837D25D-BADF-40E0-B7F9-1288B53AA656}"/>
                </a:ext>
              </a:extLst>
            </p:cNvPr>
            <p:cNvSpPr/>
            <p:nvPr userDrawn="1"/>
          </p:nvSpPr>
          <p:spPr>
            <a:xfrm flipH="1">
              <a:off x="-9868" y="2000264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</a:lstStyle>
            <a:p>
              <a:pPr algn="ctr" rtl="0"/>
              <a:endParaRPr lang="ru-RU" dirty="0"/>
            </a:p>
          </p:txBody>
        </p:sp>
        <p:grpSp>
          <p:nvGrpSpPr>
            <p:cNvPr id="40" name="Группа 39">
              <a:extLst>
                <a:ext uri="{FF2B5EF4-FFF2-40B4-BE49-F238E27FC236}">
                  <a16:creationId xmlns:a16="http://schemas.microsoft.com/office/drawing/2014/main" id="{3A847BA4-24DF-47BE-BE28-02415C2A2D3C}"/>
                </a:ext>
              </a:extLst>
            </p:cNvPr>
            <p:cNvGrpSpPr/>
            <p:nvPr userDrawn="1"/>
          </p:nvGrpSpPr>
          <p:grpSpPr>
            <a:xfrm>
              <a:off x="100242" y="2099803"/>
              <a:ext cx="1920240" cy="1920240"/>
              <a:chOff x="5361924" y="7472790"/>
              <a:chExt cx="1828800" cy="1828800"/>
            </a:xfrm>
          </p:grpSpPr>
          <p:grpSp>
            <p:nvGrpSpPr>
              <p:cNvPr id="41" name="Группа 40">
                <a:extLst>
                  <a:ext uri="{FF2B5EF4-FFF2-40B4-BE49-F238E27FC236}">
                    <a16:creationId xmlns:a16="http://schemas.microsoft.com/office/drawing/2014/main" id="{882CC485-8A14-4767-80E8-8FB0A9991D20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43" name="Группа 42">
                  <a:extLst>
                    <a:ext uri="{FF2B5EF4-FFF2-40B4-BE49-F238E27FC236}">
                      <a16:creationId xmlns:a16="http://schemas.microsoft.com/office/drawing/2014/main" id="{E119FAB2-4AF3-4EC9-98C6-E69760D02810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49" name="Группа 48">
                    <a:extLst>
                      <a:ext uri="{FF2B5EF4-FFF2-40B4-BE49-F238E27FC236}">
                        <a16:creationId xmlns:a16="http://schemas.microsoft.com/office/drawing/2014/main" id="{E2A21525-E952-4F39-A9B2-2CA7C5B14B8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51" name="Группа 50">
                      <a:extLst>
                        <a:ext uri="{FF2B5EF4-FFF2-40B4-BE49-F238E27FC236}">
                          <a16:creationId xmlns:a16="http://schemas.microsoft.com/office/drawing/2014/main" id="{53BFFD34-0142-4185-8790-1D792CB2F5DD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3" name="Группа 52">
                        <a:extLst>
                          <a:ext uri="{FF2B5EF4-FFF2-40B4-BE49-F238E27FC236}">
                            <a16:creationId xmlns:a16="http://schemas.microsoft.com/office/drawing/2014/main" id="{00D3FC75-8C07-4B5B-A025-3CCC5DC458DA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5" name="Группа 54">
                          <a:extLst>
                            <a:ext uri="{FF2B5EF4-FFF2-40B4-BE49-F238E27FC236}">
                              <a16:creationId xmlns:a16="http://schemas.microsoft.com/office/drawing/2014/main" id="{393D2F91-0E6A-4541-843C-1FC0CC2A024A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7" name="Группа 56">
                            <a:extLst>
                              <a:ext uri="{FF2B5EF4-FFF2-40B4-BE49-F238E27FC236}">
                                <a16:creationId xmlns:a16="http://schemas.microsoft.com/office/drawing/2014/main" id="{7C9F80E2-6A88-44DC-B048-7178CAA61DA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59" name="Овал 58">
                              <a:extLst>
                                <a:ext uri="{FF2B5EF4-FFF2-40B4-BE49-F238E27FC236}">
                                  <a16:creationId xmlns:a16="http://schemas.microsoft.com/office/drawing/2014/main" id="{1D9D5420-70BE-477D-A17F-A86F19AD3FAC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>
                              <a:defPPr>
                                <a:defRPr lang="ru-RU"/>
                              </a:defPPr>
                            </a:lstStyle>
                            <a:p>
                              <a:pPr algn="ctr" rtl="0"/>
                              <a:r>
                                <a:rPr lang="ru-RU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60" name="Овал 59">
                              <a:extLst>
                                <a:ext uri="{FF2B5EF4-FFF2-40B4-BE49-F238E27FC236}">
                                  <a16:creationId xmlns:a16="http://schemas.microsoft.com/office/drawing/2014/main" id="{0BBACECF-9AE7-40B5-90D0-AE2CF1FBE0BD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>
                              <a:defPPr>
                                <a:defRPr lang="ru-RU"/>
                              </a:defPPr>
                            </a:lstStyle>
                            <a:p>
                              <a:pPr algn="ctr" rtl="0"/>
                              <a:r>
                                <a:rPr lang="ru-RU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8" name="Овал 57">
                            <a:extLst>
                              <a:ext uri="{FF2B5EF4-FFF2-40B4-BE49-F238E27FC236}">
                                <a16:creationId xmlns:a16="http://schemas.microsoft.com/office/drawing/2014/main" id="{1A76BEA0-888E-41CD-9B30-B128A39F781E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>
                            <a:defPPr>
                              <a:defRPr lang="ru-RU"/>
                            </a:defPPr>
                          </a:lstStyle>
                          <a:p>
                            <a:pPr algn="ctr" rtl="0"/>
                            <a:r>
                              <a:rPr lang="ru-RU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6" name="Овал 55">
                          <a:extLst>
                            <a:ext uri="{FF2B5EF4-FFF2-40B4-BE49-F238E27FC236}">
                              <a16:creationId xmlns:a16="http://schemas.microsoft.com/office/drawing/2014/main" id="{2EA36045-2F1D-402B-A951-B9957D5C145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>
                          <a:defPPr>
                            <a:defRPr lang="ru-RU"/>
                          </a:defPPr>
                        </a:lstStyle>
                        <a:p>
                          <a:pPr algn="ctr" rtl="0"/>
                          <a:r>
                            <a:rPr lang="ru-RU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4" name="Овал 53">
                        <a:extLst>
                          <a:ext uri="{FF2B5EF4-FFF2-40B4-BE49-F238E27FC236}">
                            <a16:creationId xmlns:a16="http://schemas.microsoft.com/office/drawing/2014/main" id="{AAF58CB3-363E-4156-8148-52E0B9CB634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ru-RU"/>
                        </a:defPPr>
                      </a:lstStyle>
                      <a:p>
                        <a:pPr algn="ctr" rtl="0"/>
                        <a:r>
                          <a:rPr lang="ru-RU"/>
                          <a:t> </a:t>
                        </a:r>
                      </a:p>
                    </p:txBody>
                  </p:sp>
                </p:grpSp>
                <p:sp>
                  <p:nvSpPr>
                    <p:cNvPr id="52" name="Овал 51">
                      <a:extLst>
                        <a:ext uri="{FF2B5EF4-FFF2-40B4-BE49-F238E27FC236}">
                          <a16:creationId xmlns:a16="http://schemas.microsoft.com/office/drawing/2014/main" id="{BDC4E05B-A602-483A-B19B-B907358D4629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ru-RU"/>
                      </a:defPPr>
                    </a:lstStyle>
                    <a:p>
                      <a:pPr algn="ctr" rtl="0"/>
                      <a:r>
                        <a:rPr lang="ru-RU"/>
                        <a:t> </a:t>
                      </a:r>
                    </a:p>
                  </p:txBody>
                </p:sp>
              </p:grpSp>
              <p:sp>
                <p:nvSpPr>
                  <p:cNvPr id="50" name="Овал 49">
                    <a:extLst>
                      <a:ext uri="{FF2B5EF4-FFF2-40B4-BE49-F238E27FC236}">
                        <a16:creationId xmlns:a16="http://schemas.microsoft.com/office/drawing/2014/main" id="{55AC54D8-2C27-49A7-B1CE-C865E629499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ru-RU"/>
                    </a:defPPr>
                  </a:lstStyle>
                  <a:p>
                    <a:pPr algn="ctr" rtl="0"/>
                    <a:r>
                      <a:rPr lang="ru-RU"/>
                      <a:t> </a:t>
                    </a:r>
                  </a:p>
                </p:txBody>
              </p:sp>
            </p:grpSp>
            <p:sp>
              <p:nvSpPr>
                <p:cNvPr id="44" name="Овал 43">
                  <a:extLst>
                    <a:ext uri="{FF2B5EF4-FFF2-40B4-BE49-F238E27FC236}">
                      <a16:creationId xmlns:a16="http://schemas.microsoft.com/office/drawing/2014/main" id="{C9753262-9BA1-4716-B4B5-AAFE232A72A2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ru-RU"/>
                  </a:defPPr>
                </a:lstStyle>
                <a:p>
                  <a:pPr algn="ctr" rtl="0"/>
                  <a:r>
                    <a:rPr lang="ru-RU"/>
                    <a:t> </a:t>
                  </a:r>
                </a:p>
              </p:txBody>
            </p:sp>
            <p:sp>
              <p:nvSpPr>
                <p:cNvPr id="45" name="Овал 44">
                  <a:extLst>
                    <a:ext uri="{FF2B5EF4-FFF2-40B4-BE49-F238E27FC236}">
                      <a16:creationId xmlns:a16="http://schemas.microsoft.com/office/drawing/2014/main" id="{5B2AD932-98DF-4DA1-B19E-E38A4DD270F0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ru-RU"/>
                  </a:defPPr>
                </a:lstStyle>
                <a:p>
                  <a:pPr algn="ctr" rtl="0"/>
                  <a:r>
                    <a:rPr lang="ru-RU"/>
                    <a:t> </a:t>
                  </a:r>
                </a:p>
              </p:txBody>
            </p:sp>
            <p:sp>
              <p:nvSpPr>
                <p:cNvPr id="46" name="Овал 45">
                  <a:extLst>
                    <a:ext uri="{FF2B5EF4-FFF2-40B4-BE49-F238E27FC236}">
                      <a16:creationId xmlns:a16="http://schemas.microsoft.com/office/drawing/2014/main" id="{DE13C879-BB42-4F2C-9413-A1322DE58809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ru-RU"/>
                  </a:defPPr>
                </a:lstStyle>
                <a:p>
                  <a:pPr algn="ctr" rtl="0"/>
                  <a:r>
                    <a:rPr lang="ru-RU"/>
                    <a:t> </a:t>
                  </a:r>
                </a:p>
              </p:txBody>
            </p:sp>
            <p:sp>
              <p:nvSpPr>
                <p:cNvPr id="47" name="Овал 46">
                  <a:extLst>
                    <a:ext uri="{FF2B5EF4-FFF2-40B4-BE49-F238E27FC236}">
                      <a16:creationId xmlns:a16="http://schemas.microsoft.com/office/drawing/2014/main" id="{28B4D2F2-9DD5-4B23-A2F2-7DBEE9E61F6C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ru-RU"/>
                  </a:defPPr>
                </a:lstStyle>
                <a:p>
                  <a:pPr algn="ctr" rtl="0"/>
                  <a:r>
                    <a:rPr lang="ru-RU"/>
                    <a:t> </a:t>
                  </a:r>
                </a:p>
              </p:txBody>
            </p:sp>
            <p:sp>
              <p:nvSpPr>
                <p:cNvPr id="48" name="Овал 47">
                  <a:extLst>
                    <a:ext uri="{FF2B5EF4-FFF2-40B4-BE49-F238E27FC236}">
                      <a16:creationId xmlns:a16="http://schemas.microsoft.com/office/drawing/2014/main" id="{C1A2F663-A8A7-4337-9C39-489B4C457111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ru-RU"/>
                  </a:defPPr>
                </a:lstStyle>
                <a:p>
                  <a:pPr algn="ctr" rtl="0"/>
                  <a:r>
                    <a:rPr lang="ru-RU"/>
                    <a:t> </a:t>
                  </a:r>
                </a:p>
              </p:txBody>
            </p:sp>
          </p:grpSp>
          <p:sp>
            <p:nvSpPr>
              <p:cNvPr id="42" name="Овал 41">
                <a:extLst>
                  <a:ext uri="{FF2B5EF4-FFF2-40B4-BE49-F238E27FC236}">
                    <a16:creationId xmlns:a16="http://schemas.microsoft.com/office/drawing/2014/main" id="{1609761D-150A-4DE0-9604-CC3953C108D0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ru-RU"/>
                </a:defPPr>
              </a:lstStyle>
              <a:p>
                <a:pPr algn="ctr" rtl="0"/>
                <a:r>
                  <a:rPr lang="ru-RU"/>
                  <a:t> </a:t>
                </a:r>
              </a:p>
            </p:txBody>
          </p:sp>
        </p:grpSp>
        <p:sp>
          <p:nvSpPr>
            <p:cNvPr id="61" name="Прямоугольник 60">
              <a:extLst>
                <a:ext uri="{FF2B5EF4-FFF2-40B4-BE49-F238E27FC236}">
                  <a16:creationId xmlns:a16="http://schemas.microsoft.com/office/drawing/2014/main" id="{D1189D1C-85ED-4EF1-A384-7C4590ED50FD}"/>
                </a:ext>
              </a:extLst>
            </p:cNvPr>
            <p:cNvSpPr/>
            <p:nvPr userDrawn="1"/>
          </p:nvSpPr>
          <p:spPr>
            <a:xfrm>
              <a:off x="0" y="4052952"/>
              <a:ext cx="2029968" cy="82296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</a:lstStyle>
            <a:p>
              <a:pPr algn="ctr" rtl="0"/>
              <a:endParaRPr lang="ru-RU" dirty="0"/>
            </a:p>
          </p:txBody>
        </p:sp>
        <p:sp>
          <p:nvSpPr>
            <p:cNvPr id="62" name="Полилиния: фигура 61">
              <a:extLst>
                <a:ext uri="{FF2B5EF4-FFF2-40B4-BE49-F238E27FC236}">
                  <a16:creationId xmlns:a16="http://schemas.microsoft.com/office/drawing/2014/main" id="{445306C5-E470-4A93-9C9F-5D066F760D16}"/>
                </a:ext>
              </a:extLst>
            </p:cNvPr>
            <p:cNvSpPr/>
            <p:nvPr userDrawn="1"/>
          </p:nvSpPr>
          <p:spPr>
            <a:xfrm>
              <a:off x="-33209" y="1999541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ru-RU"/>
              </a:defPPr>
            </a:lstStyle>
            <a:p>
              <a:pPr algn="ctr" rtl="0"/>
              <a:endParaRPr lang="ru-RU" dirty="0"/>
            </a:p>
          </p:txBody>
        </p:sp>
        <p:cxnSp>
          <p:nvCxnSpPr>
            <p:cNvPr id="63" name="Прямая соединительная линия 62">
              <a:extLst>
                <a:ext uri="{FF2B5EF4-FFF2-40B4-BE49-F238E27FC236}">
                  <a16:creationId xmlns:a16="http://schemas.microsoft.com/office/drawing/2014/main" id="{B31C374B-40F2-4B1E-A9D8-6E5C932FF170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-33209" y="2009066"/>
              <a:ext cx="3017520" cy="7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Овал 63">
              <a:extLst>
                <a:ext uri="{FF2B5EF4-FFF2-40B4-BE49-F238E27FC236}">
                  <a16:creationId xmlns:a16="http://schemas.microsoft.com/office/drawing/2014/main" id="{1C668341-39BE-4448-B29D-2594AE6D75C2}"/>
                </a:ext>
              </a:extLst>
            </p:cNvPr>
            <p:cNvSpPr/>
            <p:nvPr userDrawn="1"/>
          </p:nvSpPr>
          <p:spPr>
            <a:xfrm>
              <a:off x="2923530" y="1871237"/>
              <a:ext cx="274320" cy="27432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</a:lstStyle>
            <a:p>
              <a:pPr algn="ctr" rtl="0"/>
              <a:endParaRPr lang="ru-RU" dirty="0"/>
            </a:p>
          </p:txBody>
        </p:sp>
      </p:grpSp>
      <p:sp>
        <p:nvSpPr>
          <p:cNvPr id="75" name="Текст 9">
            <a:extLst>
              <a:ext uri="{FF2B5EF4-FFF2-40B4-BE49-F238E27FC236}">
                <a16:creationId xmlns:a16="http://schemas.microsoft.com/office/drawing/2014/main" id="{4416EFAA-C2FD-4F04-91E3-9F1FA3533A9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937760" y="2084832"/>
            <a:ext cx="3200400" cy="365760"/>
          </a:xfrm>
        </p:spPr>
        <p:txBody>
          <a:bodyPr rtlCol="0">
            <a:noAutofit/>
          </a:bodyPr>
          <a:lstStyle>
            <a:lvl1pPr marL="0" indent="0">
              <a:lnSpc>
                <a:spcPts val="2400"/>
              </a:lnSpc>
              <a:buNone/>
              <a:defRPr lang="ru-RU" sz="20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lang="ru-RU" sz="1800"/>
            </a:lvl2pPr>
            <a:lvl3pPr marL="914400" indent="0">
              <a:buNone/>
              <a:defRPr lang="ru-RU" sz="1800"/>
            </a:lvl3pPr>
            <a:lvl4pPr marL="1371600" indent="0">
              <a:buNone/>
              <a:defRPr lang="ru-RU" sz="1800"/>
            </a:lvl4pPr>
            <a:lvl5pPr marL="1828800" indent="0">
              <a:buNone/>
              <a:defRPr lang="ru-RU" sz="1800"/>
            </a:lvl5pPr>
          </a:lstStyle>
          <a:p>
            <a:pPr lvl="0" rtl="0"/>
            <a:r>
              <a:rPr lang="ru-RU"/>
              <a:t>ДОБАВИТЬ ПОДЗАГОЛОВОК</a:t>
            </a:r>
          </a:p>
        </p:txBody>
      </p:sp>
      <p:sp>
        <p:nvSpPr>
          <p:cNvPr id="72" name="Текст 9">
            <a:extLst>
              <a:ext uri="{FF2B5EF4-FFF2-40B4-BE49-F238E27FC236}">
                <a16:creationId xmlns:a16="http://schemas.microsoft.com/office/drawing/2014/main" id="{0BAC0AED-8273-498E-ABB8-65CD10B007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14900" y="2496312"/>
            <a:ext cx="3200400" cy="1188720"/>
          </a:xfrm>
        </p:spPr>
        <p:txBody>
          <a:bodyPr rtlCol="0"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lang="ru-RU" sz="1400">
                <a:solidFill>
                  <a:schemeClr val="tx2"/>
                </a:solidFill>
              </a:defRPr>
            </a:lvl1pPr>
            <a:lvl2pPr marL="457200" indent="0">
              <a:buNone/>
              <a:defRPr lang="ru-RU" sz="1800"/>
            </a:lvl2pPr>
            <a:lvl3pPr marL="914400" indent="0">
              <a:buNone/>
              <a:defRPr lang="ru-RU" sz="1800"/>
            </a:lvl3pPr>
            <a:lvl4pPr marL="1371600" indent="0">
              <a:buNone/>
              <a:defRPr lang="ru-RU" sz="1800"/>
            </a:lvl4pPr>
            <a:lvl5pPr marL="1828800" indent="0">
              <a:buNone/>
              <a:defRPr lang="ru-RU" sz="1800"/>
            </a:lvl5pPr>
          </a:lstStyle>
          <a:p>
            <a:pPr lvl="0" rtl="0"/>
            <a:r>
              <a:rPr lang="ru-RU"/>
              <a:t>Щелкните, чтобы изменить стили текста образца слайда</a:t>
            </a:r>
          </a:p>
        </p:txBody>
      </p:sp>
      <p:sp>
        <p:nvSpPr>
          <p:cNvPr id="92" name="Текст 9">
            <a:extLst>
              <a:ext uri="{FF2B5EF4-FFF2-40B4-BE49-F238E27FC236}">
                <a16:creationId xmlns:a16="http://schemas.microsoft.com/office/drawing/2014/main" id="{0FACFED0-6B1D-4868-929E-C9101D8B7DE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538777" y="2084832"/>
            <a:ext cx="3200400" cy="365760"/>
          </a:xfrm>
        </p:spPr>
        <p:txBody>
          <a:bodyPr rtlCol="0">
            <a:noAutofit/>
          </a:bodyPr>
          <a:lstStyle>
            <a:lvl1pPr marL="0" indent="0">
              <a:lnSpc>
                <a:spcPts val="2400"/>
              </a:lnSpc>
              <a:buNone/>
              <a:defRPr lang="ru-RU" sz="20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lang="ru-RU" sz="1800"/>
            </a:lvl2pPr>
            <a:lvl3pPr marL="914400" indent="0">
              <a:buNone/>
              <a:defRPr lang="ru-RU" sz="1800"/>
            </a:lvl3pPr>
            <a:lvl4pPr marL="1371600" indent="0">
              <a:buNone/>
              <a:defRPr lang="ru-RU" sz="1800"/>
            </a:lvl4pPr>
            <a:lvl5pPr marL="1828800" indent="0">
              <a:buNone/>
              <a:defRPr lang="ru-RU" sz="1800"/>
            </a:lvl5pPr>
          </a:lstStyle>
          <a:p>
            <a:pPr lvl="0" rtl="0"/>
            <a:r>
              <a:rPr lang="ru-RU"/>
              <a:t>ДОБАВИТЬ ПОДЗАГОЛОВОК</a:t>
            </a:r>
          </a:p>
        </p:txBody>
      </p:sp>
      <p:sp>
        <p:nvSpPr>
          <p:cNvPr id="74" name="Текст 9">
            <a:extLst>
              <a:ext uri="{FF2B5EF4-FFF2-40B4-BE49-F238E27FC236}">
                <a16:creationId xmlns:a16="http://schemas.microsoft.com/office/drawing/2014/main" id="{A3276736-0B83-4D4F-B7D9-AAEF95E38AE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535924" y="2496312"/>
            <a:ext cx="3200400" cy="1188720"/>
          </a:xfrm>
        </p:spPr>
        <p:txBody>
          <a:bodyPr rtlCol="0"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lang="ru-RU" sz="1400">
                <a:solidFill>
                  <a:schemeClr val="tx2"/>
                </a:solidFill>
              </a:defRPr>
            </a:lvl1pPr>
            <a:lvl2pPr marL="457200" indent="0">
              <a:buNone/>
              <a:defRPr lang="ru-RU" sz="1800"/>
            </a:lvl2pPr>
            <a:lvl3pPr marL="914400" indent="0">
              <a:buNone/>
              <a:defRPr lang="ru-RU" sz="1800"/>
            </a:lvl3pPr>
            <a:lvl4pPr marL="1371600" indent="0">
              <a:buNone/>
              <a:defRPr lang="ru-RU" sz="1800"/>
            </a:lvl4pPr>
            <a:lvl5pPr marL="1828800" indent="0">
              <a:buNone/>
              <a:defRPr lang="ru-RU" sz="1800"/>
            </a:lvl5pPr>
          </a:lstStyle>
          <a:p>
            <a:pPr lvl="0" rtl="0"/>
            <a:r>
              <a:rPr lang="ru-RU"/>
              <a:t>Щелкните, чтобы изменить стили текста образца слайда</a:t>
            </a:r>
          </a:p>
        </p:txBody>
      </p:sp>
      <p:sp>
        <p:nvSpPr>
          <p:cNvPr id="95" name="Текст 9">
            <a:extLst>
              <a:ext uri="{FF2B5EF4-FFF2-40B4-BE49-F238E27FC236}">
                <a16:creationId xmlns:a16="http://schemas.microsoft.com/office/drawing/2014/main" id="{B57AD20F-1E1B-4FD3-8A76-E07A91002B8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937760" y="3838956"/>
            <a:ext cx="3200400" cy="365760"/>
          </a:xfrm>
        </p:spPr>
        <p:txBody>
          <a:bodyPr rtlCol="0">
            <a:noAutofit/>
          </a:bodyPr>
          <a:lstStyle>
            <a:lvl1pPr marL="0" indent="0">
              <a:lnSpc>
                <a:spcPts val="2400"/>
              </a:lnSpc>
              <a:buNone/>
              <a:defRPr lang="ru-RU" sz="20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lang="ru-RU" sz="1800"/>
            </a:lvl2pPr>
            <a:lvl3pPr marL="914400" indent="0">
              <a:buNone/>
              <a:defRPr lang="ru-RU" sz="1800"/>
            </a:lvl3pPr>
            <a:lvl4pPr marL="1371600" indent="0">
              <a:buNone/>
              <a:defRPr lang="ru-RU" sz="1800"/>
            </a:lvl4pPr>
            <a:lvl5pPr marL="1828800" indent="0">
              <a:buNone/>
              <a:defRPr lang="ru-RU" sz="1800"/>
            </a:lvl5pPr>
          </a:lstStyle>
          <a:p>
            <a:pPr lvl="0" rtl="0"/>
            <a:r>
              <a:rPr lang="ru-RU"/>
              <a:t>ДОБАВИТЬ ПОДЗАГОЛОВОК</a:t>
            </a:r>
          </a:p>
        </p:txBody>
      </p:sp>
      <p:sp>
        <p:nvSpPr>
          <p:cNvPr id="93" name="Текст 9">
            <a:extLst>
              <a:ext uri="{FF2B5EF4-FFF2-40B4-BE49-F238E27FC236}">
                <a16:creationId xmlns:a16="http://schemas.microsoft.com/office/drawing/2014/main" id="{6688431F-3AD3-44AD-A5DF-E032B167CC0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937760" y="4255479"/>
            <a:ext cx="3200400" cy="1188720"/>
          </a:xfrm>
        </p:spPr>
        <p:txBody>
          <a:bodyPr rtlCol="0"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lang="ru-RU" sz="1400">
                <a:solidFill>
                  <a:schemeClr val="tx2"/>
                </a:solidFill>
              </a:defRPr>
            </a:lvl1pPr>
            <a:lvl2pPr marL="457200" indent="0">
              <a:buNone/>
              <a:defRPr lang="ru-RU" sz="1800"/>
            </a:lvl2pPr>
            <a:lvl3pPr marL="914400" indent="0">
              <a:buNone/>
              <a:defRPr lang="ru-RU" sz="1800"/>
            </a:lvl3pPr>
            <a:lvl4pPr marL="1371600" indent="0">
              <a:buNone/>
              <a:defRPr lang="ru-RU" sz="1800"/>
            </a:lvl4pPr>
            <a:lvl5pPr marL="1828800" indent="0">
              <a:buNone/>
              <a:defRPr lang="ru-RU" sz="1800"/>
            </a:lvl5pPr>
          </a:lstStyle>
          <a:p>
            <a:pPr lvl="0" rtl="0"/>
            <a:r>
              <a:rPr lang="ru-RU"/>
              <a:t>Щелкните, чтобы изменить стили текста образца слайда</a:t>
            </a:r>
          </a:p>
        </p:txBody>
      </p:sp>
      <p:sp>
        <p:nvSpPr>
          <p:cNvPr id="96" name="Текст 9">
            <a:extLst>
              <a:ext uri="{FF2B5EF4-FFF2-40B4-BE49-F238E27FC236}">
                <a16:creationId xmlns:a16="http://schemas.microsoft.com/office/drawing/2014/main" id="{F1B1DAAB-37E2-4803-8DF8-A56E6FFF054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535924" y="3838956"/>
            <a:ext cx="3200400" cy="365760"/>
          </a:xfrm>
        </p:spPr>
        <p:txBody>
          <a:bodyPr rtlCol="0">
            <a:noAutofit/>
          </a:bodyPr>
          <a:lstStyle>
            <a:lvl1pPr marL="0" indent="0">
              <a:lnSpc>
                <a:spcPts val="2400"/>
              </a:lnSpc>
              <a:buNone/>
              <a:defRPr lang="ru-RU" sz="20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lang="ru-RU" sz="1800"/>
            </a:lvl2pPr>
            <a:lvl3pPr marL="914400" indent="0">
              <a:buNone/>
              <a:defRPr lang="ru-RU" sz="1800"/>
            </a:lvl3pPr>
            <a:lvl4pPr marL="1371600" indent="0">
              <a:buNone/>
              <a:defRPr lang="ru-RU" sz="1800"/>
            </a:lvl4pPr>
            <a:lvl5pPr marL="1828800" indent="0">
              <a:buNone/>
              <a:defRPr lang="ru-RU" sz="1800"/>
            </a:lvl5pPr>
          </a:lstStyle>
          <a:p>
            <a:pPr lvl="0" rtl="0"/>
            <a:r>
              <a:rPr lang="ru-RU"/>
              <a:t>ДОБАВИТЬ ПОДЗАГОЛОВОК</a:t>
            </a:r>
          </a:p>
        </p:txBody>
      </p:sp>
      <p:sp>
        <p:nvSpPr>
          <p:cNvPr id="94" name="Текст 9">
            <a:extLst>
              <a:ext uri="{FF2B5EF4-FFF2-40B4-BE49-F238E27FC236}">
                <a16:creationId xmlns:a16="http://schemas.microsoft.com/office/drawing/2014/main" id="{E9E9B407-35B1-4B56-BB6A-4895E5AC4CC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535924" y="4252806"/>
            <a:ext cx="3200400" cy="1188720"/>
          </a:xfrm>
        </p:spPr>
        <p:txBody>
          <a:bodyPr rtlCol="0"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lang="ru-RU" sz="1400">
                <a:solidFill>
                  <a:schemeClr val="tx2"/>
                </a:solidFill>
              </a:defRPr>
            </a:lvl1pPr>
            <a:lvl2pPr marL="457200" indent="0">
              <a:buNone/>
              <a:defRPr lang="ru-RU" sz="1800"/>
            </a:lvl2pPr>
            <a:lvl3pPr marL="914400" indent="0">
              <a:buNone/>
              <a:defRPr lang="ru-RU" sz="1800"/>
            </a:lvl3pPr>
            <a:lvl4pPr marL="1371600" indent="0">
              <a:buNone/>
              <a:defRPr lang="ru-RU" sz="1800"/>
            </a:lvl4pPr>
            <a:lvl5pPr marL="1828800" indent="0">
              <a:buNone/>
              <a:defRPr lang="ru-RU" sz="1800"/>
            </a:lvl5pPr>
          </a:lstStyle>
          <a:p>
            <a:pPr lvl="0" rtl="0"/>
            <a:r>
              <a:rPr lang="ru-RU"/>
              <a:t>Щелкните, чтобы изменить стили текста образца слайда</a:t>
            </a:r>
          </a:p>
        </p:txBody>
      </p:sp>
      <p:sp>
        <p:nvSpPr>
          <p:cNvPr id="69" name="Дата 3">
            <a:extLst>
              <a:ext uri="{FF2B5EF4-FFF2-40B4-BE49-F238E27FC236}">
                <a16:creationId xmlns:a16="http://schemas.microsoft.com/office/drawing/2014/main" id="{E2B0C6B8-E2CB-460E-BBC8-AC4339C89D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 rtlCol="0"/>
          <a:lstStyle>
            <a:lvl1pPr>
              <a:defRPr lang="ru-RU">
                <a:solidFill>
                  <a:schemeClr val="bg1"/>
                </a:solidFill>
              </a:defRPr>
            </a:lvl1pPr>
          </a:lstStyle>
          <a:p>
            <a:pPr rtl="0"/>
            <a:r>
              <a:rPr lang="ru-RU" dirty="0"/>
              <a:t>20ГГ</a:t>
            </a:r>
          </a:p>
        </p:txBody>
      </p:sp>
      <p:sp>
        <p:nvSpPr>
          <p:cNvPr id="70" name="Нижний колонтитул 4">
            <a:extLst>
              <a:ext uri="{FF2B5EF4-FFF2-40B4-BE49-F238E27FC236}">
                <a16:creationId xmlns:a16="http://schemas.microsoft.com/office/drawing/2014/main" id="{433844D3-0FDA-4C97-9B21-5021A38E4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 rtlCol="0"/>
          <a:lstStyle>
            <a:lvl1pPr>
              <a:defRPr lang="ru-RU">
                <a:solidFill>
                  <a:schemeClr val="bg1"/>
                </a:solidFill>
              </a:defRPr>
            </a:lvl1pPr>
          </a:lstStyle>
          <a:p>
            <a:pPr rtl="0"/>
            <a:r>
              <a:rPr lang="ru-RU"/>
              <a:t>Заголовок презентации</a:t>
            </a:r>
          </a:p>
        </p:txBody>
      </p:sp>
      <p:sp>
        <p:nvSpPr>
          <p:cNvPr id="71" name="Номер слайда 5">
            <a:extLst>
              <a:ext uri="{FF2B5EF4-FFF2-40B4-BE49-F238E27FC236}">
                <a16:creationId xmlns:a16="http://schemas.microsoft.com/office/drawing/2014/main" id="{EC059538-F80F-46C9-80EB-AC9B56DD0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 rtlCol="0"/>
          <a:lstStyle>
            <a:lvl1pPr>
              <a:defRPr lang="ru-RU">
                <a:solidFill>
                  <a:schemeClr val="bg1"/>
                </a:solidFill>
              </a:defRPr>
            </a:lvl1pPr>
          </a:lstStyle>
          <a:p>
            <a:pPr rtl="0"/>
            <a:fld id="{B5CEABB6-07DC-46E8-9B57-56EC44A396E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440731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>
          <p15:clr>
            <a:srgbClr val="FBAE40"/>
          </p15:clr>
        </p15:guide>
        <p15:guide id="2" pos="7104">
          <p15:clr>
            <a:srgbClr val="FBAE40"/>
          </p15:clr>
        </p15:guide>
        <p15:guide id="3" pos="7392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зор продукта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6800850" cy="1325880"/>
          </a:xfrm>
        </p:spPr>
        <p:txBody>
          <a:bodyPr rtlCol="0" anchor="t" anchorCtr="0"/>
          <a:lstStyle>
            <a:lvl1pPr>
              <a:defRPr lang="ru-RU" cap="all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ru-RU"/>
              <a:t>ЩЕЛКНИТЕ, ЧТОБЫ ДОБАВИТЬ ЗАГОЛОВОК</a:t>
            </a:r>
          </a:p>
        </p:txBody>
      </p:sp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76A6A8D4-352A-4CDF-8E34-3A3E06402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094267" y="-12136"/>
            <a:ext cx="4100169" cy="6878956"/>
            <a:chOff x="8094267" y="-12136"/>
            <a:chExt cx="4100169" cy="6878956"/>
          </a:xfrm>
        </p:grpSpPr>
        <p:grpSp>
          <p:nvGrpSpPr>
            <p:cNvPr id="3" name="Группа 2">
              <a:extLst>
                <a:ext uri="{FF2B5EF4-FFF2-40B4-BE49-F238E27FC236}">
                  <a16:creationId xmlns:a16="http://schemas.microsoft.com/office/drawing/2014/main" id="{4CDCB077-A12F-4FE0-AD96-924BF98DBB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138160" y="-7084"/>
              <a:ext cx="4053840" cy="4061621"/>
              <a:chOff x="8138160" y="-7084"/>
              <a:chExt cx="4053840" cy="4061621"/>
            </a:xfrm>
          </p:grpSpPr>
          <p:sp>
            <p:nvSpPr>
              <p:cNvPr id="39" name="Прямоугольник 38">
                <a:extLst>
                  <a:ext uri="{FF2B5EF4-FFF2-40B4-BE49-F238E27FC236}">
                    <a16:creationId xmlns:a16="http://schemas.microsoft.com/office/drawing/2014/main" id="{9837D25D-BADF-40E0-B7F9-1288B53AA656}"/>
                  </a:ext>
                </a:extLst>
              </p:cNvPr>
              <p:cNvSpPr/>
              <p:nvPr userDrawn="1"/>
            </p:nvSpPr>
            <p:spPr>
              <a:xfrm flipH="1">
                <a:off x="8138160" y="2017039"/>
                <a:ext cx="2032942" cy="202996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ru-RU"/>
                </a:defPPr>
              </a:lstStyle>
              <a:p>
                <a:pPr algn="ctr" rtl="0"/>
                <a:endParaRPr lang="ru-RU" dirty="0"/>
              </a:p>
            </p:txBody>
          </p:sp>
          <p:sp>
            <p:nvSpPr>
              <p:cNvPr id="11" name="Прямоугольник 10">
                <a:extLst>
                  <a:ext uri="{FF2B5EF4-FFF2-40B4-BE49-F238E27FC236}">
                    <a16:creationId xmlns:a16="http://schemas.microsoft.com/office/drawing/2014/main" id="{4FADCD25-4CC2-4A9A-B033-132F3DA6D2F5}"/>
                  </a:ext>
                </a:extLst>
              </p:cNvPr>
              <p:cNvSpPr/>
              <p:nvPr userDrawn="1"/>
            </p:nvSpPr>
            <p:spPr>
              <a:xfrm>
                <a:off x="10162032" y="2014436"/>
                <a:ext cx="2029968" cy="202996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ru-RU"/>
                </a:defPPr>
              </a:lstStyle>
              <a:p>
                <a:pPr algn="ctr" rtl="0"/>
                <a:endParaRPr lang="ru-RU" dirty="0"/>
              </a:p>
            </p:txBody>
          </p:sp>
          <p:sp>
            <p:nvSpPr>
              <p:cNvPr id="33" name="Прямоугольник 23">
                <a:extLst>
                  <a:ext uri="{FF2B5EF4-FFF2-40B4-BE49-F238E27FC236}">
                    <a16:creationId xmlns:a16="http://schemas.microsoft.com/office/drawing/2014/main" id="{D2F68DA8-1D58-42B0-A2C9-046E92884BC1}"/>
                  </a:ext>
                </a:extLst>
              </p:cNvPr>
              <p:cNvSpPr/>
              <p:nvPr userDrawn="1"/>
            </p:nvSpPr>
            <p:spPr>
              <a:xfrm rot="5400000">
                <a:off x="10160492" y="2024569"/>
                <a:ext cx="2029968" cy="2029968"/>
              </a:xfrm>
              <a:custGeom>
                <a:avLst/>
                <a:gdLst>
                  <a:gd name="connsiteX0" fmla="*/ 0 w 2029968"/>
                  <a:gd name="connsiteY0" fmla="*/ 0 h 2029968"/>
                  <a:gd name="connsiteX1" fmla="*/ 2029968 w 2029968"/>
                  <a:gd name="connsiteY1" fmla="*/ 0 h 2029968"/>
                  <a:gd name="connsiteX2" fmla="*/ 2029968 w 2029968"/>
                  <a:gd name="connsiteY2" fmla="*/ 2029968 h 2029968"/>
                  <a:gd name="connsiteX3" fmla="*/ 0 w 2029968"/>
                  <a:gd name="connsiteY3" fmla="*/ 2029968 h 2029968"/>
                  <a:gd name="connsiteX4" fmla="*/ 0 w 2029968"/>
                  <a:gd name="connsiteY4" fmla="*/ 0 h 2029968"/>
                  <a:gd name="connsiteX0" fmla="*/ 0 w 2029968"/>
                  <a:gd name="connsiteY0" fmla="*/ 0 h 2029968"/>
                  <a:gd name="connsiteX1" fmla="*/ 2029968 w 2029968"/>
                  <a:gd name="connsiteY1" fmla="*/ 2029968 h 2029968"/>
                  <a:gd name="connsiteX2" fmla="*/ 0 w 2029968"/>
                  <a:gd name="connsiteY2" fmla="*/ 2029968 h 2029968"/>
                  <a:gd name="connsiteX3" fmla="*/ 0 w 2029968"/>
                  <a:gd name="connsiteY3" fmla="*/ 0 h 2029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9968" h="2029968">
                    <a:moveTo>
                      <a:pt x="0" y="0"/>
                    </a:moveTo>
                    <a:lnTo>
                      <a:pt x="2029968" y="2029968"/>
                    </a:lnTo>
                    <a:lnTo>
                      <a:pt x="0" y="20299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ru-RU"/>
                </a:defPPr>
              </a:lstStyle>
              <a:p>
                <a:pPr algn="ctr" rtl="0"/>
                <a:endParaRPr lang="ru-RU" dirty="0"/>
              </a:p>
            </p:txBody>
          </p:sp>
          <p:sp>
            <p:nvSpPr>
              <p:cNvPr id="9" name="Прямоугольник 8">
                <a:extLst>
                  <a:ext uri="{FF2B5EF4-FFF2-40B4-BE49-F238E27FC236}">
                    <a16:creationId xmlns:a16="http://schemas.microsoft.com/office/drawing/2014/main" id="{9DB232A4-4F4E-48E9-9E61-BE51F716635C}"/>
                  </a:ext>
                </a:extLst>
              </p:cNvPr>
              <p:cNvSpPr/>
              <p:nvPr userDrawn="1"/>
            </p:nvSpPr>
            <p:spPr>
              <a:xfrm>
                <a:off x="10162032" y="0"/>
                <a:ext cx="2029968" cy="2029968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ru-RU"/>
                </a:defPPr>
              </a:lstStyle>
              <a:p>
                <a:pPr algn="ctr" rtl="0"/>
                <a:endParaRPr lang="ru-RU" dirty="0"/>
              </a:p>
            </p:txBody>
          </p:sp>
          <p:pic>
            <p:nvPicPr>
              <p:cNvPr id="8" name="графический объект 7">
                <a:extLst>
                  <a:ext uri="{FF2B5EF4-FFF2-40B4-BE49-F238E27FC236}">
                    <a16:creationId xmlns:a16="http://schemas.microsoft.com/office/drawing/2014/main" id="{4CB66576-218C-4236-B125-DD7B03A78484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rot="10800000">
                <a:off x="10162032" y="0"/>
                <a:ext cx="2029968" cy="2029968"/>
              </a:xfrm>
              <a:prstGeom prst="rect">
                <a:avLst/>
              </a:prstGeom>
            </p:spPr>
          </p:pic>
          <p:sp>
            <p:nvSpPr>
              <p:cNvPr id="7" name="Прямоугольник 6">
                <a:extLst>
                  <a:ext uri="{FF2B5EF4-FFF2-40B4-BE49-F238E27FC236}">
                    <a16:creationId xmlns:a16="http://schemas.microsoft.com/office/drawing/2014/main" id="{E557D1F3-8C55-47FE-B39A-86D30F8FFEA1}"/>
                  </a:ext>
                </a:extLst>
              </p:cNvPr>
              <p:cNvSpPr/>
              <p:nvPr userDrawn="1"/>
            </p:nvSpPr>
            <p:spPr>
              <a:xfrm>
                <a:off x="8139364" y="-7084"/>
                <a:ext cx="2029968" cy="2029968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ru-RU"/>
                </a:defPPr>
              </a:lstStyle>
              <a:p>
                <a:pPr algn="ctr" rtl="0"/>
                <a:endParaRPr lang="ru-RU" dirty="0"/>
              </a:p>
            </p:txBody>
          </p:sp>
        </p:grpSp>
        <p:grpSp>
          <p:nvGrpSpPr>
            <p:cNvPr id="4" name="Группа 3">
              <a:extLst>
                <a:ext uri="{FF2B5EF4-FFF2-40B4-BE49-F238E27FC236}">
                  <a16:creationId xmlns:a16="http://schemas.microsoft.com/office/drawing/2014/main" id="{17B41BF2-DA71-4B06-A2F0-757A5EF70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94267" y="-12136"/>
              <a:ext cx="4100169" cy="6878956"/>
              <a:chOff x="8094267" y="-12136"/>
              <a:chExt cx="4100169" cy="6878956"/>
            </a:xfrm>
          </p:grpSpPr>
          <p:sp>
            <p:nvSpPr>
              <p:cNvPr id="32" name="Прямоугольник 31">
                <a:extLst>
                  <a:ext uri="{FF2B5EF4-FFF2-40B4-BE49-F238E27FC236}">
                    <a16:creationId xmlns:a16="http://schemas.microsoft.com/office/drawing/2014/main" id="{F4EB6F2E-2621-4EB5-A04D-906FD08CED87}"/>
                  </a:ext>
                </a:extLst>
              </p:cNvPr>
              <p:cNvSpPr/>
              <p:nvPr userDrawn="1"/>
            </p:nvSpPr>
            <p:spPr>
              <a:xfrm flipH="1">
                <a:off x="8138160" y="4868828"/>
                <a:ext cx="2032942" cy="199799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ru-RU"/>
                </a:defPPr>
              </a:lstStyle>
              <a:p>
                <a:pPr algn="ctr" rtl="0"/>
                <a:endParaRPr lang="ru-RU" dirty="0"/>
              </a:p>
            </p:txBody>
          </p:sp>
          <p:sp>
            <p:nvSpPr>
              <p:cNvPr id="34" name="Прямоугольник 33">
                <a:extLst>
                  <a:ext uri="{FF2B5EF4-FFF2-40B4-BE49-F238E27FC236}">
                    <a16:creationId xmlns:a16="http://schemas.microsoft.com/office/drawing/2014/main" id="{9CC28908-2548-441C-BE9D-8728E1FC84C0}"/>
                  </a:ext>
                </a:extLst>
              </p:cNvPr>
              <p:cNvSpPr/>
              <p:nvPr userDrawn="1"/>
            </p:nvSpPr>
            <p:spPr>
              <a:xfrm>
                <a:off x="10164468" y="4044603"/>
                <a:ext cx="2029968" cy="2029968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ru-RU"/>
                </a:defPPr>
              </a:lstStyle>
              <a:p>
                <a:pPr algn="ctr" rtl="0"/>
                <a:endParaRPr lang="ru-RU" dirty="0"/>
              </a:p>
            </p:txBody>
          </p:sp>
          <p:pic>
            <p:nvPicPr>
              <p:cNvPr id="35" name="Рисунок 34" descr="Узор в черно-белую полоску&#10;&#10;Описание создано автоматически с низкой степенью достоверности">
                <a:extLst>
                  <a:ext uri="{FF2B5EF4-FFF2-40B4-BE49-F238E27FC236}">
                    <a16:creationId xmlns:a16="http://schemas.microsoft.com/office/drawing/2014/main" id="{731DC170-FB16-45F8-B62C-DCAB2B9AC310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screen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172419" y="5079562"/>
                <a:ext cx="2019299" cy="999451"/>
              </a:xfrm>
              <a:prstGeom prst="rect">
                <a:avLst/>
              </a:prstGeom>
            </p:spPr>
          </p:pic>
          <p:pic>
            <p:nvPicPr>
              <p:cNvPr id="36" name="Графический объект 35">
                <a:extLst>
                  <a:ext uri="{FF2B5EF4-FFF2-40B4-BE49-F238E27FC236}">
                    <a16:creationId xmlns:a16="http://schemas.microsoft.com/office/drawing/2014/main" id="{6529D2A7-ABB3-4E2D-88CA-F813997011F5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 rot="10800000">
                <a:off x="8137489" y="-12136"/>
                <a:ext cx="2029968" cy="2029968"/>
              </a:xfrm>
              <a:prstGeom prst="rect">
                <a:avLst/>
              </a:prstGeom>
            </p:spPr>
          </p:pic>
          <p:sp>
            <p:nvSpPr>
              <p:cNvPr id="37" name="Прямоугольник 36">
                <a:extLst>
                  <a:ext uri="{FF2B5EF4-FFF2-40B4-BE49-F238E27FC236}">
                    <a16:creationId xmlns:a16="http://schemas.microsoft.com/office/drawing/2014/main" id="{CDB6750E-735F-4906-8BCA-E0BD4F029617}"/>
                  </a:ext>
                </a:extLst>
              </p:cNvPr>
              <p:cNvSpPr/>
              <p:nvPr userDrawn="1"/>
            </p:nvSpPr>
            <p:spPr>
              <a:xfrm>
                <a:off x="10162032" y="6020759"/>
                <a:ext cx="2029968" cy="837241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ru-RU"/>
                </a:defPPr>
              </a:lstStyle>
              <a:p>
                <a:pPr algn="ctr" rtl="0"/>
                <a:endParaRPr lang="ru-RU" dirty="0"/>
              </a:p>
            </p:txBody>
          </p:sp>
          <p:pic>
            <p:nvPicPr>
              <p:cNvPr id="38" name="Графический объект 37">
                <a:extLst>
                  <a:ext uri="{FF2B5EF4-FFF2-40B4-BE49-F238E27FC236}">
                    <a16:creationId xmlns:a16="http://schemas.microsoft.com/office/drawing/2014/main" id="{051ECE99-ACA6-46AF-98D5-81FBD3F834AC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138160" y="4863676"/>
                <a:ext cx="2029968" cy="1997992"/>
              </a:xfrm>
              <a:prstGeom prst="rect">
                <a:avLst/>
              </a:prstGeom>
            </p:spPr>
          </p:pic>
          <p:grpSp>
            <p:nvGrpSpPr>
              <p:cNvPr id="40" name="Группа 39">
                <a:extLst>
                  <a:ext uri="{FF2B5EF4-FFF2-40B4-BE49-F238E27FC236}">
                    <a16:creationId xmlns:a16="http://schemas.microsoft.com/office/drawing/2014/main" id="{3A847BA4-24DF-47BE-BE28-02415C2A2D3C}"/>
                  </a:ext>
                </a:extLst>
              </p:cNvPr>
              <p:cNvGrpSpPr/>
              <p:nvPr userDrawn="1"/>
            </p:nvGrpSpPr>
            <p:grpSpPr>
              <a:xfrm>
                <a:off x="8227718" y="2092719"/>
                <a:ext cx="1920240" cy="1920240"/>
                <a:chOff x="5361924" y="7472790"/>
                <a:chExt cx="1828800" cy="1828800"/>
              </a:xfrm>
            </p:grpSpPr>
            <p:grpSp>
              <p:nvGrpSpPr>
                <p:cNvPr id="41" name="Группа 40">
                  <a:extLst>
                    <a:ext uri="{FF2B5EF4-FFF2-40B4-BE49-F238E27FC236}">
                      <a16:creationId xmlns:a16="http://schemas.microsoft.com/office/drawing/2014/main" id="{882CC485-8A14-4767-80E8-8FB0A9991D20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61924" y="7472790"/>
                  <a:chExt cx="1828800" cy="1828800"/>
                </a:xfrm>
              </p:grpSpPr>
              <p:grpSp>
                <p:nvGrpSpPr>
                  <p:cNvPr id="43" name="Группа 42">
                    <a:extLst>
                      <a:ext uri="{FF2B5EF4-FFF2-40B4-BE49-F238E27FC236}">
                        <a16:creationId xmlns:a16="http://schemas.microsoft.com/office/drawing/2014/main" id="{E119FAB2-4AF3-4EC9-98C6-E69760D02810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61924" y="7472790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49" name="Группа 48">
                      <a:extLst>
                        <a:ext uri="{FF2B5EF4-FFF2-40B4-BE49-F238E27FC236}">
                          <a16:creationId xmlns:a16="http://schemas.microsoft.com/office/drawing/2014/main" id="{E2A21525-E952-4F39-A9B2-2CA7C5B14B85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388428" y="7173291"/>
                      <a:chExt cx="1828800" cy="1828800"/>
                    </a:xfrm>
                  </p:grpSpPr>
                  <p:grpSp>
                    <p:nvGrpSpPr>
                      <p:cNvPr id="51" name="Группа 50">
                        <a:extLst>
                          <a:ext uri="{FF2B5EF4-FFF2-40B4-BE49-F238E27FC236}">
                            <a16:creationId xmlns:a16="http://schemas.microsoft.com/office/drawing/2014/main" id="{53BFFD34-0142-4185-8790-1D792CB2F5DD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388428" y="7173291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3" name="Группа 52">
                          <a:extLst>
                            <a:ext uri="{FF2B5EF4-FFF2-40B4-BE49-F238E27FC236}">
                              <a16:creationId xmlns:a16="http://schemas.microsoft.com/office/drawing/2014/main" id="{00D3FC75-8C07-4B5B-A025-3CCC5DC458DA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5" name="Группа 54">
                            <a:extLst>
                              <a:ext uri="{FF2B5EF4-FFF2-40B4-BE49-F238E27FC236}">
                                <a16:creationId xmlns:a16="http://schemas.microsoft.com/office/drawing/2014/main" id="{393D2F91-0E6A-4541-843C-1FC0CC2A024A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grpSp>
                          <p:nvGrpSpPr>
                            <p:cNvPr id="57" name="Группа 56">
                              <a:extLst>
                                <a:ext uri="{FF2B5EF4-FFF2-40B4-BE49-F238E27FC236}">
                                  <a16:creationId xmlns:a16="http://schemas.microsoft.com/office/drawing/2014/main" id="{7C9F80E2-6A88-44DC-B048-7178CAA61DAF}"/>
                                </a:ext>
                              </a:extLst>
                            </p:cNvPr>
                            <p:cNvGrpSpPr/>
                            <p:nvPr userDrawn="1"/>
                          </p:nvGrpSpPr>
                          <p:grpSpPr>
                            <a:xfrm>
                              <a:off x="5579044" y="7049770"/>
                              <a:ext cx="1828800" cy="1828800"/>
                              <a:chOff x="5579044" y="7049770"/>
                              <a:chExt cx="1828800" cy="1828800"/>
                            </a:xfrm>
                          </p:grpSpPr>
                          <p:sp>
                            <p:nvSpPr>
                              <p:cNvPr id="59" name="Овал 58">
                                <a:extLst>
                                  <a:ext uri="{FF2B5EF4-FFF2-40B4-BE49-F238E27FC236}">
                                    <a16:creationId xmlns:a16="http://schemas.microsoft.com/office/drawing/2014/main" id="{1D9D5420-70BE-477D-A17F-A86F19AD3FAC}"/>
                                  </a:ext>
                                </a:extLst>
                              </p:cNvPr>
                              <p:cNvSpPr/>
                              <p:nvPr userDrawn="1"/>
                            </p:nvSpPr>
                            <p:spPr>
                              <a:xfrm>
                                <a:off x="5579044" y="7049770"/>
                                <a:ext cx="1828800" cy="1828800"/>
                              </a:xfrm>
                              <a:prstGeom prst="ellipse">
                                <a:avLst/>
                              </a:prstGeom>
                              <a:noFill/>
                              <a:ln w="25400">
                                <a:solidFill>
                                  <a:schemeClr val="accent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>
                                <a:defPPr>
                                  <a:defRPr lang="ru-RU"/>
                                </a:defPPr>
                              </a:lstStyle>
                              <a:p>
                                <a:pPr algn="ctr" rtl="0"/>
                                <a:r>
                                  <a:rPr lang="ru-RU"/>
                                  <a:t> </a:t>
                                </a:r>
                              </a:p>
                            </p:txBody>
                          </p:sp>
                          <p:sp>
                            <p:nvSpPr>
                              <p:cNvPr id="60" name="Овал 59">
                                <a:extLst>
                                  <a:ext uri="{FF2B5EF4-FFF2-40B4-BE49-F238E27FC236}">
                                    <a16:creationId xmlns:a16="http://schemas.microsoft.com/office/drawing/2014/main" id="{0BBACECF-9AE7-40B5-90D0-AE2CF1FBE0BD}"/>
                                  </a:ext>
                                </a:extLst>
                              </p:cNvPr>
                              <p:cNvSpPr/>
                              <p:nvPr userDrawn="1"/>
                            </p:nvSpPr>
                            <p:spPr>
                              <a:xfrm>
                                <a:off x="5647624" y="7118350"/>
                                <a:ext cx="1691640" cy="1691640"/>
                              </a:xfrm>
                              <a:prstGeom prst="ellipse">
                                <a:avLst/>
                              </a:prstGeom>
                              <a:noFill/>
                              <a:ln w="25400">
                                <a:solidFill>
                                  <a:schemeClr val="accent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>
                                <a:defPPr>
                                  <a:defRPr lang="ru-RU"/>
                                </a:defPPr>
                              </a:lstStyle>
                              <a:p>
                                <a:pPr algn="ctr" rtl="0"/>
                                <a:r>
                                  <a:rPr lang="ru-RU"/>
                                  <a:t> </a:t>
                                </a:r>
                              </a:p>
                            </p:txBody>
                          </p:sp>
                        </p:grpSp>
                        <p:sp>
                          <p:nvSpPr>
                            <p:cNvPr id="58" name="Овал 57">
                              <a:extLst>
                                <a:ext uri="{FF2B5EF4-FFF2-40B4-BE49-F238E27FC236}">
                                  <a16:creationId xmlns:a16="http://schemas.microsoft.com/office/drawing/2014/main" id="{1A76BEA0-888E-41CD-9B30-B128A39F781E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716204" y="7186930"/>
                              <a:ext cx="1554480" cy="155448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>
                              <a:defPPr>
                                <a:defRPr lang="ru-RU"/>
                              </a:defPPr>
                            </a:lstStyle>
                            <a:p>
                              <a:pPr algn="ctr" rtl="0"/>
                              <a:r>
                                <a:rPr lang="ru-RU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6" name="Овал 55">
                            <a:extLst>
                              <a:ext uri="{FF2B5EF4-FFF2-40B4-BE49-F238E27FC236}">
                                <a16:creationId xmlns:a16="http://schemas.microsoft.com/office/drawing/2014/main" id="{2EA36045-2F1D-402B-A951-B9957D5C145A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84784" y="7255510"/>
                            <a:ext cx="1417320" cy="141732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>
                            <a:defPPr>
                              <a:defRPr lang="ru-RU"/>
                            </a:defPPr>
                          </a:lstStyle>
                          <a:p>
                            <a:pPr algn="ctr" rtl="0"/>
                            <a:r>
                              <a:rPr lang="ru-RU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4" name="Овал 53">
                          <a:extLst>
                            <a:ext uri="{FF2B5EF4-FFF2-40B4-BE49-F238E27FC236}">
                              <a16:creationId xmlns:a16="http://schemas.microsoft.com/office/drawing/2014/main" id="{AAF58CB3-363E-4156-8148-52E0B9CB634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853364" y="7324090"/>
                          <a:ext cx="1280160" cy="128016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>
                          <a:defPPr>
                            <a:defRPr lang="ru-RU"/>
                          </a:defPPr>
                        </a:lstStyle>
                        <a:p>
                          <a:pPr algn="ctr" rtl="0"/>
                          <a:r>
                            <a:rPr lang="ru-RU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2" name="Овал 51">
                        <a:extLst>
                          <a:ext uri="{FF2B5EF4-FFF2-40B4-BE49-F238E27FC236}">
                            <a16:creationId xmlns:a16="http://schemas.microsoft.com/office/drawing/2014/main" id="{BDC4E05B-A602-483A-B19B-B907358D4629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31328" y="7516191"/>
                        <a:ext cx="1143000" cy="114300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ru-RU"/>
                        </a:defPPr>
                      </a:lstStyle>
                      <a:p>
                        <a:pPr algn="ctr" rtl="0"/>
                        <a:r>
                          <a:rPr lang="ru-RU"/>
                          <a:t> </a:t>
                        </a:r>
                      </a:p>
                    </p:txBody>
                  </p:sp>
                </p:grpSp>
                <p:sp>
                  <p:nvSpPr>
                    <p:cNvPr id="50" name="Овал 49">
                      <a:extLst>
                        <a:ext uri="{FF2B5EF4-FFF2-40B4-BE49-F238E27FC236}">
                          <a16:creationId xmlns:a16="http://schemas.microsoft.com/office/drawing/2014/main" id="{55AC54D8-2C27-49A7-B1CE-C865E629499E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99908" y="7584771"/>
                      <a:ext cx="1005840" cy="100584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ru-RU"/>
                      </a:defPPr>
                    </a:lstStyle>
                    <a:p>
                      <a:pPr algn="ctr" rtl="0"/>
                      <a:r>
                        <a:rPr lang="ru-RU"/>
                        <a:t> </a:t>
                      </a:r>
                    </a:p>
                  </p:txBody>
                </p:sp>
              </p:grpSp>
              <p:sp>
                <p:nvSpPr>
                  <p:cNvPr id="44" name="Овал 43">
                    <a:extLst>
                      <a:ext uri="{FF2B5EF4-FFF2-40B4-BE49-F238E27FC236}">
                        <a16:creationId xmlns:a16="http://schemas.microsoft.com/office/drawing/2014/main" id="{C9753262-9BA1-4716-B4B5-AAFE232A72A2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841984" y="7952850"/>
                    <a:ext cx="868680" cy="86868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ru-RU"/>
                    </a:defPPr>
                  </a:lstStyle>
                  <a:p>
                    <a:pPr algn="ctr" rtl="0"/>
                    <a:r>
                      <a:rPr lang="ru-RU"/>
                      <a:t> </a:t>
                    </a:r>
                  </a:p>
                </p:txBody>
              </p:sp>
              <p:sp>
                <p:nvSpPr>
                  <p:cNvPr id="45" name="Овал 44">
                    <a:extLst>
                      <a:ext uri="{FF2B5EF4-FFF2-40B4-BE49-F238E27FC236}">
                        <a16:creationId xmlns:a16="http://schemas.microsoft.com/office/drawing/2014/main" id="{5B2AD932-98DF-4DA1-B19E-E38A4DD270F0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910564" y="8021430"/>
                    <a:ext cx="731520" cy="73152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ru-RU"/>
                    </a:defPPr>
                  </a:lstStyle>
                  <a:p>
                    <a:pPr algn="ctr" rtl="0"/>
                    <a:r>
                      <a:rPr lang="ru-RU"/>
                      <a:t> </a:t>
                    </a:r>
                  </a:p>
                </p:txBody>
              </p:sp>
              <p:sp>
                <p:nvSpPr>
                  <p:cNvPr id="46" name="Овал 45">
                    <a:extLst>
                      <a:ext uri="{FF2B5EF4-FFF2-40B4-BE49-F238E27FC236}">
                        <a16:creationId xmlns:a16="http://schemas.microsoft.com/office/drawing/2014/main" id="{DE13C879-BB42-4F2C-9413-A1322DE58809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979144" y="8090010"/>
                    <a:ext cx="594360" cy="59436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ru-RU"/>
                    </a:defPPr>
                  </a:lstStyle>
                  <a:p>
                    <a:pPr algn="ctr" rtl="0"/>
                    <a:r>
                      <a:rPr lang="ru-RU"/>
                      <a:t> </a:t>
                    </a:r>
                  </a:p>
                </p:txBody>
              </p:sp>
              <p:sp>
                <p:nvSpPr>
                  <p:cNvPr id="47" name="Овал 46">
                    <a:extLst>
                      <a:ext uri="{FF2B5EF4-FFF2-40B4-BE49-F238E27FC236}">
                        <a16:creationId xmlns:a16="http://schemas.microsoft.com/office/drawing/2014/main" id="{28B4D2F2-9DD5-4B23-A2F2-7DBEE9E61F6C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6047724" y="8158590"/>
                    <a:ext cx="457200" cy="4572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ru-RU"/>
                    </a:defPPr>
                  </a:lstStyle>
                  <a:p>
                    <a:pPr algn="ctr" rtl="0"/>
                    <a:r>
                      <a:rPr lang="ru-RU"/>
                      <a:t> </a:t>
                    </a:r>
                  </a:p>
                </p:txBody>
              </p:sp>
              <p:sp>
                <p:nvSpPr>
                  <p:cNvPr id="48" name="Овал 47">
                    <a:extLst>
                      <a:ext uri="{FF2B5EF4-FFF2-40B4-BE49-F238E27FC236}">
                        <a16:creationId xmlns:a16="http://schemas.microsoft.com/office/drawing/2014/main" id="{C1A2F663-A8A7-4337-9C39-489B4C457111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6116304" y="8227170"/>
                    <a:ext cx="320040" cy="3200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ru-RU"/>
                    </a:defPPr>
                  </a:lstStyle>
                  <a:p>
                    <a:pPr algn="ctr" rtl="0"/>
                    <a:r>
                      <a:rPr lang="ru-RU"/>
                      <a:t> </a:t>
                    </a:r>
                  </a:p>
                </p:txBody>
              </p:sp>
            </p:grpSp>
            <p:sp>
              <p:nvSpPr>
                <p:cNvPr id="42" name="Овал 41">
                  <a:extLst>
                    <a:ext uri="{FF2B5EF4-FFF2-40B4-BE49-F238E27FC236}">
                      <a16:creationId xmlns:a16="http://schemas.microsoft.com/office/drawing/2014/main" id="{1609761D-150A-4DE0-9604-CC3953C108D0}"/>
                    </a:ext>
                  </a:extLst>
                </p:cNvPr>
                <p:cNvSpPr/>
                <p:nvPr userDrawn="1"/>
              </p:nvSpPr>
              <p:spPr>
                <a:xfrm>
                  <a:off x="6184884" y="8295750"/>
                  <a:ext cx="182880" cy="1828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ru-RU"/>
                  </a:defPPr>
                </a:lstStyle>
                <a:p>
                  <a:pPr algn="ctr" rtl="0"/>
                  <a:r>
                    <a:rPr lang="ru-RU"/>
                    <a:t> </a:t>
                  </a:r>
                </a:p>
              </p:txBody>
            </p:sp>
          </p:grpSp>
          <p:sp>
            <p:nvSpPr>
              <p:cNvPr id="61" name="Прямоугольник 60">
                <a:extLst>
                  <a:ext uri="{FF2B5EF4-FFF2-40B4-BE49-F238E27FC236}">
                    <a16:creationId xmlns:a16="http://schemas.microsoft.com/office/drawing/2014/main" id="{D1189D1C-85ED-4EF1-A384-7C4590ED50FD}"/>
                  </a:ext>
                </a:extLst>
              </p:cNvPr>
              <p:cNvSpPr/>
              <p:nvPr userDrawn="1"/>
            </p:nvSpPr>
            <p:spPr>
              <a:xfrm>
                <a:off x="8138160" y="4045868"/>
                <a:ext cx="2029968" cy="82296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ru-RU"/>
                </a:defPPr>
              </a:lstStyle>
              <a:p>
                <a:pPr algn="ctr" rtl="0"/>
                <a:endParaRPr lang="ru-RU" dirty="0"/>
              </a:p>
            </p:txBody>
          </p:sp>
          <p:sp>
            <p:nvSpPr>
              <p:cNvPr id="62" name="Полилиния: фигура 61">
                <a:extLst>
                  <a:ext uri="{FF2B5EF4-FFF2-40B4-BE49-F238E27FC236}">
                    <a16:creationId xmlns:a16="http://schemas.microsoft.com/office/drawing/2014/main" id="{445306C5-E470-4A93-9C9F-5D066F760D16}"/>
                  </a:ext>
                </a:extLst>
              </p:cNvPr>
              <p:cNvSpPr/>
              <p:nvPr userDrawn="1"/>
            </p:nvSpPr>
            <p:spPr>
              <a:xfrm>
                <a:off x="8138160" y="2028241"/>
                <a:ext cx="1014984" cy="2011680"/>
              </a:xfrm>
              <a:custGeom>
                <a:avLst/>
                <a:gdLst>
                  <a:gd name="connsiteX0" fmla="*/ 1248 w 915648"/>
                  <a:gd name="connsiteY0" fmla="*/ 0 h 1828800"/>
                  <a:gd name="connsiteX1" fmla="*/ 915648 w 915648"/>
                  <a:gd name="connsiteY1" fmla="*/ 914400 h 1828800"/>
                  <a:gd name="connsiteX2" fmla="*/ 1248 w 915648"/>
                  <a:gd name="connsiteY2" fmla="*/ 1828800 h 1828800"/>
                  <a:gd name="connsiteX3" fmla="*/ 0 w 915648"/>
                  <a:gd name="connsiteY3" fmla="*/ 1828737 h 1828800"/>
                  <a:gd name="connsiteX4" fmla="*/ 0 w 915648"/>
                  <a:gd name="connsiteY4" fmla="*/ 63 h 1828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5648" h="1828800">
                    <a:moveTo>
                      <a:pt x="1248" y="0"/>
                    </a:moveTo>
                    <a:cubicBezTo>
                      <a:pt x="506257" y="0"/>
                      <a:pt x="915648" y="409391"/>
                      <a:pt x="915648" y="914400"/>
                    </a:cubicBezTo>
                    <a:cubicBezTo>
                      <a:pt x="915648" y="1419409"/>
                      <a:pt x="506257" y="1828800"/>
                      <a:pt x="1248" y="1828800"/>
                    </a:cubicBezTo>
                    <a:lnTo>
                      <a:pt x="0" y="1828737"/>
                    </a:lnTo>
                    <a:lnTo>
                      <a:pt x="0" y="63"/>
                    </a:lnTo>
                    <a:close/>
                  </a:path>
                </a:pathLst>
              </a:cu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ru-RU"/>
                </a:defPPr>
              </a:lstStyle>
              <a:p>
                <a:pPr algn="ctr" rtl="0"/>
                <a:endParaRPr lang="ru-RU" dirty="0"/>
              </a:p>
            </p:txBody>
          </p:sp>
          <p:cxnSp>
            <p:nvCxnSpPr>
              <p:cNvPr id="63" name="Прямая соединительная линия 62">
                <a:extLst>
                  <a:ext uri="{FF2B5EF4-FFF2-40B4-BE49-F238E27FC236}">
                    <a16:creationId xmlns:a16="http://schemas.microsoft.com/office/drawing/2014/main" id="{B31C374B-40F2-4B1E-A9D8-6E5C932FF170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8094267" y="2005958"/>
                <a:ext cx="3017520" cy="70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Овал 63">
                <a:extLst>
                  <a:ext uri="{FF2B5EF4-FFF2-40B4-BE49-F238E27FC236}">
                    <a16:creationId xmlns:a16="http://schemas.microsoft.com/office/drawing/2014/main" id="{1C668341-39BE-4448-B29D-2594AE6D75C2}"/>
                  </a:ext>
                </a:extLst>
              </p:cNvPr>
              <p:cNvSpPr/>
              <p:nvPr userDrawn="1"/>
            </p:nvSpPr>
            <p:spPr>
              <a:xfrm>
                <a:off x="11051006" y="1868129"/>
                <a:ext cx="274320" cy="274320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ru-RU"/>
                </a:defPPr>
              </a:lstStyle>
              <a:p>
                <a:pPr algn="ctr" rtl="0"/>
                <a:endParaRPr lang="ru-RU" dirty="0"/>
              </a:p>
            </p:txBody>
          </p:sp>
        </p:grpSp>
      </p:grpSp>
      <p:sp>
        <p:nvSpPr>
          <p:cNvPr id="69" name="Текст 9">
            <a:extLst>
              <a:ext uri="{FF2B5EF4-FFF2-40B4-BE49-F238E27FC236}">
                <a16:creationId xmlns:a16="http://schemas.microsoft.com/office/drawing/2014/main" id="{DEE368EA-C32D-4066-8292-11EB5B67AB3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4400" y="2084832"/>
            <a:ext cx="3200400" cy="365760"/>
          </a:xfrm>
        </p:spPr>
        <p:txBody>
          <a:bodyPr rtlCol="0">
            <a:noAutofit/>
          </a:bodyPr>
          <a:lstStyle>
            <a:lvl1pPr marL="0" indent="0">
              <a:lnSpc>
                <a:spcPts val="2400"/>
              </a:lnSpc>
              <a:buNone/>
              <a:defRPr lang="ru-RU"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lang="ru-RU" sz="1800"/>
            </a:lvl2pPr>
            <a:lvl3pPr marL="914400" indent="0">
              <a:buNone/>
              <a:defRPr lang="ru-RU" sz="1800"/>
            </a:lvl3pPr>
            <a:lvl4pPr marL="1371600" indent="0">
              <a:buNone/>
              <a:defRPr lang="ru-RU" sz="1800"/>
            </a:lvl4pPr>
            <a:lvl5pPr marL="1828800" indent="0">
              <a:buNone/>
              <a:defRPr lang="ru-RU" sz="1800"/>
            </a:lvl5pPr>
          </a:lstStyle>
          <a:p>
            <a:pPr lvl="0" rtl="0"/>
            <a:r>
              <a:rPr lang="ru-RU"/>
              <a:t>ДОБАВИТЬ ПОДЗАГОЛОВОК</a:t>
            </a:r>
          </a:p>
        </p:txBody>
      </p:sp>
      <p:sp>
        <p:nvSpPr>
          <p:cNvPr id="10" name="Текст 9">
            <a:extLst>
              <a:ext uri="{FF2B5EF4-FFF2-40B4-BE49-F238E27FC236}">
                <a16:creationId xmlns:a16="http://schemas.microsoft.com/office/drawing/2014/main" id="{58CA33B9-D0BA-4ED1-B10C-9961E1B54F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4400" y="2496312"/>
            <a:ext cx="3200400" cy="1188720"/>
          </a:xfrm>
        </p:spPr>
        <p:txBody>
          <a:bodyPr rtlCol="0"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lang="ru-RU" sz="1400">
                <a:solidFill>
                  <a:schemeClr val="tx1"/>
                </a:solidFill>
              </a:defRPr>
            </a:lvl1pPr>
            <a:lvl2pPr marL="457200" indent="0">
              <a:buNone/>
              <a:defRPr lang="ru-RU" sz="1800"/>
            </a:lvl2pPr>
            <a:lvl3pPr marL="914400" indent="0">
              <a:buNone/>
              <a:defRPr lang="ru-RU" sz="1800"/>
            </a:lvl3pPr>
            <a:lvl4pPr marL="1371600" indent="0">
              <a:buNone/>
              <a:defRPr lang="ru-RU" sz="1800"/>
            </a:lvl4pPr>
            <a:lvl5pPr marL="1828800" indent="0">
              <a:buNone/>
              <a:defRPr lang="ru-RU" sz="1800"/>
            </a:lvl5pPr>
          </a:lstStyle>
          <a:p>
            <a:pPr lvl="0" rtl="0"/>
            <a:r>
              <a:rPr lang="ru-RU"/>
              <a:t>Щелкните, чтобы изменить стили текста образца слайда</a:t>
            </a:r>
          </a:p>
        </p:txBody>
      </p:sp>
      <p:sp>
        <p:nvSpPr>
          <p:cNvPr id="70" name="Текст 9">
            <a:extLst>
              <a:ext uri="{FF2B5EF4-FFF2-40B4-BE49-F238E27FC236}">
                <a16:creationId xmlns:a16="http://schemas.microsoft.com/office/drawing/2014/main" id="{C3E5ADF3-741C-452B-9B49-005E753E6E0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38277" y="2084832"/>
            <a:ext cx="3200400" cy="365760"/>
          </a:xfrm>
        </p:spPr>
        <p:txBody>
          <a:bodyPr rtlCol="0">
            <a:noAutofit/>
          </a:bodyPr>
          <a:lstStyle>
            <a:lvl1pPr marL="0" indent="0">
              <a:lnSpc>
                <a:spcPts val="2400"/>
              </a:lnSpc>
              <a:buNone/>
              <a:defRPr lang="ru-RU"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lang="ru-RU" sz="1800"/>
            </a:lvl2pPr>
            <a:lvl3pPr marL="914400" indent="0">
              <a:buNone/>
              <a:defRPr lang="ru-RU" sz="1800"/>
            </a:lvl3pPr>
            <a:lvl4pPr marL="1371600" indent="0">
              <a:buNone/>
              <a:defRPr lang="ru-RU" sz="1800"/>
            </a:lvl4pPr>
            <a:lvl5pPr marL="1828800" indent="0">
              <a:buNone/>
              <a:defRPr lang="ru-RU" sz="1800"/>
            </a:lvl5pPr>
          </a:lstStyle>
          <a:p>
            <a:pPr lvl="0" rtl="0"/>
            <a:r>
              <a:rPr lang="ru-RU"/>
              <a:t>ДОБАВИТЬ ПОДЗАГОЛОВОК</a:t>
            </a:r>
          </a:p>
        </p:txBody>
      </p:sp>
      <p:sp>
        <p:nvSpPr>
          <p:cNvPr id="68" name="Текст 9">
            <a:extLst>
              <a:ext uri="{FF2B5EF4-FFF2-40B4-BE49-F238E27FC236}">
                <a16:creationId xmlns:a16="http://schemas.microsoft.com/office/drawing/2014/main" id="{2C541281-49BC-4F14-B167-DE14FE3A622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35424" y="2496312"/>
            <a:ext cx="3200400" cy="1188720"/>
          </a:xfrm>
        </p:spPr>
        <p:txBody>
          <a:bodyPr rtlCol="0"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lang="ru-RU" sz="1400">
                <a:solidFill>
                  <a:schemeClr val="tx1"/>
                </a:solidFill>
              </a:defRPr>
            </a:lvl1pPr>
            <a:lvl2pPr marL="457200" indent="0">
              <a:buNone/>
              <a:defRPr lang="ru-RU" sz="1800"/>
            </a:lvl2pPr>
            <a:lvl3pPr marL="914400" indent="0">
              <a:buNone/>
              <a:defRPr lang="ru-RU" sz="1800"/>
            </a:lvl3pPr>
            <a:lvl4pPr marL="1371600" indent="0">
              <a:buNone/>
              <a:defRPr lang="ru-RU" sz="1800"/>
            </a:lvl4pPr>
            <a:lvl5pPr marL="1828800" indent="0">
              <a:buNone/>
              <a:defRPr lang="ru-RU" sz="1800"/>
            </a:lvl5pPr>
          </a:lstStyle>
          <a:p>
            <a:pPr lvl="0" rtl="0"/>
            <a:r>
              <a:rPr lang="ru-RU"/>
              <a:t>Щелкните, чтобы изменить стили текста образца слайда</a:t>
            </a:r>
          </a:p>
        </p:txBody>
      </p:sp>
      <p:sp>
        <p:nvSpPr>
          <p:cNvPr id="73" name="Текст 9">
            <a:extLst>
              <a:ext uri="{FF2B5EF4-FFF2-40B4-BE49-F238E27FC236}">
                <a16:creationId xmlns:a16="http://schemas.microsoft.com/office/drawing/2014/main" id="{3B7B080D-47B1-4B65-8638-AD5E3240EDA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14400" y="3840480"/>
            <a:ext cx="3200400" cy="365760"/>
          </a:xfrm>
        </p:spPr>
        <p:txBody>
          <a:bodyPr rtlCol="0">
            <a:noAutofit/>
          </a:bodyPr>
          <a:lstStyle>
            <a:lvl1pPr marL="0" indent="0">
              <a:lnSpc>
                <a:spcPts val="2400"/>
              </a:lnSpc>
              <a:buNone/>
              <a:defRPr lang="ru-RU"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lang="ru-RU" sz="1800"/>
            </a:lvl2pPr>
            <a:lvl3pPr marL="914400" indent="0">
              <a:buNone/>
              <a:defRPr lang="ru-RU" sz="1800"/>
            </a:lvl3pPr>
            <a:lvl4pPr marL="1371600" indent="0">
              <a:buNone/>
              <a:defRPr lang="ru-RU" sz="1800"/>
            </a:lvl4pPr>
            <a:lvl5pPr marL="1828800" indent="0">
              <a:buNone/>
              <a:defRPr lang="ru-RU" sz="1800"/>
            </a:lvl5pPr>
          </a:lstStyle>
          <a:p>
            <a:pPr lvl="0" rtl="0"/>
            <a:r>
              <a:rPr lang="ru-RU"/>
              <a:t>ДОБАВИТЬ ПОДЗАГОЛОВОК</a:t>
            </a:r>
          </a:p>
        </p:txBody>
      </p:sp>
      <p:sp>
        <p:nvSpPr>
          <p:cNvPr id="71" name="Текст 9">
            <a:extLst>
              <a:ext uri="{FF2B5EF4-FFF2-40B4-BE49-F238E27FC236}">
                <a16:creationId xmlns:a16="http://schemas.microsoft.com/office/drawing/2014/main" id="{AA51BCEC-2845-4DF6-8F9A-2B163EC16DD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14400" y="4251960"/>
            <a:ext cx="3200400" cy="1143000"/>
          </a:xfrm>
        </p:spPr>
        <p:txBody>
          <a:bodyPr rtlCol="0"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lang="ru-RU" sz="1400">
                <a:solidFill>
                  <a:schemeClr val="tx1"/>
                </a:solidFill>
              </a:defRPr>
            </a:lvl1pPr>
            <a:lvl2pPr marL="457200" indent="0">
              <a:buNone/>
              <a:defRPr lang="ru-RU" sz="1800"/>
            </a:lvl2pPr>
            <a:lvl3pPr marL="914400" indent="0">
              <a:buNone/>
              <a:defRPr lang="ru-RU" sz="1800"/>
            </a:lvl3pPr>
            <a:lvl4pPr marL="1371600" indent="0">
              <a:buNone/>
              <a:defRPr lang="ru-RU" sz="1800"/>
            </a:lvl4pPr>
            <a:lvl5pPr marL="1828800" indent="0">
              <a:buNone/>
              <a:defRPr lang="ru-RU" sz="1800"/>
            </a:lvl5pPr>
          </a:lstStyle>
          <a:p>
            <a:pPr lvl="0" rtl="0"/>
            <a:r>
              <a:rPr lang="ru-RU"/>
              <a:t>Щелкните, чтобы изменить стили текста образца слайда</a:t>
            </a:r>
          </a:p>
        </p:txBody>
      </p:sp>
      <p:sp>
        <p:nvSpPr>
          <p:cNvPr id="74" name="Текст 9">
            <a:extLst>
              <a:ext uri="{FF2B5EF4-FFF2-40B4-BE49-F238E27FC236}">
                <a16:creationId xmlns:a16="http://schemas.microsoft.com/office/drawing/2014/main" id="{5B98F8C8-0931-4E43-ABDE-8A700DD269D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535424" y="3840480"/>
            <a:ext cx="3200400" cy="365760"/>
          </a:xfrm>
        </p:spPr>
        <p:txBody>
          <a:bodyPr rtlCol="0">
            <a:noAutofit/>
          </a:bodyPr>
          <a:lstStyle>
            <a:lvl1pPr marL="0" indent="0">
              <a:lnSpc>
                <a:spcPts val="2400"/>
              </a:lnSpc>
              <a:buNone/>
              <a:defRPr lang="ru-RU"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lang="ru-RU" sz="1800"/>
            </a:lvl2pPr>
            <a:lvl3pPr marL="914400" indent="0">
              <a:buNone/>
              <a:defRPr lang="ru-RU" sz="1800"/>
            </a:lvl3pPr>
            <a:lvl4pPr marL="1371600" indent="0">
              <a:buNone/>
              <a:defRPr lang="ru-RU" sz="1800"/>
            </a:lvl4pPr>
            <a:lvl5pPr marL="1828800" indent="0">
              <a:buNone/>
              <a:defRPr lang="ru-RU" sz="1800"/>
            </a:lvl5pPr>
          </a:lstStyle>
          <a:p>
            <a:pPr lvl="0" rtl="0"/>
            <a:r>
              <a:rPr lang="ru-RU"/>
              <a:t>ДОБАВИТЬ ПОДЗАГОЛОВОК</a:t>
            </a:r>
          </a:p>
        </p:txBody>
      </p:sp>
      <p:sp>
        <p:nvSpPr>
          <p:cNvPr id="72" name="Текст 9">
            <a:extLst>
              <a:ext uri="{FF2B5EF4-FFF2-40B4-BE49-F238E27FC236}">
                <a16:creationId xmlns:a16="http://schemas.microsoft.com/office/drawing/2014/main" id="{126E196B-9448-4FBE-A134-65735F8ED97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535424" y="4251960"/>
            <a:ext cx="3200400" cy="1143000"/>
          </a:xfrm>
        </p:spPr>
        <p:txBody>
          <a:bodyPr rtlCol="0"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lang="ru-RU" sz="1400">
                <a:solidFill>
                  <a:schemeClr val="tx1"/>
                </a:solidFill>
              </a:defRPr>
            </a:lvl1pPr>
            <a:lvl2pPr marL="457200" indent="0">
              <a:buNone/>
              <a:defRPr lang="ru-RU" sz="1800"/>
            </a:lvl2pPr>
            <a:lvl3pPr marL="914400" indent="0">
              <a:buNone/>
              <a:defRPr lang="ru-RU" sz="1800"/>
            </a:lvl3pPr>
            <a:lvl4pPr marL="1371600" indent="0">
              <a:buNone/>
              <a:defRPr lang="ru-RU" sz="1800"/>
            </a:lvl4pPr>
            <a:lvl5pPr marL="1828800" indent="0">
              <a:buNone/>
              <a:defRPr lang="ru-RU" sz="1800"/>
            </a:lvl5pPr>
          </a:lstStyle>
          <a:p>
            <a:pPr lvl="0" rtl="0"/>
            <a:r>
              <a:rPr lang="ru-RU"/>
              <a:t>Щелкните, чтобы изменить стили текста образца слайда</a:t>
            </a:r>
          </a:p>
        </p:txBody>
      </p:sp>
      <p:sp>
        <p:nvSpPr>
          <p:cNvPr id="65" name="Дата 3">
            <a:extLst>
              <a:ext uri="{FF2B5EF4-FFF2-40B4-BE49-F238E27FC236}">
                <a16:creationId xmlns:a16="http://schemas.microsoft.com/office/drawing/2014/main" id="{405B8744-A7AF-461F-9103-708D9BFE894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5080"/>
            <a:ext cx="1097280" cy="365125"/>
          </a:xfrm>
        </p:spPr>
        <p:txBody>
          <a:bodyPr rtlCol="0"/>
          <a:lstStyle>
            <a:lvl1pPr>
              <a:defRPr lang="ru-RU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/>
              <a:t>20ГГ</a:t>
            </a:r>
          </a:p>
        </p:txBody>
      </p:sp>
      <p:sp>
        <p:nvSpPr>
          <p:cNvPr id="66" name="Нижний колонтитул 4">
            <a:extLst>
              <a:ext uri="{FF2B5EF4-FFF2-40B4-BE49-F238E27FC236}">
                <a16:creationId xmlns:a16="http://schemas.microsoft.com/office/drawing/2014/main" id="{C902A11D-5CD4-4561-882F-26EA89ADC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99886" y="6355080"/>
            <a:ext cx="2286000" cy="365125"/>
          </a:xfrm>
        </p:spPr>
        <p:txBody>
          <a:bodyPr rtlCol="0"/>
          <a:lstStyle>
            <a:lvl1pPr>
              <a:defRPr lang="ru-RU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/>
              <a:t>Заголовок презентации</a:t>
            </a:r>
          </a:p>
        </p:txBody>
      </p:sp>
      <p:sp>
        <p:nvSpPr>
          <p:cNvPr id="67" name="Номер слайда 5">
            <a:extLst>
              <a:ext uri="{FF2B5EF4-FFF2-40B4-BE49-F238E27FC236}">
                <a16:creationId xmlns:a16="http://schemas.microsoft.com/office/drawing/2014/main" id="{F0739A04-E734-4FCE-954E-0C4FB1A4C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4091" y="6355080"/>
            <a:ext cx="457200" cy="365125"/>
          </a:xfrm>
        </p:spPr>
        <p:txBody>
          <a:bodyPr rtlCol="0"/>
          <a:lstStyle>
            <a:lvl1pPr>
              <a:defRPr lang="ru-RU">
                <a:solidFill>
                  <a:schemeClr val="bg1"/>
                </a:solidFill>
              </a:defRPr>
            </a:lvl1pPr>
          </a:lstStyle>
          <a:p>
            <a:pPr rtl="0"/>
            <a:fld id="{B5CEABB6-07DC-46E8-9B57-56EC44A396E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681748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>
          <p15:clr>
            <a:srgbClr val="FBAE40"/>
          </p15:clr>
        </p15:guide>
        <p15:guide id="2" pos="7104">
          <p15:clr>
            <a:srgbClr val="FBAE40"/>
          </p15:clr>
        </p15:guide>
        <p15:guide id="3" pos="7392">
          <p15:clr>
            <a:srgbClr val="FBAE40"/>
          </p15:clr>
        </p15:guide>
        <p15:guide id="4" pos="576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 (слева)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4FADCD25-4CC2-4A9A-B033-132F3DA6D2F5}"/>
              </a:ext>
            </a:extLst>
          </p:cNvPr>
          <p:cNvSpPr/>
          <p:nvPr userDrawn="1"/>
        </p:nvSpPr>
        <p:spPr>
          <a:xfrm>
            <a:off x="10162032" y="2014436"/>
            <a:ext cx="2029968" cy="202996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33" name="Прямоугольник 23">
            <a:extLst>
              <a:ext uri="{FF2B5EF4-FFF2-40B4-BE49-F238E27FC236}">
                <a16:creationId xmlns:a16="http://schemas.microsoft.com/office/drawing/2014/main" id="{D2F68DA8-1D58-42B0-A2C9-046E92884BC1}"/>
              </a:ext>
            </a:extLst>
          </p:cNvPr>
          <p:cNvSpPr/>
          <p:nvPr userDrawn="1"/>
        </p:nvSpPr>
        <p:spPr>
          <a:xfrm rot="5400000">
            <a:off x="10160492" y="2024569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9DB232A4-4F4E-48E9-9E61-BE51F716635C}"/>
              </a:ext>
            </a:extLst>
          </p:cNvPr>
          <p:cNvSpPr/>
          <p:nvPr userDrawn="1"/>
        </p:nvSpPr>
        <p:spPr>
          <a:xfrm>
            <a:off x="10162032" y="0"/>
            <a:ext cx="2029968" cy="202996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pic>
        <p:nvPicPr>
          <p:cNvPr id="8" name="графический объект 7">
            <a:extLst>
              <a:ext uri="{FF2B5EF4-FFF2-40B4-BE49-F238E27FC236}">
                <a16:creationId xmlns:a16="http://schemas.microsoft.com/office/drawing/2014/main" id="{4CB66576-218C-4236-B125-DD7B03A7848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0162032" y="0"/>
            <a:ext cx="2029968" cy="2029968"/>
          </a:xfrm>
          <a:prstGeom prst="rect">
            <a:avLst/>
          </a:prstGeo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E557D1F3-8C55-47FE-B39A-86D30F8FFEA1}"/>
              </a:ext>
            </a:extLst>
          </p:cNvPr>
          <p:cNvSpPr/>
          <p:nvPr userDrawn="1"/>
        </p:nvSpPr>
        <p:spPr>
          <a:xfrm>
            <a:off x="8139364" y="-7084"/>
            <a:ext cx="2029968" cy="202996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6800850" cy="1325880"/>
          </a:xfrm>
        </p:spPr>
        <p:txBody>
          <a:bodyPr rtlCol="0" anchor="t" anchorCtr="0"/>
          <a:lstStyle>
            <a:lvl1pPr>
              <a:defRPr lang="ru-RU" cap="all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ru-RU"/>
              <a:t>ЩЕЛКНИТЕ, ЧТОБЫ ДОБАВИТЬ ЗАГОЛОВОК</a:t>
            </a:r>
          </a:p>
        </p:txBody>
      </p:sp>
      <p:sp>
        <p:nvSpPr>
          <p:cNvPr id="10" name="Текст 9">
            <a:extLst>
              <a:ext uri="{FF2B5EF4-FFF2-40B4-BE49-F238E27FC236}">
                <a16:creationId xmlns:a16="http://schemas.microsoft.com/office/drawing/2014/main" id="{58CA33B9-D0BA-4ED1-B10C-9961E1B54F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4400" y="2206377"/>
            <a:ext cx="6800850" cy="3840480"/>
          </a:xfrm>
        </p:spPr>
        <p:txBody>
          <a:bodyPr rtlCol="0">
            <a:normAutofit/>
          </a:bodyPr>
          <a:lstStyle>
            <a:lvl1pPr marL="0" indent="0">
              <a:lnSpc>
                <a:spcPts val="2400"/>
              </a:lnSpc>
              <a:buNone/>
              <a:defRPr lang="ru-RU" sz="1800">
                <a:solidFill>
                  <a:schemeClr val="tx2"/>
                </a:solidFill>
              </a:defRPr>
            </a:lvl1pPr>
            <a:lvl2pPr marL="457200" indent="0">
              <a:buNone/>
              <a:defRPr lang="ru-RU" sz="1800"/>
            </a:lvl2pPr>
            <a:lvl3pPr marL="914400" indent="0">
              <a:buNone/>
              <a:defRPr lang="ru-RU" sz="1800"/>
            </a:lvl3pPr>
            <a:lvl4pPr marL="1371600" indent="0">
              <a:buNone/>
              <a:defRPr lang="ru-RU" sz="1800"/>
            </a:lvl4pPr>
            <a:lvl5pPr marL="1828800" indent="0">
              <a:buNone/>
              <a:defRPr lang="ru-RU" sz="1800"/>
            </a:lvl5pPr>
          </a:lstStyle>
          <a:p>
            <a:pPr lvl="0" rtl="0"/>
            <a:r>
              <a:rPr lang="ru-RU"/>
              <a:t>Щелкните, чтобы изменить стили текста образца слайда</a:t>
            </a:r>
          </a:p>
        </p:txBody>
      </p: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F4EB6F2E-2621-4EB5-A04D-906FD08CED87}"/>
              </a:ext>
            </a:extLst>
          </p:cNvPr>
          <p:cNvSpPr/>
          <p:nvPr userDrawn="1"/>
        </p:nvSpPr>
        <p:spPr>
          <a:xfrm flipH="1">
            <a:off x="8127476" y="4807776"/>
            <a:ext cx="2032942" cy="202996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id="{9CC28908-2548-441C-BE9D-8728E1FC84C0}"/>
              </a:ext>
            </a:extLst>
          </p:cNvPr>
          <p:cNvSpPr/>
          <p:nvPr userDrawn="1"/>
        </p:nvSpPr>
        <p:spPr>
          <a:xfrm>
            <a:off x="10160492" y="4041539"/>
            <a:ext cx="2029968" cy="202996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pic>
        <p:nvPicPr>
          <p:cNvPr id="35" name="Рисунок 34" descr="Узор в черно-белую полоску&#10;&#10;Описание создано автоматически с низкой степенью достоверности">
            <a:extLst>
              <a:ext uri="{FF2B5EF4-FFF2-40B4-BE49-F238E27FC236}">
                <a16:creationId xmlns:a16="http://schemas.microsoft.com/office/drawing/2014/main" id="{731DC170-FB16-45F8-B62C-DCAB2B9AC310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7272" y="5079562"/>
            <a:ext cx="2019299" cy="999451"/>
          </a:xfrm>
          <a:prstGeom prst="rect">
            <a:avLst/>
          </a:prstGeom>
        </p:spPr>
      </p:pic>
      <p:pic>
        <p:nvPicPr>
          <p:cNvPr id="36" name="Графический объект 35">
            <a:extLst>
              <a:ext uri="{FF2B5EF4-FFF2-40B4-BE49-F238E27FC236}">
                <a16:creationId xmlns:a16="http://schemas.microsoft.com/office/drawing/2014/main" id="{6529D2A7-ABB3-4E2D-88CA-F813997011F5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0800000">
            <a:off x="8139640" y="-9144"/>
            <a:ext cx="2029968" cy="2029968"/>
          </a:xfrm>
          <a:prstGeom prst="rect">
            <a:avLst/>
          </a:prstGeom>
        </p:spPr>
      </p:pic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CDB6750E-735F-4906-8BCA-E0BD4F029617}"/>
              </a:ext>
            </a:extLst>
          </p:cNvPr>
          <p:cNvSpPr/>
          <p:nvPr userDrawn="1"/>
        </p:nvSpPr>
        <p:spPr>
          <a:xfrm>
            <a:off x="10158984" y="6016751"/>
            <a:ext cx="2029968" cy="8412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pic>
        <p:nvPicPr>
          <p:cNvPr id="38" name="Графический объект 37">
            <a:extLst>
              <a:ext uri="{FF2B5EF4-FFF2-40B4-BE49-F238E27FC236}">
                <a16:creationId xmlns:a16="http://schemas.microsoft.com/office/drawing/2014/main" id="{051ECE99-ACA6-46AF-98D5-81FBD3F834A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31156" y="4828032"/>
            <a:ext cx="2029968" cy="2029968"/>
          </a:xfrm>
          <a:prstGeom prst="rect">
            <a:avLst/>
          </a:prstGeom>
        </p:spPr>
      </p:pic>
      <p:grpSp>
        <p:nvGrpSpPr>
          <p:cNvPr id="40" name="Группа 39">
            <a:extLst>
              <a:ext uri="{FF2B5EF4-FFF2-40B4-BE49-F238E27FC236}">
                <a16:creationId xmlns:a16="http://schemas.microsoft.com/office/drawing/2014/main" id="{3A847BA4-24DF-47BE-BE28-02415C2A2D3C}"/>
              </a:ext>
            </a:extLst>
          </p:cNvPr>
          <p:cNvGrpSpPr/>
          <p:nvPr userDrawn="1"/>
        </p:nvGrpSpPr>
        <p:grpSpPr>
          <a:xfrm>
            <a:off x="8227718" y="2092719"/>
            <a:ext cx="1920240" cy="1920240"/>
            <a:chOff x="5361924" y="7472790"/>
            <a:chExt cx="1828800" cy="1828800"/>
          </a:xfrm>
        </p:grpSpPr>
        <p:grpSp>
          <p:nvGrpSpPr>
            <p:cNvPr id="41" name="Группа 40">
              <a:extLst>
                <a:ext uri="{FF2B5EF4-FFF2-40B4-BE49-F238E27FC236}">
                  <a16:creationId xmlns:a16="http://schemas.microsoft.com/office/drawing/2014/main" id="{882CC485-8A14-4767-80E8-8FB0A9991D20}"/>
                </a:ext>
              </a:extLst>
            </p:cNvPr>
            <p:cNvGrpSpPr/>
            <p:nvPr userDrawn="1"/>
          </p:nvGrpSpPr>
          <p:grpSpPr>
            <a:xfrm>
              <a:off x="5361924" y="7472790"/>
              <a:ext cx="1828800" cy="1828800"/>
              <a:chOff x="5361924" y="7472790"/>
              <a:chExt cx="1828800" cy="1828800"/>
            </a:xfrm>
          </p:grpSpPr>
          <p:grpSp>
            <p:nvGrpSpPr>
              <p:cNvPr id="43" name="Группа 42">
                <a:extLst>
                  <a:ext uri="{FF2B5EF4-FFF2-40B4-BE49-F238E27FC236}">
                    <a16:creationId xmlns:a16="http://schemas.microsoft.com/office/drawing/2014/main" id="{E119FAB2-4AF3-4EC9-98C6-E69760D02810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88428" y="7173291"/>
                <a:chExt cx="1828800" cy="1828800"/>
              </a:xfrm>
            </p:grpSpPr>
            <p:grpSp>
              <p:nvGrpSpPr>
                <p:cNvPr id="49" name="Группа 48">
                  <a:extLst>
                    <a:ext uri="{FF2B5EF4-FFF2-40B4-BE49-F238E27FC236}">
                      <a16:creationId xmlns:a16="http://schemas.microsoft.com/office/drawing/2014/main" id="{E2A21525-E952-4F39-A9B2-2CA7C5B14B85}"/>
                    </a:ext>
                  </a:extLst>
                </p:cNvPr>
                <p:cNvGrpSpPr/>
                <p:nvPr userDrawn="1"/>
              </p:nvGrpSpPr>
              <p:grpSpPr>
                <a:xfrm>
                  <a:off x="5388428" y="7173291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51" name="Группа 50">
                    <a:extLst>
                      <a:ext uri="{FF2B5EF4-FFF2-40B4-BE49-F238E27FC236}">
                        <a16:creationId xmlns:a16="http://schemas.microsoft.com/office/drawing/2014/main" id="{53BFFD34-0142-4185-8790-1D792CB2F5DD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579044" y="7049770"/>
                    <a:chExt cx="1828800" cy="1828800"/>
                  </a:xfrm>
                </p:grpSpPr>
                <p:grpSp>
                  <p:nvGrpSpPr>
                    <p:cNvPr id="53" name="Группа 52">
                      <a:extLst>
                        <a:ext uri="{FF2B5EF4-FFF2-40B4-BE49-F238E27FC236}">
                          <a16:creationId xmlns:a16="http://schemas.microsoft.com/office/drawing/2014/main" id="{00D3FC75-8C07-4B5B-A025-3CCC5DC458DA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579044" y="7049770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5" name="Группа 54">
                        <a:extLst>
                          <a:ext uri="{FF2B5EF4-FFF2-40B4-BE49-F238E27FC236}">
                            <a16:creationId xmlns:a16="http://schemas.microsoft.com/office/drawing/2014/main" id="{393D2F91-0E6A-4541-843C-1FC0CC2A024A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7" name="Группа 56">
                          <a:extLst>
                            <a:ext uri="{FF2B5EF4-FFF2-40B4-BE49-F238E27FC236}">
                              <a16:creationId xmlns:a16="http://schemas.microsoft.com/office/drawing/2014/main" id="{7C9F80E2-6A88-44DC-B048-7178CAA61DAF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sp>
                        <p:nvSpPr>
                          <p:cNvPr id="59" name="Овал 58">
                            <a:extLst>
                              <a:ext uri="{FF2B5EF4-FFF2-40B4-BE49-F238E27FC236}">
                                <a16:creationId xmlns:a16="http://schemas.microsoft.com/office/drawing/2014/main" id="{1D9D5420-70BE-477D-A17F-A86F19AD3FAC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579044" y="7049770"/>
                            <a:ext cx="1828800" cy="182880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>
                            <a:defPPr>
                              <a:defRPr lang="ru-RU"/>
                            </a:defPPr>
                          </a:lstStyle>
                          <a:p>
                            <a:pPr algn="ctr" rtl="0"/>
                            <a:r>
                              <a:rPr lang="ru-RU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60" name="Овал 59">
                            <a:extLst>
                              <a:ext uri="{FF2B5EF4-FFF2-40B4-BE49-F238E27FC236}">
                                <a16:creationId xmlns:a16="http://schemas.microsoft.com/office/drawing/2014/main" id="{0BBACECF-9AE7-40B5-90D0-AE2CF1FBE0BD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647624" y="7118350"/>
                            <a:ext cx="1691640" cy="169164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>
                            <a:defPPr>
                              <a:defRPr lang="ru-RU"/>
                            </a:defPPr>
                          </a:lstStyle>
                          <a:p>
                            <a:pPr algn="ctr" rtl="0"/>
                            <a:r>
                              <a:rPr lang="ru-RU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8" name="Овал 57">
                          <a:extLst>
                            <a:ext uri="{FF2B5EF4-FFF2-40B4-BE49-F238E27FC236}">
                              <a16:creationId xmlns:a16="http://schemas.microsoft.com/office/drawing/2014/main" id="{1A76BEA0-888E-41CD-9B30-B128A39F781E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16204" y="7186930"/>
                          <a:ext cx="1554480" cy="155448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>
                          <a:defPPr>
                            <a:defRPr lang="ru-RU"/>
                          </a:defPPr>
                        </a:lstStyle>
                        <a:p>
                          <a:pPr algn="ctr" rtl="0"/>
                          <a:r>
                            <a:rPr lang="ru-RU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6" name="Овал 55">
                        <a:extLst>
                          <a:ext uri="{FF2B5EF4-FFF2-40B4-BE49-F238E27FC236}">
                            <a16:creationId xmlns:a16="http://schemas.microsoft.com/office/drawing/2014/main" id="{2EA36045-2F1D-402B-A951-B9957D5C145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84784" y="7255510"/>
                        <a:ext cx="1417320" cy="141732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ru-RU"/>
                        </a:defPPr>
                      </a:lstStyle>
                      <a:p>
                        <a:pPr algn="ctr" rtl="0"/>
                        <a:r>
                          <a:rPr lang="ru-RU"/>
                          <a:t> </a:t>
                        </a:r>
                      </a:p>
                    </p:txBody>
                  </p:sp>
                </p:grpSp>
                <p:sp>
                  <p:nvSpPr>
                    <p:cNvPr id="54" name="Овал 53">
                      <a:extLst>
                        <a:ext uri="{FF2B5EF4-FFF2-40B4-BE49-F238E27FC236}">
                          <a16:creationId xmlns:a16="http://schemas.microsoft.com/office/drawing/2014/main" id="{AAF58CB3-363E-4156-8148-52E0B9CB634A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853364" y="7324090"/>
                      <a:ext cx="1280160" cy="128016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ru-RU"/>
                      </a:defPPr>
                    </a:lstStyle>
                    <a:p>
                      <a:pPr algn="ctr" rtl="0"/>
                      <a:r>
                        <a:rPr lang="ru-RU"/>
                        <a:t> </a:t>
                      </a:r>
                    </a:p>
                  </p:txBody>
                </p:sp>
              </p:grpSp>
              <p:sp>
                <p:nvSpPr>
                  <p:cNvPr id="52" name="Овал 51">
                    <a:extLst>
                      <a:ext uri="{FF2B5EF4-FFF2-40B4-BE49-F238E27FC236}">
                        <a16:creationId xmlns:a16="http://schemas.microsoft.com/office/drawing/2014/main" id="{BDC4E05B-A602-483A-B19B-B907358D4629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31328" y="7516191"/>
                    <a:ext cx="1143000" cy="11430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ru-RU"/>
                    </a:defPPr>
                  </a:lstStyle>
                  <a:p>
                    <a:pPr algn="ctr" rtl="0"/>
                    <a:r>
                      <a:rPr lang="ru-RU"/>
                      <a:t> </a:t>
                    </a:r>
                  </a:p>
                </p:txBody>
              </p:sp>
            </p:grpSp>
            <p:sp>
              <p:nvSpPr>
                <p:cNvPr id="50" name="Овал 49">
                  <a:extLst>
                    <a:ext uri="{FF2B5EF4-FFF2-40B4-BE49-F238E27FC236}">
                      <a16:creationId xmlns:a16="http://schemas.microsoft.com/office/drawing/2014/main" id="{55AC54D8-2C27-49A7-B1CE-C865E629499E}"/>
                    </a:ext>
                  </a:extLst>
                </p:cNvPr>
                <p:cNvSpPr/>
                <p:nvPr userDrawn="1"/>
              </p:nvSpPr>
              <p:spPr>
                <a:xfrm>
                  <a:off x="5799908" y="7584771"/>
                  <a:ext cx="1005840" cy="10058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ru-RU"/>
                  </a:defPPr>
                </a:lstStyle>
                <a:p>
                  <a:pPr algn="ctr" rtl="0"/>
                  <a:r>
                    <a:rPr lang="ru-RU"/>
                    <a:t> </a:t>
                  </a:r>
                </a:p>
              </p:txBody>
            </p:sp>
          </p:grpSp>
          <p:sp>
            <p:nvSpPr>
              <p:cNvPr id="44" name="Овал 43">
                <a:extLst>
                  <a:ext uri="{FF2B5EF4-FFF2-40B4-BE49-F238E27FC236}">
                    <a16:creationId xmlns:a16="http://schemas.microsoft.com/office/drawing/2014/main" id="{C9753262-9BA1-4716-B4B5-AAFE232A72A2}"/>
                  </a:ext>
                </a:extLst>
              </p:cNvPr>
              <p:cNvSpPr/>
              <p:nvPr userDrawn="1"/>
            </p:nvSpPr>
            <p:spPr>
              <a:xfrm>
                <a:off x="5841984" y="7952850"/>
                <a:ext cx="868680" cy="8686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ru-RU"/>
                </a:defPPr>
              </a:lstStyle>
              <a:p>
                <a:pPr algn="ctr" rtl="0"/>
                <a:r>
                  <a:rPr lang="ru-RU"/>
                  <a:t> </a:t>
                </a:r>
              </a:p>
            </p:txBody>
          </p:sp>
          <p:sp>
            <p:nvSpPr>
              <p:cNvPr id="45" name="Овал 44">
                <a:extLst>
                  <a:ext uri="{FF2B5EF4-FFF2-40B4-BE49-F238E27FC236}">
                    <a16:creationId xmlns:a16="http://schemas.microsoft.com/office/drawing/2014/main" id="{5B2AD932-98DF-4DA1-B19E-E38A4DD270F0}"/>
                  </a:ext>
                </a:extLst>
              </p:cNvPr>
              <p:cNvSpPr/>
              <p:nvPr userDrawn="1"/>
            </p:nvSpPr>
            <p:spPr>
              <a:xfrm>
                <a:off x="5910564" y="8021430"/>
                <a:ext cx="731520" cy="73152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ru-RU"/>
                </a:defPPr>
              </a:lstStyle>
              <a:p>
                <a:pPr algn="ctr" rtl="0"/>
                <a:r>
                  <a:rPr lang="ru-RU"/>
                  <a:t> </a:t>
                </a:r>
              </a:p>
            </p:txBody>
          </p:sp>
          <p:sp>
            <p:nvSpPr>
              <p:cNvPr id="46" name="Овал 45">
                <a:extLst>
                  <a:ext uri="{FF2B5EF4-FFF2-40B4-BE49-F238E27FC236}">
                    <a16:creationId xmlns:a16="http://schemas.microsoft.com/office/drawing/2014/main" id="{DE13C879-BB42-4F2C-9413-A1322DE58809}"/>
                  </a:ext>
                </a:extLst>
              </p:cNvPr>
              <p:cNvSpPr/>
              <p:nvPr userDrawn="1"/>
            </p:nvSpPr>
            <p:spPr>
              <a:xfrm>
                <a:off x="5979144" y="8090010"/>
                <a:ext cx="594360" cy="59436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ru-RU"/>
                </a:defPPr>
              </a:lstStyle>
              <a:p>
                <a:pPr algn="ctr" rtl="0"/>
                <a:r>
                  <a:rPr lang="ru-RU"/>
                  <a:t> </a:t>
                </a:r>
              </a:p>
            </p:txBody>
          </p:sp>
          <p:sp>
            <p:nvSpPr>
              <p:cNvPr id="47" name="Овал 46">
                <a:extLst>
                  <a:ext uri="{FF2B5EF4-FFF2-40B4-BE49-F238E27FC236}">
                    <a16:creationId xmlns:a16="http://schemas.microsoft.com/office/drawing/2014/main" id="{28B4D2F2-9DD5-4B23-A2F2-7DBEE9E61F6C}"/>
                  </a:ext>
                </a:extLst>
              </p:cNvPr>
              <p:cNvSpPr/>
              <p:nvPr userDrawn="1"/>
            </p:nvSpPr>
            <p:spPr>
              <a:xfrm>
                <a:off x="6047724" y="8158590"/>
                <a:ext cx="457200" cy="45720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ru-RU"/>
                </a:defPPr>
              </a:lstStyle>
              <a:p>
                <a:pPr algn="ctr" rtl="0"/>
                <a:r>
                  <a:rPr lang="ru-RU"/>
                  <a:t> </a:t>
                </a:r>
              </a:p>
            </p:txBody>
          </p:sp>
          <p:sp>
            <p:nvSpPr>
              <p:cNvPr id="48" name="Овал 47">
                <a:extLst>
                  <a:ext uri="{FF2B5EF4-FFF2-40B4-BE49-F238E27FC236}">
                    <a16:creationId xmlns:a16="http://schemas.microsoft.com/office/drawing/2014/main" id="{C1A2F663-A8A7-4337-9C39-489B4C457111}"/>
                  </a:ext>
                </a:extLst>
              </p:cNvPr>
              <p:cNvSpPr/>
              <p:nvPr userDrawn="1"/>
            </p:nvSpPr>
            <p:spPr>
              <a:xfrm>
                <a:off x="6116304" y="8227170"/>
                <a:ext cx="320040" cy="32004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ru-RU"/>
                </a:defPPr>
              </a:lstStyle>
              <a:p>
                <a:pPr algn="ctr" rtl="0"/>
                <a:r>
                  <a:rPr lang="ru-RU"/>
                  <a:t> </a:t>
                </a:r>
              </a:p>
            </p:txBody>
          </p:sp>
        </p:grpSp>
        <p:sp>
          <p:nvSpPr>
            <p:cNvPr id="42" name="Овал 41">
              <a:extLst>
                <a:ext uri="{FF2B5EF4-FFF2-40B4-BE49-F238E27FC236}">
                  <a16:creationId xmlns:a16="http://schemas.microsoft.com/office/drawing/2014/main" id="{1609761D-150A-4DE0-9604-CC3953C108D0}"/>
                </a:ext>
              </a:extLst>
            </p:cNvPr>
            <p:cNvSpPr/>
            <p:nvPr userDrawn="1"/>
          </p:nvSpPr>
          <p:spPr>
            <a:xfrm>
              <a:off x="6184884" y="8295750"/>
              <a:ext cx="182880" cy="182880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</a:lstStyle>
            <a:p>
              <a:pPr algn="ctr" rtl="0"/>
              <a:r>
                <a:rPr lang="ru-RU"/>
                <a:t> </a:t>
              </a:r>
            </a:p>
          </p:txBody>
        </p:sp>
      </p:grpSp>
      <p:sp>
        <p:nvSpPr>
          <p:cNvPr id="61" name="Прямоугольник 60">
            <a:extLst>
              <a:ext uri="{FF2B5EF4-FFF2-40B4-BE49-F238E27FC236}">
                <a16:creationId xmlns:a16="http://schemas.microsoft.com/office/drawing/2014/main" id="{D1189D1C-85ED-4EF1-A384-7C4590ED50FD}"/>
              </a:ext>
            </a:extLst>
          </p:cNvPr>
          <p:cNvSpPr/>
          <p:nvPr userDrawn="1"/>
        </p:nvSpPr>
        <p:spPr>
          <a:xfrm>
            <a:off x="8138160" y="4045868"/>
            <a:ext cx="2029968" cy="8229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62" name="Полилиния: фигура 61">
            <a:extLst>
              <a:ext uri="{FF2B5EF4-FFF2-40B4-BE49-F238E27FC236}">
                <a16:creationId xmlns:a16="http://schemas.microsoft.com/office/drawing/2014/main" id="{445306C5-E470-4A93-9C9F-5D066F760D16}"/>
              </a:ext>
            </a:extLst>
          </p:cNvPr>
          <p:cNvSpPr/>
          <p:nvPr userDrawn="1"/>
        </p:nvSpPr>
        <p:spPr>
          <a:xfrm>
            <a:off x="8138160" y="2029968"/>
            <a:ext cx="1014984" cy="2011680"/>
          </a:xfrm>
          <a:custGeom>
            <a:avLst/>
            <a:gdLst>
              <a:gd name="connsiteX0" fmla="*/ 1248 w 915648"/>
              <a:gd name="connsiteY0" fmla="*/ 0 h 1828800"/>
              <a:gd name="connsiteX1" fmla="*/ 915648 w 915648"/>
              <a:gd name="connsiteY1" fmla="*/ 914400 h 1828800"/>
              <a:gd name="connsiteX2" fmla="*/ 1248 w 915648"/>
              <a:gd name="connsiteY2" fmla="*/ 1828800 h 1828800"/>
              <a:gd name="connsiteX3" fmla="*/ 0 w 915648"/>
              <a:gd name="connsiteY3" fmla="*/ 1828737 h 1828800"/>
              <a:gd name="connsiteX4" fmla="*/ 0 w 915648"/>
              <a:gd name="connsiteY4" fmla="*/ 63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648" h="1828800">
                <a:moveTo>
                  <a:pt x="1248" y="0"/>
                </a:moveTo>
                <a:cubicBezTo>
                  <a:pt x="506257" y="0"/>
                  <a:pt x="915648" y="409391"/>
                  <a:pt x="915648" y="914400"/>
                </a:cubicBezTo>
                <a:cubicBezTo>
                  <a:pt x="915648" y="1419409"/>
                  <a:pt x="506257" y="1828800"/>
                  <a:pt x="1248" y="1828800"/>
                </a:cubicBezTo>
                <a:lnTo>
                  <a:pt x="0" y="1828737"/>
                </a:lnTo>
                <a:lnTo>
                  <a:pt x="0" y="6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cxnSp>
        <p:nvCxnSpPr>
          <p:cNvPr id="63" name="Прямая соединительная линия 62">
            <a:extLst>
              <a:ext uri="{FF2B5EF4-FFF2-40B4-BE49-F238E27FC236}">
                <a16:creationId xmlns:a16="http://schemas.microsoft.com/office/drawing/2014/main" id="{B31C374B-40F2-4B1E-A9D8-6E5C932FF170}"/>
              </a:ext>
            </a:extLst>
          </p:cNvPr>
          <p:cNvCxnSpPr>
            <a:cxnSpLocks/>
          </p:cNvCxnSpPr>
          <p:nvPr userDrawn="1"/>
        </p:nvCxnSpPr>
        <p:spPr>
          <a:xfrm flipV="1">
            <a:off x="8138160" y="2012062"/>
            <a:ext cx="3044952" cy="7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Овал 63">
            <a:extLst>
              <a:ext uri="{FF2B5EF4-FFF2-40B4-BE49-F238E27FC236}">
                <a16:creationId xmlns:a16="http://schemas.microsoft.com/office/drawing/2014/main" id="{1C668341-39BE-4448-B29D-2594AE6D75C2}"/>
              </a:ext>
            </a:extLst>
          </p:cNvPr>
          <p:cNvSpPr/>
          <p:nvPr userDrawn="1"/>
        </p:nvSpPr>
        <p:spPr>
          <a:xfrm>
            <a:off x="11055096" y="1874902"/>
            <a:ext cx="274320" cy="27432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67" name="Дата 3">
            <a:extLst>
              <a:ext uri="{FF2B5EF4-FFF2-40B4-BE49-F238E27FC236}">
                <a16:creationId xmlns:a16="http://schemas.microsoft.com/office/drawing/2014/main" id="{56895315-7883-40AA-AB6E-E7F8B77E5B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5080"/>
            <a:ext cx="1097280" cy="365125"/>
          </a:xfrm>
        </p:spPr>
        <p:txBody>
          <a:bodyPr rtlCol="0"/>
          <a:lstStyle>
            <a:lvl1pPr>
              <a:defRPr lang="ru-RU">
                <a:solidFill>
                  <a:schemeClr val="bg1"/>
                </a:solidFill>
              </a:defRPr>
            </a:lvl1pPr>
          </a:lstStyle>
          <a:p>
            <a:pPr rtl="0"/>
            <a:r>
              <a:rPr lang="ru-RU"/>
              <a:t>20ГГ</a:t>
            </a:r>
          </a:p>
        </p:txBody>
      </p:sp>
      <p:sp>
        <p:nvSpPr>
          <p:cNvPr id="68" name="Нижний колонтитул 4">
            <a:extLst>
              <a:ext uri="{FF2B5EF4-FFF2-40B4-BE49-F238E27FC236}">
                <a16:creationId xmlns:a16="http://schemas.microsoft.com/office/drawing/2014/main" id="{0000A4E2-8200-4049-B783-2C99FBDBA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99886" y="6355080"/>
            <a:ext cx="2286000" cy="365125"/>
          </a:xfrm>
        </p:spPr>
        <p:txBody>
          <a:bodyPr rtlCol="0"/>
          <a:lstStyle>
            <a:lvl1pPr>
              <a:defRPr lang="ru-RU">
                <a:solidFill>
                  <a:schemeClr val="bg1"/>
                </a:solidFill>
              </a:defRPr>
            </a:lvl1pPr>
          </a:lstStyle>
          <a:p>
            <a:pPr rtl="0"/>
            <a:r>
              <a:rPr lang="ru-RU"/>
              <a:t>Заголовок презентации</a:t>
            </a:r>
          </a:p>
        </p:txBody>
      </p:sp>
      <p:sp>
        <p:nvSpPr>
          <p:cNvPr id="69" name="Номер слайда 5">
            <a:extLst>
              <a:ext uri="{FF2B5EF4-FFF2-40B4-BE49-F238E27FC236}">
                <a16:creationId xmlns:a16="http://schemas.microsoft.com/office/drawing/2014/main" id="{179E1CD1-EB8F-4E56-ADD5-06293A7A2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4091" y="6355080"/>
            <a:ext cx="457200" cy="365125"/>
          </a:xfrm>
        </p:spPr>
        <p:txBody>
          <a:bodyPr rtlCol="0"/>
          <a:lstStyle>
            <a:lvl1pPr>
              <a:defRPr lang="ru-RU">
                <a:solidFill>
                  <a:schemeClr val="bg1"/>
                </a:solidFill>
              </a:defRPr>
            </a:lvl1pPr>
          </a:lstStyle>
          <a:p>
            <a:pPr rtl="0"/>
            <a:fld id="{B5CEABB6-07DC-46E8-9B57-56EC44A396E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689643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>
          <p15:clr>
            <a:srgbClr val="FBAE40"/>
          </p15:clr>
        </p15:guide>
        <p15:guide id="2" pos="7104">
          <p15:clr>
            <a:srgbClr val="FBAE40"/>
          </p15:clr>
        </p15:guide>
        <p15:guide id="3" pos="7392">
          <p15:clr>
            <a:srgbClr val="FBAE40"/>
          </p15:clr>
        </p15:guide>
        <p15:guide id="4" pos="576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id="{D629CA98-D89C-4A69-9A55-8D6C17DCDDF0}"/>
              </a:ext>
            </a:extLst>
          </p:cNvPr>
          <p:cNvSpPr/>
          <p:nvPr userDrawn="1"/>
        </p:nvSpPr>
        <p:spPr>
          <a:xfrm>
            <a:off x="2029040" y="4775407"/>
            <a:ext cx="2029968" cy="207752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605937" y="1098339"/>
            <a:ext cx="5099392" cy="2264112"/>
          </a:xfrm>
        </p:spPr>
        <p:txBody>
          <a:bodyPr rtlCol="0" anchor="b"/>
          <a:lstStyle>
            <a:lvl1pPr algn="ctr">
              <a:defRPr lang="ru-RU" sz="6000" cap="all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ru-RU"/>
              <a:t>ЩЕЛКНИТЕ, ЧТОБЫ ДОБАВИТЬ ЗАГОЛОВОК</a:t>
            </a:r>
          </a:p>
        </p:txBody>
      </p:sp>
      <p:sp>
        <p:nvSpPr>
          <p:cNvPr id="168" name="Прямоугольник 9">
            <a:extLst>
              <a:ext uri="{FF2B5EF4-FFF2-40B4-BE49-F238E27FC236}">
                <a16:creationId xmlns:a16="http://schemas.microsoft.com/office/drawing/2014/main" id="{D0B57759-E007-4FD0-9C6B-356DC53050C4}"/>
              </a:ext>
            </a:extLst>
          </p:cNvPr>
          <p:cNvSpPr/>
          <p:nvPr userDrawn="1"/>
        </p:nvSpPr>
        <p:spPr>
          <a:xfrm>
            <a:off x="0" y="4056331"/>
            <a:ext cx="2029968" cy="2029968"/>
          </a:xfrm>
          <a:custGeom>
            <a:avLst/>
            <a:gdLst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1828800 w 1828800"/>
              <a:gd name="connsiteY2" fmla="*/ 1828800 h 1828800"/>
              <a:gd name="connsiteX3" fmla="*/ 0 w 1828800"/>
              <a:gd name="connsiteY3" fmla="*/ 1828800 h 1828800"/>
              <a:gd name="connsiteX4" fmla="*/ 0 w 1828800"/>
              <a:gd name="connsiteY4" fmla="*/ 0 h 1828800"/>
              <a:gd name="connsiteX0" fmla="*/ 0 w 1828800"/>
              <a:gd name="connsiteY0" fmla="*/ 0 h 1828800"/>
              <a:gd name="connsiteX1" fmla="*/ 1828800 w 1828800"/>
              <a:gd name="connsiteY1" fmla="*/ 1828800 h 1828800"/>
              <a:gd name="connsiteX2" fmla="*/ 0 w 1828800"/>
              <a:gd name="connsiteY2" fmla="*/ 1828800 h 1828800"/>
              <a:gd name="connsiteX3" fmla="*/ 0 w 1828800"/>
              <a:gd name="connsiteY3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1828800">
                <a:moveTo>
                  <a:pt x="0" y="0"/>
                </a:moveTo>
                <a:lnTo>
                  <a:pt x="18288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51DA30E2-82DB-4AA1-B134-9482F5CD7689}"/>
              </a:ext>
            </a:extLst>
          </p:cNvPr>
          <p:cNvSpPr/>
          <p:nvPr userDrawn="1"/>
        </p:nvSpPr>
        <p:spPr>
          <a:xfrm>
            <a:off x="0" y="0"/>
            <a:ext cx="2029968" cy="20299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pic>
        <p:nvPicPr>
          <p:cNvPr id="20" name="Графический объект 19">
            <a:extLst>
              <a:ext uri="{FF2B5EF4-FFF2-40B4-BE49-F238E27FC236}">
                <a16:creationId xmlns:a16="http://schemas.microsoft.com/office/drawing/2014/main" id="{7FF8CD3D-0C64-4277-97B2-200B96EE22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0" y="4069288"/>
            <a:ext cx="2029968" cy="2029968"/>
          </a:xfrm>
          <a:prstGeom prst="rect">
            <a:avLst/>
          </a:prstGeom>
        </p:spPr>
      </p:pic>
      <p:pic>
        <p:nvPicPr>
          <p:cNvPr id="28" name="Графический объект 27">
            <a:extLst>
              <a:ext uri="{FF2B5EF4-FFF2-40B4-BE49-F238E27FC236}">
                <a16:creationId xmlns:a16="http://schemas.microsoft.com/office/drawing/2014/main" id="{12C5F573-21FC-4A6F-B46F-5583E20C994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>
            <a:off x="2027141" y="-4303"/>
            <a:ext cx="2029968" cy="2029968"/>
          </a:xfrm>
          <a:prstGeom prst="rect">
            <a:avLst/>
          </a:prstGeom>
        </p:spPr>
      </p:pic>
      <p:pic>
        <p:nvPicPr>
          <p:cNvPr id="31" name="Графический объект 30">
            <a:extLst>
              <a:ext uri="{FF2B5EF4-FFF2-40B4-BE49-F238E27FC236}">
                <a16:creationId xmlns:a16="http://schemas.microsoft.com/office/drawing/2014/main" id="{C9BCCD2C-CC79-48FF-A486-98ECEAC47989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0" y="0"/>
            <a:ext cx="2029968" cy="2029968"/>
          </a:xfrm>
          <a:prstGeom prst="rect">
            <a:avLst/>
          </a:prstGeom>
        </p:spPr>
      </p:pic>
      <p:sp>
        <p:nvSpPr>
          <p:cNvPr id="36" name="Прямоугольник 35">
            <a:extLst>
              <a:ext uri="{FF2B5EF4-FFF2-40B4-BE49-F238E27FC236}">
                <a16:creationId xmlns:a16="http://schemas.microsoft.com/office/drawing/2014/main" id="{03CEE5D2-51CF-4C1A-9AF9-A5B47F445229}"/>
              </a:ext>
            </a:extLst>
          </p:cNvPr>
          <p:cNvSpPr/>
          <p:nvPr userDrawn="1"/>
        </p:nvSpPr>
        <p:spPr>
          <a:xfrm>
            <a:off x="0" y="6098433"/>
            <a:ext cx="2029968" cy="75956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AD276EF4-F1D1-402C-B97B-0FC1233B73CD}"/>
              </a:ext>
            </a:extLst>
          </p:cNvPr>
          <p:cNvSpPr/>
          <p:nvPr userDrawn="1"/>
        </p:nvSpPr>
        <p:spPr>
          <a:xfrm flipH="1">
            <a:off x="0" y="2027186"/>
            <a:ext cx="2032942" cy="202996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grpSp>
        <p:nvGrpSpPr>
          <p:cNvPr id="138" name="Группа 137">
            <a:extLst>
              <a:ext uri="{FF2B5EF4-FFF2-40B4-BE49-F238E27FC236}">
                <a16:creationId xmlns:a16="http://schemas.microsoft.com/office/drawing/2014/main" id="{3D46E3B0-0F8F-4E75-AD2A-BF3A1C38F037}"/>
              </a:ext>
            </a:extLst>
          </p:cNvPr>
          <p:cNvGrpSpPr/>
          <p:nvPr userDrawn="1"/>
        </p:nvGrpSpPr>
        <p:grpSpPr>
          <a:xfrm>
            <a:off x="23853" y="2069719"/>
            <a:ext cx="1965960" cy="1965960"/>
            <a:chOff x="5361924" y="7472790"/>
            <a:chExt cx="1828800" cy="1828800"/>
          </a:xfrm>
        </p:grpSpPr>
        <p:grpSp>
          <p:nvGrpSpPr>
            <p:cNvPr id="139" name="Группа 138">
              <a:extLst>
                <a:ext uri="{FF2B5EF4-FFF2-40B4-BE49-F238E27FC236}">
                  <a16:creationId xmlns:a16="http://schemas.microsoft.com/office/drawing/2014/main" id="{B53A840E-AAAC-4D05-88B2-8B4C8FD1EB81}"/>
                </a:ext>
              </a:extLst>
            </p:cNvPr>
            <p:cNvGrpSpPr/>
            <p:nvPr userDrawn="1"/>
          </p:nvGrpSpPr>
          <p:grpSpPr>
            <a:xfrm>
              <a:off x="5361924" y="7472790"/>
              <a:ext cx="1828800" cy="1828800"/>
              <a:chOff x="5361924" y="7472790"/>
              <a:chExt cx="1828800" cy="1828800"/>
            </a:xfrm>
          </p:grpSpPr>
          <p:grpSp>
            <p:nvGrpSpPr>
              <p:cNvPr id="141" name="Группа 140">
                <a:extLst>
                  <a:ext uri="{FF2B5EF4-FFF2-40B4-BE49-F238E27FC236}">
                    <a16:creationId xmlns:a16="http://schemas.microsoft.com/office/drawing/2014/main" id="{EC1BCB15-E86F-40CB-912C-0693B61651B5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88428" y="7173291"/>
                <a:chExt cx="1828800" cy="1828800"/>
              </a:xfrm>
            </p:grpSpPr>
            <p:grpSp>
              <p:nvGrpSpPr>
                <p:cNvPr id="147" name="Группа 146">
                  <a:extLst>
                    <a:ext uri="{FF2B5EF4-FFF2-40B4-BE49-F238E27FC236}">
                      <a16:creationId xmlns:a16="http://schemas.microsoft.com/office/drawing/2014/main" id="{5B5D7ECD-062C-480C-A3E0-D2E37B0077AB}"/>
                    </a:ext>
                  </a:extLst>
                </p:cNvPr>
                <p:cNvGrpSpPr/>
                <p:nvPr userDrawn="1"/>
              </p:nvGrpSpPr>
              <p:grpSpPr>
                <a:xfrm>
                  <a:off x="5388428" y="7173291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149" name="Группа 148">
                    <a:extLst>
                      <a:ext uri="{FF2B5EF4-FFF2-40B4-BE49-F238E27FC236}">
                        <a16:creationId xmlns:a16="http://schemas.microsoft.com/office/drawing/2014/main" id="{CCCE649A-9FBD-4E7D-921B-CA0C2263A341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579044" y="7049770"/>
                    <a:chExt cx="1828800" cy="1828800"/>
                  </a:xfrm>
                </p:grpSpPr>
                <p:grpSp>
                  <p:nvGrpSpPr>
                    <p:cNvPr id="151" name="Группа 150">
                      <a:extLst>
                        <a:ext uri="{FF2B5EF4-FFF2-40B4-BE49-F238E27FC236}">
                          <a16:creationId xmlns:a16="http://schemas.microsoft.com/office/drawing/2014/main" id="{992A05A5-83FF-4AE4-B0EF-FE1964334873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579044" y="7049770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153" name="Группа 152">
                        <a:extLst>
                          <a:ext uri="{FF2B5EF4-FFF2-40B4-BE49-F238E27FC236}">
                            <a16:creationId xmlns:a16="http://schemas.microsoft.com/office/drawing/2014/main" id="{D56D5269-FA99-4E96-A20D-0DE0E3856751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155" name="Группа 154">
                          <a:extLst>
                            <a:ext uri="{FF2B5EF4-FFF2-40B4-BE49-F238E27FC236}">
                              <a16:creationId xmlns:a16="http://schemas.microsoft.com/office/drawing/2014/main" id="{87498AF2-DD8D-4309-8328-2E756E3C44E8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sp>
                        <p:nvSpPr>
                          <p:cNvPr id="157" name="Овал 156">
                            <a:extLst>
                              <a:ext uri="{FF2B5EF4-FFF2-40B4-BE49-F238E27FC236}">
                                <a16:creationId xmlns:a16="http://schemas.microsoft.com/office/drawing/2014/main" id="{ACC35BE0-4D6C-4986-AD7D-BD7C1E25B83D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579044" y="7049770"/>
                            <a:ext cx="1828800" cy="182880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5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>
                            <a:defPPr>
                              <a:defRPr lang="ru-RU"/>
                            </a:defPPr>
                          </a:lstStyle>
                          <a:p>
                            <a:pPr algn="ctr" rtl="0"/>
                            <a:r>
                              <a:rPr lang="ru-RU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158" name="Овал 157">
                            <a:extLst>
                              <a:ext uri="{FF2B5EF4-FFF2-40B4-BE49-F238E27FC236}">
                                <a16:creationId xmlns:a16="http://schemas.microsoft.com/office/drawing/2014/main" id="{7B9715F0-8B83-459F-9ABA-77381FF568DF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647624" y="7118350"/>
                            <a:ext cx="1691640" cy="169164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5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>
                            <a:defPPr>
                              <a:defRPr lang="ru-RU"/>
                            </a:defPPr>
                          </a:lstStyle>
                          <a:p>
                            <a:pPr algn="ctr" rtl="0"/>
                            <a:r>
                              <a:rPr lang="ru-RU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156" name="Овал 155">
                          <a:extLst>
                            <a:ext uri="{FF2B5EF4-FFF2-40B4-BE49-F238E27FC236}">
                              <a16:creationId xmlns:a16="http://schemas.microsoft.com/office/drawing/2014/main" id="{27230BAF-E9FF-4746-8F48-B39560E1B202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16204" y="7186930"/>
                          <a:ext cx="1554480" cy="155448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5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>
                          <a:defPPr>
                            <a:defRPr lang="ru-RU"/>
                          </a:defPPr>
                        </a:lstStyle>
                        <a:p>
                          <a:pPr algn="ctr" rtl="0"/>
                          <a:r>
                            <a:rPr lang="ru-RU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154" name="Овал 153">
                        <a:extLst>
                          <a:ext uri="{FF2B5EF4-FFF2-40B4-BE49-F238E27FC236}">
                            <a16:creationId xmlns:a16="http://schemas.microsoft.com/office/drawing/2014/main" id="{1085FE6C-E5E9-494C-8FA8-625B1312B9A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84784" y="7255510"/>
                        <a:ext cx="1417320" cy="141732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5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ru-RU"/>
                        </a:defPPr>
                      </a:lstStyle>
                      <a:p>
                        <a:pPr algn="ctr" rtl="0"/>
                        <a:r>
                          <a:rPr lang="ru-RU"/>
                          <a:t> </a:t>
                        </a:r>
                      </a:p>
                    </p:txBody>
                  </p:sp>
                </p:grpSp>
                <p:sp>
                  <p:nvSpPr>
                    <p:cNvPr id="152" name="Овал 151">
                      <a:extLst>
                        <a:ext uri="{FF2B5EF4-FFF2-40B4-BE49-F238E27FC236}">
                          <a16:creationId xmlns:a16="http://schemas.microsoft.com/office/drawing/2014/main" id="{B8D77279-E4F6-4D92-9B0B-8D62F9FE1E8F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853364" y="7324090"/>
                      <a:ext cx="1280160" cy="128016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5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ru-RU"/>
                      </a:defPPr>
                    </a:lstStyle>
                    <a:p>
                      <a:pPr algn="ctr" rtl="0"/>
                      <a:r>
                        <a:rPr lang="ru-RU"/>
                        <a:t> </a:t>
                      </a:r>
                    </a:p>
                  </p:txBody>
                </p:sp>
              </p:grpSp>
              <p:sp>
                <p:nvSpPr>
                  <p:cNvPr id="150" name="Овал 149">
                    <a:extLst>
                      <a:ext uri="{FF2B5EF4-FFF2-40B4-BE49-F238E27FC236}">
                        <a16:creationId xmlns:a16="http://schemas.microsoft.com/office/drawing/2014/main" id="{E74AC325-3B12-4159-8AED-4E3E710DAEEF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31328" y="7516191"/>
                    <a:ext cx="1143000" cy="11430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ru-RU"/>
                    </a:defPPr>
                  </a:lstStyle>
                  <a:p>
                    <a:pPr algn="ctr" rtl="0"/>
                    <a:r>
                      <a:rPr lang="ru-RU"/>
                      <a:t> </a:t>
                    </a:r>
                  </a:p>
                </p:txBody>
              </p:sp>
            </p:grpSp>
            <p:sp>
              <p:nvSpPr>
                <p:cNvPr id="148" name="Овал 147">
                  <a:extLst>
                    <a:ext uri="{FF2B5EF4-FFF2-40B4-BE49-F238E27FC236}">
                      <a16:creationId xmlns:a16="http://schemas.microsoft.com/office/drawing/2014/main" id="{EC1B4FD8-2FC5-40DA-8440-404078550805}"/>
                    </a:ext>
                  </a:extLst>
                </p:cNvPr>
                <p:cNvSpPr/>
                <p:nvPr userDrawn="1"/>
              </p:nvSpPr>
              <p:spPr>
                <a:xfrm>
                  <a:off x="5799908" y="7584771"/>
                  <a:ext cx="1005840" cy="1005840"/>
                </a:xfrm>
                <a:prstGeom prst="ellipse">
                  <a:avLst/>
                </a:prstGeom>
                <a:noFill/>
                <a:ln w="25400"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ru-RU"/>
                  </a:defPPr>
                </a:lstStyle>
                <a:p>
                  <a:pPr algn="ctr" rtl="0"/>
                  <a:r>
                    <a:rPr lang="ru-RU"/>
                    <a:t> </a:t>
                  </a:r>
                </a:p>
              </p:txBody>
            </p:sp>
          </p:grpSp>
          <p:sp>
            <p:nvSpPr>
              <p:cNvPr id="142" name="Овал 141">
                <a:extLst>
                  <a:ext uri="{FF2B5EF4-FFF2-40B4-BE49-F238E27FC236}">
                    <a16:creationId xmlns:a16="http://schemas.microsoft.com/office/drawing/2014/main" id="{DDE43C9A-47FE-47FA-B683-4BEFC34DFA56}"/>
                  </a:ext>
                </a:extLst>
              </p:cNvPr>
              <p:cNvSpPr/>
              <p:nvPr userDrawn="1"/>
            </p:nvSpPr>
            <p:spPr>
              <a:xfrm>
                <a:off x="5841984" y="7952850"/>
                <a:ext cx="868680" cy="868680"/>
              </a:xfrm>
              <a:prstGeom prst="ellipse">
                <a:avLst/>
              </a:prstGeom>
              <a:noFill/>
              <a:ln w="254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ru-RU"/>
                </a:defPPr>
              </a:lstStyle>
              <a:p>
                <a:pPr algn="ctr" rtl="0"/>
                <a:r>
                  <a:rPr lang="ru-RU"/>
                  <a:t> </a:t>
                </a:r>
              </a:p>
            </p:txBody>
          </p:sp>
          <p:sp>
            <p:nvSpPr>
              <p:cNvPr id="143" name="Овал 142">
                <a:extLst>
                  <a:ext uri="{FF2B5EF4-FFF2-40B4-BE49-F238E27FC236}">
                    <a16:creationId xmlns:a16="http://schemas.microsoft.com/office/drawing/2014/main" id="{D323EF77-802B-4532-87E0-12D961E906AE}"/>
                  </a:ext>
                </a:extLst>
              </p:cNvPr>
              <p:cNvSpPr/>
              <p:nvPr userDrawn="1"/>
            </p:nvSpPr>
            <p:spPr>
              <a:xfrm>
                <a:off x="5910564" y="8021430"/>
                <a:ext cx="731520" cy="731520"/>
              </a:xfrm>
              <a:prstGeom prst="ellipse">
                <a:avLst/>
              </a:prstGeom>
              <a:noFill/>
              <a:ln w="254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ru-RU"/>
                </a:defPPr>
              </a:lstStyle>
              <a:p>
                <a:pPr algn="ctr" rtl="0"/>
                <a:r>
                  <a:rPr lang="ru-RU"/>
                  <a:t> </a:t>
                </a:r>
              </a:p>
            </p:txBody>
          </p:sp>
          <p:sp>
            <p:nvSpPr>
              <p:cNvPr id="144" name="Овал 143">
                <a:extLst>
                  <a:ext uri="{FF2B5EF4-FFF2-40B4-BE49-F238E27FC236}">
                    <a16:creationId xmlns:a16="http://schemas.microsoft.com/office/drawing/2014/main" id="{5845FD57-5942-47C9-B349-B3937BE5A454}"/>
                  </a:ext>
                </a:extLst>
              </p:cNvPr>
              <p:cNvSpPr/>
              <p:nvPr userDrawn="1"/>
            </p:nvSpPr>
            <p:spPr>
              <a:xfrm>
                <a:off x="5979144" y="8090010"/>
                <a:ext cx="594360" cy="594360"/>
              </a:xfrm>
              <a:prstGeom prst="ellipse">
                <a:avLst/>
              </a:prstGeom>
              <a:noFill/>
              <a:ln w="254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ru-RU"/>
                </a:defPPr>
              </a:lstStyle>
              <a:p>
                <a:pPr algn="ctr" rtl="0"/>
                <a:r>
                  <a:rPr lang="ru-RU"/>
                  <a:t> </a:t>
                </a:r>
              </a:p>
            </p:txBody>
          </p:sp>
          <p:sp>
            <p:nvSpPr>
              <p:cNvPr id="145" name="Овал 144">
                <a:extLst>
                  <a:ext uri="{FF2B5EF4-FFF2-40B4-BE49-F238E27FC236}">
                    <a16:creationId xmlns:a16="http://schemas.microsoft.com/office/drawing/2014/main" id="{7C426FE0-2810-40DD-934D-F291980CBDE9}"/>
                  </a:ext>
                </a:extLst>
              </p:cNvPr>
              <p:cNvSpPr/>
              <p:nvPr userDrawn="1"/>
            </p:nvSpPr>
            <p:spPr>
              <a:xfrm>
                <a:off x="6047724" y="8158590"/>
                <a:ext cx="457200" cy="457200"/>
              </a:xfrm>
              <a:prstGeom prst="ellipse">
                <a:avLst/>
              </a:prstGeom>
              <a:noFill/>
              <a:ln w="254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ru-RU"/>
                </a:defPPr>
              </a:lstStyle>
              <a:p>
                <a:pPr algn="ctr" rtl="0"/>
                <a:r>
                  <a:rPr lang="ru-RU"/>
                  <a:t> </a:t>
                </a:r>
              </a:p>
            </p:txBody>
          </p:sp>
          <p:sp>
            <p:nvSpPr>
              <p:cNvPr id="146" name="Овал 145">
                <a:extLst>
                  <a:ext uri="{FF2B5EF4-FFF2-40B4-BE49-F238E27FC236}">
                    <a16:creationId xmlns:a16="http://schemas.microsoft.com/office/drawing/2014/main" id="{97A62AD5-3E4C-4375-A938-C7DC05A7F250}"/>
                  </a:ext>
                </a:extLst>
              </p:cNvPr>
              <p:cNvSpPr/>
              <p:nvPr userDrawn="1"/>
            </p:nvSpPr>
            <p:spPr>
              <a:xfrm>
                <a:off x="6116304" y="8227170"/>
                <a:ext cx="320040" cy="320040"/>
              </a:xfrm>
              <a:prstGeom prst="ellipse">
                <a:avLst/>
              </a:prstGeom>
              <a:noFill/>
              <a:ln w="254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ru-RU"/>
                </a:defPPr>
              </a:lstStyle>
              <a:p>
                <a:pPr algn="ctr" rtl="0"/>
                <a:r>
                  <a:rPr lang="ru-RU"/>
                  <a:t> </a:t>
                </a:r>
              </a:p>
            </p:txBody>
          </p:sp>
        </p:grpSp>
        <p:sp>
          <p:nvSpPr>
            <p:cNvPr id="140" name="Овал 139">
              <a:extLst>
                <a:ext uri="{FF2B5EF4-FFF2-40B4-BE49-F238E27FC236}">
                  <a16:creationId xmlns:a16="http://schemas.microsoft.com/office/drawing/2014/main" id="{2264E16F-857A-4567-9C09-01F8BA03FE22}"/>
                </a:ext>
              </a:extLst>
            </p:cNvPr>
            <p:cNvSpPr/>
            <p:nvPr userDrawn="1"/>
          </p:nvSpPr>
          <p:spPr>
            <a:xfrm>
              <a:off x="6184884" y="8295750"/>
              <a:ext cx="182880" cy="182880"/>
            </a:xfrm>
            <a:prstGeom prst="ellipse">
              <a:avLst/>
            </a:prstGeom>
            <a:noFill/>
            <a:ln w="254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</a:lstStyle>
            <a:p>
              <a:pPr algn="ctr" rtl="0"/>
              <a:r>
                <a:rPr lang="ru-RU"/>
                <a:t> </a:t>
              </a:r>
            </a:p>
          </p:txBody>
        </p:sp>
      </p:grpSp>
      <p:sp>
        <p:nvSpPr>
          <p:cNvPr id="38" name="Полилиния: фигура 37">
            <a:extLst>
              <a:ext uri="{FF2B5EF4-FFF2-40B4-BE49-F238E27FC236}">
                <a16:creationId xmlns:a16="http://schemas.microsoft.com/office/drawing/2014/main" id="{73657794-F7A3-4030-9C54-38517D2C6C61}"/>
              </a:ext>
            </a:extLst>
          </p:cNvPr>
          <p:cNvSpPr/>
          <p:nvPr userDrawn="1"/>
        </p:nvSpPr>
        <p:spPr>
          <a:xfrm>
            <a:off x="0" y="2025665"/>
            <a:ext cx="1014984" cy="2029968"/>
          </a:xfrm>
          <a:custGeom>
            <a:avLst/>
            <a:gdLst>
              <a:gd name="connsiteX0" fmla="*/ 1248 w 915648"/>
              <a:gd name="connsiteY0" fmla="*/ 0 h 1828800"/>
              <a:gd name="connsiteX1" fmla="*/ 915648 w 915648"/>
              <a:gd name="connsiteY1" fmla="*/ 914400 h 1828800"/>
              <a:gd name="connsiteX2" fmla="*/ 1248 w 915648"/>
              <a:gd name="connsiteY2" fmla="*/ 1828800 h 1828800"/>
              <a:gd name="connsiteX3" fmla="*/ 0 w 915648"/>
              <a:gd name="connsiteY3" fmla="*/ 1828737 h 1828800"/>
              <a:gd name="connsiteX4" fmla="*/ 0 w 915648"/>
              <a:gd name="connsiteY4" fmla="*/ 63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648" h="1828800">
                <a:moveTo>
                  <a:pt x="1248" y="0"/>
                </a:moveTo>
                <a:cubicBezTo>
                  <a:pt x="506257" y="0"/>
                  <a:pt x="915648" y="409391"/>
                  <a:pt x="915648" y="914400"/>
                </a:cubicBezTo>
                <a:cubicBezTo>
                  <a:pt x="915648" y="1419409"/>
                  <a:pt x="506257" y="1828800"/>
                  <a:pt x="1248" y="1828800"/>
                </a:cubicBezTo>
                <a:lnTo>
                  <a:pt x="0" y="1828737"/>
                </a:lnTo>
                <a:lnTo>
                  <a:pt x="0" y="6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39" name="Прямоугольник 38">
            <a:extLst>
              <a:ext uri="{FF2B5EF4-FFF2-40B4-BE49-F238E27FC236}">
                <a16:creationId xmlns:a16="http://schemas.microsoft.com/office/drawing/2014/main" id="{EA65556A-38A5-4BA5-9A40-33F02F960B1E}"/>
              </a:ext>
            </a:extLst>
          </p:cNvPr>
          <p:cNvSpPr/>
          <p:nvPr userDrawn="1"/>
        </p:nvSpPr>
        <p:spPr>
          <a:xfrm>
            <a:off x="2033943" y="2033993"/>
            <a:ext cx="2029968" cy="202996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65" name="Прямоугольник 64">
            <a:extLst>
              <a:ext uri="{FF2B5EF4-FFF2-40B4-BE49-F238E27FC236}">
                <a16:creationId xmlns:a16="http://schemas.microsoft.com/office/drawing/2014/main" id="{37900790-71B8-45C8-9B6D-07E23CEA7632}"/>
              </a:ext>
            </a:extLst>
          </p:cNvPr>
          <p:cNvSpPr/>
          <p:nvPr userDrawn="1"/>
        </p:nvSpPr>
        <p:spPr>
          <a:xfrm>
            <a:off x="2029968" y="4059798"/>
            <a:ext cx="2029968" cy="75956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328AC969-4FA2-44AD-A273-2A0B7839749F}"/>
              </a:ext>
            </a:extLst>
          </p:cNvPr>
          <p:cNvSpPr/>
          <p:nvPr userDrawn="1"/>
        </p:nvSpPr>
        <p:spPr>
          <a:xfrm>
            <a:off x="6101628" y="4053385"/>
            <a:ext cx="3178103" cy="2799549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pic>
        <p:nvPicPr>
          <p:cNvPr id="11" name="Графический объект 10">
            <a:extLst>
              <a:ext uri="{FF2B5EF4-FFF2-40B4-BE49-F238E27FC236}">
                <a16:creationId xmlns:a16="http://schemas.microsoft.com/office/drawing/2014/main" id="{91CB31D0-C621-4EF7-AE25-5C3BCD5882C9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068239" y="2029625"/>
            <a:ext cx="2029878" cy="2023760"/>
          </a:xfrm>
          <a:prstGeom prst="rect">
            <a:avLst/>
          </a:prstGeom>
        </p:spPr>
      </p:pic>
      <p:pic>
        <p:nvPicPr>
          <p:cNvPr id="69" name="Графический объект 68">
            <a:extLst>
              <a:ext uri="{FF2B5EF4-FFF2-40B4-BE49-F238E27FC236}">
                <a16:creationId xmlns:a16="http://schemas.microsoft.com/office/drawing/2014/main" id="{B2CC2F02-F98F-4E69-AA01-CCF96A602E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64220" y="4055808"/>
            <a:ext cx="2029968" cy="2029968"/>
          </a:xfrm>
          <a:prstGeom prst="rect">
            <a:avLst/>
          </a:prstGeom>
        </p:spPr>
      </p:pic>
      <p:sp>
        <p:nvSpPr>
          <p:cNvPr id="8" name="Прямоугольник 9">
            <a:extLst>
              <a:ext uri="{FF2B5EF4-FFF2-40B4-BE49-F238E27FC236}">
                <a16:creationId xmlns:a16="http://schemas.microsoft.com/office/drawing/2014/main" id="{FE05B395-CB62-452B-A84F-936AD8EDDA92}"/>
              </a:ext>
            </a:extLst>
          </p:cNvPr>
          <p:cNvSpPr/>
          <p:nvPr userDrawn="1"/>
        </p:nvSpPr>
        <p:spPr>
          <a:xfrm>
            <a:off x="4058754" y="4060579"/>
            <a:ext cx="2029968" cy="2029968"/>
          </a:xfrm>
          <a:custGeom>
            <a:avLst/>
            <a:gdLst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1828800 w 1828800"/>
              <a:gd name="connsiteY2" fmla="*/ 1828800 h 1828800"/>
              <a:gd name="connsiteX3" fmla="*/ 0 w 1828800"/>
              <a:gd name="connsiteY3" fmla="*/ 1828800 h 1828800"/>
              <a:gd name="connsiteX4" fmla="*/ 0 w 1828800"/>
              <a:gd name="connsiteY4" fmla="*/ 0 h 1828800"/>
              <a:gd name="connsiteX0" fmla="*/ 0 w 1828800"/>
              <a:gd name="connsiteY0" fmla="*/ 0 h 1828800"/>
              <a:gd name="connsiteX1" fmla="*/ 1828800 w 1828800"/>
              <a:gd name="connsiteY1" fmla="*/ 1828800 h 1828800"/>
              <a:gd name="connsiteX2" fmla="*/ 0 w 1828800"/>
              <a:gd name="connsiteY2" fmla="*/ 1828800 h 1828800"/>
              <a:gd name="connsiteX3" fmla="*/ 0 w 1828800"/>
              <a:gd name="connsiteY3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1828800">
                <a:moveTo>
                  <a:pt x="0" y="0"/>
                </a:moveTo>
                <a:lnTo>
                  <a:pt x="18288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pic>
        <p:nvPicPr>
          <p:cNvPr id="73" name="Графический объект 72">
            <a:extLst>
              <a:ext uri="{FF2B5EF4-FFF2-40B4-BE49-F238E27FC236}">
                <a16:creationId xmlns:a16="http://schemas.microsoft.com/office/drawing/2014/main" id="{2622C30D-68C5-43FD-997F-CFD4DD72E164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5400000">
            <a:off x="4074136" y="4059923"/>
            <a:ext cx="2029968" cy="2029968"/>
          </a:xfrm>
          <a:prstGeom prst="rect">
            <a:avLst/>
          </a:prstGeom>
        </p:spPr>
      </p:pic>
      <p:pic>
        <p:nvPicPr>
          <p:cNvPr id="35" name="Рисунок 34" descr="Узор в черно-белую полоску&#10;&#10;Описание создано автоматически с низкой степенью достоверности">
            <a:extLst>
              <a:ext uri="{FF2B5EF4-FFF2-40B4-BE49-F238E27FC236}">
                <a16:creationId xmlns:a16="http://schemas.microsoft.com/office/drawing/2014/main" id="{AC3CDBDC-6EB4-4B7D-A9F6-4CFA748349B5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1592" y="3062893"/>
            <a:ext cx="2019299" cy="999451"/>
          </a:xfrm>
          <a:prstGeom prst="rect">
            <a:avLst/>
          </a:prstGeom>
        </p:spPr>
      </p:pic>
      <p:grpSp>
        <p:nvGrpSpPr>
          <p:cNvPr id="162" name="Группа 161">
            <a:extLst>
              <a:ext uri="{FF2B5EF4-FFF2-40B4-BE49-F238E27FC236}">
                <a16:creationId xmlns:a16="http://schemas.microsoft.com/office/drawing/2014/main" id="{34457344-691C-417A-9C29-5AD8ABC43E5A}"/>
              </a:ext>
            </a:extLst>
          </p:cNvPr>
          <p:cNvGrpSpPr/>
          <p:nvPr userDrawn="1"/>
        </p:nvGrpSpPr>
        <p:grpSpPr>
          <a:xfrm>
            <a:off x="2034619" y="4836676"/>
            <a:ext cx="1965960" cy="1965960"/>
            <a:chOff x="5361924" y="7472790"/>
            <a:chExt cx="1828800" cy="1828800"/>
          </a:xfrm>
        </p:grpSpPr>
        <p:grpSp>
          <p:nvGrpSpPr>
            <p:cNvPr id="163" name="Группа 162">
              <a:extLst>
                <a:ext uri="{FF2B5EF4-FFF2-40B4-BE49-F238E27FC236}">
                  <a16:creationId xmlns:a16="http://schemas.microsoft.com/office/drawing/2014/main" id="{68DDC918-5A9B-4D14-98A4-9002D8520FD4}"/>
                </a:ext>
              </a:extLst>
            </p:cNvPr>
            <p:cNvGrpSpPr/>
            <p:nvPr userDrawn="1"/>
          </p:nvGrpSpPr>
          <p:grpSpPr>
            <a:xfrm>
              <a:off x="5361924" y="7472790"/>
              <a:ext cx="1828800" cy="1828800"/>
              <a:chOff x="5361924" y="7472790"/>
              <a:chExt cx="1828800" cy="1828800"/>
            </a:xfrm>
          </p:grpSpPr>
          <p:grpSp>
            <p:nvGrpSpPr>
              <p:cNvPr id="165" name="Группа 164">
                <a:extLst>
                  <a:ext uri="{FF2B5EF4-FFF2-40B4-BE49-F238E27FC236}">
                    <a16:creationId xmlns:a16="http://schemas.microsoft.com/office/drawing/2014/main" id="{2366D07F-988F-459E-BBD3-15126F92902E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88428" y="7173291"/>
                <a:chExt cx="1828800" cy="1828800"/>
              </a:xfrm>
            </p:grpSpPr>
            <p:grpSp>
              <p:nvGrpSpPr>
                <p:cNvPr id="173" name="Группа 172">
                  <a:extLst>
                    <a:ext uri="{FF2B5EF4-FFF2-40B4-BE49-F238E27FC236}">
                      <a16:creationId xmlns:a16="http://schemas.microsoft.com/office/drawing/2014/main" id="{6CCACE8C-699F-4B10-BA84-94167BA05CC5}"/>
                    </a:ext>
                  </a:extLst>
                </p:cNvPr>
                <p:cNvGrpSpPr/>
                <p:nvPr userDrawn="1"/>
              </p:nvGrpSpPr>
              <p:grpSpPr>
                <a:xfrm>
                  <a:off x="5388428" y="7173291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176" name="Группа 175">
                    <a:extLst>
                      <a:ext uri="{FF2B5EF4-FFF2-40B4-BE49-F238E27FC236}">
                        <a16:creationId xmlns:a16="http://schemas.microsoft.com/office/drawing/2014/main" id="{59F49E32-0B71-4676-8012-BA971DA2100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579044" y="7049770"/>
                    <a:chExt cx="1828800" cy="1828800"/>
                  </a:xfrm>
                </p:grpSpPr>
                <p:grpSp>
                  <p:nvGrpSpPr>
                    <p:cNvPr id="178" name="Группа 177">
                      <a:extLst>
                        <a:ext uri="{FF2B5EF4-FFF2-40B4-BE49-F238E27FC236}">
                          <a16:creationId xmlns:a16="http://schemas.microsoft.com/office/drawing/2014/main" id="{DF41FA5A-1504-4DC4-B514-00C377423E7C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579044" y="7049770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180" name="Группа 179">
                        <a:extLst>
                          <a:ext uri="{FF2B5EF4-FFF2-40B4-BE49-F238E27FC236}">
                            <a16:creationId xmlns:a16="http://schemas.microsoft.com/office/drawing/2014/main" id="{68B4610A-A91F-459F-A9C5-9FC624665516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182" name="Группа 181">
                          <a:extLst>
                            <a:ext uri="{FF2B5EF4-FFF2-40B4-BE49-F238E27FC236}">
                              <a16:creationId xmlns:a16="http://schemas.microsoft.com/office/drawing/2014/main" id="{D794F6E3-A9E3-42A9-93AA-7B9E20AD922D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sp>
                        <p:nvSpPr>
                          <p:cNvPr id="184" name="Овал 183">
                            <a:extLst>
                              <a:ext uri="{FF2B5EF4-FFF2-40B4-BE49-F238E27FC236}">
                                <a16:creationId xmlns:a16="http://schemas.microsoft.com/office/drawing/2014/main" id="{90B634B0-4792-4A28-B92A-ACA35F177675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579044" y="7049770"/>
                            <a:ext cx="1828800" cy="182880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6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>
                            <a:defPPr>
                              <a:defRPr lang="ru-RU"/>
                            </a:defPPr>
                          </a:lstStyle>
                          <a:p>
                            <a:pPr algn="ctr" rtl="0"/>
                            <a:r>
                              <a:rPr lang="ru-RU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185" name="Овал 184">
                            <a:extLst>
                              <a:ext uri="{FF2B5EF4-FFF2-40B4-BE49-F238E27FC236}">
                                <a16:creationId xmlns:a16="http://schemas.microsoft.com/office/drawing/2014/main" id="{1B466310-2C61-42F1-81EB-2B5BF01B2267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647624" y="7118350"/>
                            <a:ext cx="1691640" cy="169164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6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>
                            <a:defPPr>
                              <a:defRPr lang="ru-RU"/>
                            </a:defPPr>
                          </a:lstStyle>
                          <a:p>
                            <a:pPr algn="ctr" rtl="0"/>
                            <a:r>
                              <a:rPr lang="ru-RU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183" name="Овал 182">
                          <a:extLst>
                            <a:ext uri="{FF2B5EF4-FFF2-40B4-BE49-F238E27FC236}">
                              <a16:creationId xmlns:a16="http://schemas.microsoft.com/office/drawing/2014/main" id="{53A72A9A-79AE-4A89-8938-7A85E2248DE6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16204" y="7186930"/>
                          <a:ext cx="1554480" cy="155448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6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>
                          <a:defPPr>
                            <a:defRPr lang="ru-RU"/>
                          </a:defPPr>
                        </a:lstStyle>
                        <a:p>
                          <a:pPr algn="ctr" rtl="0"/>
                          <a:r>
                            <a:rPr lang="ru-RU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181" name="Овал 180">
                        <a:extLst>
                          <a:ext uri="{FF2B5EF4-FFF2-40B4-BE49-F238E27FC236}">
                            <a16:creationId xmlns:a16="http://schemas.microsoft.com/office/drawing/2014/main" id="{02618DCD-5B83-4412-9D1A-968C246DCAC1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84784" y="7255510"/>
                        <a:ext cx="1417320" cy="141732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6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ru-RU"/>
                        </a:defPPr>
                      </a:lstStyle>
                      <a:p>
                        <a:pPr algn="ctr" rtl="0"/>
                        <a:r>
                          <a:rPr lang="ru-RU"/>
                          <a:t> </a:t>
                        </a:r>
                      </a:p>
                    </p:txBody>
                  </p:sp>
                </p:grpSp>
                <p:sp>
                  <p:nvSpPr>
                    <p:cNvPr id="179" name="Овал 178">
                      <a:extLst>
                        <a:ext uri="{FF2B5EF4-FFF2-40B4-BE49-F238E27FC236}">
                          <a16:creationId xmlns:a16="http://schemas.microsoft.com/office/drawing/2014/main" id="{29B173F9-A6EA-4B31-B4C6-3C8DE08F2F11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853364" y="7324090"/>
                      <a:ext cx="1280160" cy="128016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6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ru-RU"/>
                      </a:defPPr>
                    </a:lstStyle>
                    <a:p>
                      <a:pPr algn="ctr" rtl="0"/>
                      <a:r>
                        <a:rPr lang="ru-RU"/>
                        <a:t> </a:t>
                      </a:r>
                    </a:p>
                  </p:txBody>
                </p:sp>
              </p:grpSp>
              <p:sp>
                <p:nvSpPr>
                  <p:cNvPr id="177" name="Овал 176">
                    <a:extLst>
                      <a:ext uri="{FF2B5EF4-FFF2-40B4-BE49-F238E27FC236}">
                        <a16:creationId xmlns:a16="http://schemas.microsoft.com/office/drawing/2014/main" id="{466DB0E2-4B80-4A09-8BCA-9432E1E1DAE3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31328" y="7516191"/>
                    <a:ext cx="1143000" cy="11430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ru-RU"/>
                    </a:defPPr>
                  </a:lstStyle>
                  <a:p>
                    <a:pPr algn="ctr" rtl="0"/>
                    <a:r>
                      <a:rPr lang="ru-RU"/>
                      <a:t> </a:t>
                    </a:r>
                  </a:p>
                </p:txBody>
              </p:sp>
            </p:grpSp>
            <p:sp>
              <p:nvSpPr>
                <p:cNvPr id="174" name="Овал 173">
                  <a:extLst>
                    <a:ext uri="{FF2B5EF4-FFF2-40B4-BE49-F238E27FC236}">
                      <a16:creationId xmlns:a16="http://schemas.microsoft.com/office/drawing/2014/main" id="{20D2F087-D77F-4913-922E-014FB9DEE63E}"/>
                    </a:ext>
                  </a:extLst>
                </p:cNvPr>
                <p:cNvSpPr/>
                <p:nvPr userDrawn="1"/>
              </p:nvSpPr>
              <p:spPr>
                <a:xfrm>
                  <a:off x="5799908" y="7584771"/>
                  <a:ext cx="1005840" cy="100584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ru-RU"/>
                  </a:defPPr>
                </a:lstStyle>
                <a:p>
                  <a:pPr algn="ctr" rtl="0"/>
                  <a:r>
                    <a:rPr lang="ru-RU"/>
                    <a:t> </a:t>
                  </a:r>
                </a:p>
              </p:txBody>
            </p:sp>
          </p:grpSp>
          <p:sp>
            <p:nvSpPr>
              <p:cNvPr id="166" name="Овал 165">
                <a:extLst>
                  <a:ext uri="{FF2B5EF4-FFF2-40B4-BE49-F238E27FC236}">
                    <a16:creationId xmlns:a16="http://schemas.microsoft.com/office/drawing/2014/main" id="{DD44EC19-A244-4489-9CB8-0361CFBFD02F}"/>
                  </a:ext>
                </a:extLst>
              </p:cNvPr>
              <p:cNvSpPr/>
              <p:nvPr userDrawn="1"/>
            </p:nvSpPr>
            <p:spPr>
              <a:xfrm>
                <a:off x="5841984" y="7952850"/>
                <a:ext cx="868680" cy="86868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ru-RU"/>
                </a:defPPr>
              </a:lstStyle>
              <a:p>
                <a:pPr algn="ctr" rtl="0"/>
                <a:r>
                  <a:rPr lang="ru-RU"/>
                  <a:t> </a:t>
                </a:r>
              </a:p>
            </p:txBody>
          </p:sp>
          <p:sp>
            <p:nvSpPr>
              <p:cNvPr id="167" name="Овал 166">
                <a:extLst>
                  <a:ext uri="{FF2B5EF4-FFF2-40B4-BE49-F238E27FC236}">
                    <a16:creationId xmlns:a16="http://schemas.microsoft.com/office/drawing/2014/main" id="{C5C029E7-6D6D-4D14-8D8E-E407011AF097}"/>
                  </a:ext>
                </a:extLst>
              </p:cNvPr>
              <p:cNvSpPr/>
              <p:nvPr userDrawn="1"/>
            </p:nvSpPr>
            <p:spPr>
              <a:xfrm>
                <a:off x="5910564" y="8021430"/>
                <a:ext cx="731520" cy="73152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ru-RU"/>
                </a:defPPr>
              </a:lstStyle>
              <a:p>
                <a:pPr algn="ctr" rtl="0"/>
                <a:r>
                  <a:rPr lang="ru-RU"/>
                  <a:t> </a:t>
                </a:r>
              </a:p>
            </p:txBody>
          </p:sp>
          <p:sp>
            <p:nvSpPr>
              <p:cNvPr id="169" name="Овал 168">
                <a:extLst>
                  <a:ext uri="{FF2B5EF4-FFF2-40B4-BE49-F238E27FC236}">
                    <a16:creationId xmlns:a16="http://schemas.microsoft.com/office/drawing/2014/main" id="{4A74D8A7-ACD3-40A3-918D-46DF99BF9F3E}"/>
                  </a:ext>
                </a:extLst>
              </p:cNvPr>
              <p:cNvSpPr/>
              <p:nvPr userDrawn="1"/>
            </p:nvSpPr>
            <p:spPr>
              <a:xfrm>
                <a:off x="5979144" y="8090010"/>
                <a:ext cx="594360" cy="59436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ru-RU"/>
                </a:defPPr>
              </a:lstStyle>
              <a:p>
                <a:pPr algn="ctr" rtl="0"/>
                <a:r>
                  <a:rPr lang="ru-RU"/>
                  <a:t> </a:t>
                </a:r>
              </a:p>
            </p:txBody>
          </p:sp>
          <p:sp>
            <p:nvSpPr>
              <p:cNvPr id="171" name="Овал 170">
                <a:extLst>
                  <a:ext uri="{FF2B5EF4-FFF2-40B4-BE49-F238E27FC236}">
                    <a16:creationId xmlns:a16="http://schemas.microsoft.com/office/drawing/2014/main" id="{9C994ED9-5124-452B-986B-4782056BCFB3}"/>
                  </a:ext>
                </a:extLst>
              </p:cNvPr>
              <p:cNvSpPr/>
              <p:nvPr userDrawn="1"/>
            </p:nvSpPr>
            <p:spPr>
              <a:xfrm>
                <a:off x="6047724" y="8158590"/>
                <a:ext cx="457200" cy="45720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ru-RU"/>
                </a:defPPr>
              </a:lstStyle>
              <a:p>
                <a:pPr algn="ctr" rtl="0"/>
                <a:r>
                  <a:rPr lang="ru-RU"/>
                  <a:t> </a:t>
                </a:r>
              </a:p>
            </p:txBody>
          </p:sp>
          <p:sp>
            <p:nvSpPr>
              <p:cNvPr id="172" name="Овал 171">
                <a:extLst>
                  <a:ext uri="{FF2B5EF4-FFF2-40B4-BE49-F238E27FC236}">
                    <a16:creationId xmlns:a16="http://schemas.microsoft.com/office/drawing/2014/main" id="{8ADCBFB4-9F0A-40FB-A585-2728254E0A7C}"/>
                  </a:ext>
                </a:extLst>
              </p:cNvPr>
              <p:cNvSpPr/>
              <p:nvPr userDrawn="1"/>
            </p:nvSpPr>
            <p:spPr>
              <a:xfrm>
                <a:off x="6116304" y="8227170"/>
                <a:ext cx="320040" cy="32004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ru-RU"/>
                </a:defPPr>
              </a:lstStyle>
              <a:p>
                <a:pPr algn="ctr" rtl="0"/>
                <a:r>
                  <a:rPr lang="ru-RU"/>
                  <a:t> </a:t>
                </a:r>
              </a:p>
            </p:txBody>
          </p:sp>
        </p:grpSp>
        <p:sp>
          <p:nvSpPr>
            <p:cNvPr id="164" name="Овал 163">
              <a:extLst>
                <a:ext uri="{FF2B5EF4-FFF2-40B4-BE49-F238E27FC236}">
                  <a16:creationId xmlns:a16="http://schemas.microsoft.com/office/drawing/2014/main" id="{42E049E2-81A6-45F8-BA9F-DEA21400B1AD}"/>
                </a:ext>
              </a:extLst>
            </p:cNvPr>
            <p:cNvSpPr/>
            <p:nvPr userDrawn="1"/>
          </p:nvSpPr>
          <p:spPr>
            <a:xfrm>
              <a:off x="6184884" y="8295750"/>
              <a:ext cx="182880" cy="182880"/>
            </a:xfrm>
            <a:prstGeom prst="ellipse">
              <a:avLst/>
            </a:prstGeom>
            <a:noFill/>
            <a:ln w="254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</a:lstStyle>
            <a:p>
              <a:pPr algn="ctr" rtl="0"/>
              <a:r>
                <a:rPr lang="ru-RU"/>
                <a:t> </a:t>
              </a:r>
            </a:p>
          </p:txBody>
        </p:sp>
      </p:grpSp>
      <p:sp>
        <p:nvSpPr>
          <p:cNvPr id="67" name="Полилиния: Фигура 66">
            <a:extLst>
              <a:ext uri="{FF2B5EF4-FFF2-40B4-BE49-F238E27FC236}">
                <a16:creationId xmlns:a16="http://schemas.microsoft.com/office/drawing/2014/main" id="{75F20D6C-6085-4D3F-9186-6895908C97B9}"/>
              </a:ext>
            </a:extLst>
          </p:cNvPr>
          <p:cNvSpPr/>
          <p:nvPr userDrawn="1"/>
        </p:nvSpPr>
        <p:spPr>
          <a:xfrm rot="16200000">
            <a:off x="2537077" y="5335524"/>
            <a:ext cx="1014984" cy="2029968"/>
          </a:xfrm>
          <a:custGeom>
            <a:avLst/>
            <a:gdLst>
              <a:gd name="connsiteX0" fmla="*/ 1248 w 915648"/>
              <a:gd name="connsiteY0" fmla="*/ 0 h 1828800"/>
              <a:gd name="connsiteX1" fmla="*/ 915648 w 915648"/>
              <a:gd name="connsiteY1" fmla="*/ 914400 h 1828800"/>
              <a:gd name="connsiteX2" fmla="*/ 1248 w 915648"/>
              <a:gd name="connsiteY2" fmla="*/ 1828800 h 1828800"/>
              <a:gd name="connsiteX3" fmla="*/ 0 w 915648"/>
              <a:gd name="connsiteY3" fmla="*/ 1828737 h 1828800"/>
              <a:gd name="connsiteX4" fmla="*/ 0 w 915648"/>
              <a:gd name="connsiteY4" fmla="*/ 63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648" h="1828800">
                <a:moveTo>
                  <a:pt x="1248" y="0"/>
                </a:moveTo>
                <a:cubicBezTo>
                  <a:pt x="506257" y="0"/>
                  <a:pt x="915648" y="409391"/>
                  <a:pt x="915648" y="914400"/>
                </a:cubicBezTo>
                <a:cubicBezTo>
                  <a:pt x="915648" y="1419409"/>
                  <a:pt x="506257" y="1828800"/>
                  <a:pt x="1248" y="1828800"/>
                </a:cubicBezTo>
                <a:lnTo>
                  <a:pt x="0" y="1828737"/>
                </a:lnTo>
                <a:lnTo>
                  <a:pt x="0" y="6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71" name="Прямоугольник 70">
            <a:extLst>
              <a:ext uri="{FF2B5EF4-FFF2-40B4-BE49-F238E27FC236}">
                <a16:creationId xmlns:a16="http://schemas.microsoft.com/office/drawing/2014/main" id="{BC56BE23-DE49-4D55-A6A0-DFE2A870120D}"/>
              </a:ext>
            </a:extLst>
          </p:cNvPr>
          <p:cNvSpPr/>
          <p:nvPr userDrawn="1"/>
        </p:nvSpPr>
        <p:spPr>
          <a:xfrm>
            <a:off x="4058844" y="6089528"/>
            <a:ext cx="2049251" cy="7684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192" name="Дата 3">
            <a:extLst>
              <a:ext uri="{FF2B5EF4-FFF2-40B4-BE49-F238E27FC236}">
                <a16:creationId xmlns:a16="http://schemas.microsoft.com/office/drawing/2014/main" id="{2837477B-3D20-4982-86AF-91100FE408D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19822" y="6353175"/>
            <a:ext cx="1097280" cy="365125"/>
          </a:xfrm>
        </p:spPr>
        <p:txBody>
          <a:bodyPr rtlCol="0"/>
          <a:lstStyle>
            <a:lvl1pPr>
              <a:defRPr lang="ru-RU">
                <a:solidFill>
                  <a:schemeClr val="bg1"/>
                </a:solidFill>
              </a:defRPr>
            </a:lvl1pPr>
          </a:lstStyle>
          <a:p>
            <a:pPr rtl="0"/>
            <a:r>
              <a:rPr lang="ru-RU" dirty="0"/>
              <a:t>20ГГ</a:t>
            </a:r>
          </a:p>
        </p:txBody>
      </p:sp>
      <p:sp>
        <p:nvSpPr>
          <p:cNvPr id="193" name="Нижний колонтитул 4">
            <a:extLst>
              <a:ext uri="{FF2B5EF4-FFF2-40B4-BE49-F238E27FC236}">
                <a16:creationId xmlns:a16="http://schemas.microsoft.com/office/drawing/2014/main" id="{B6E38A1E-AF37-4A09-9B69-65397A079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727198" y="6350000"/>
            <a:ext cx="2286000" cy="365125"/>
          </a:xfrm>
        </p:spPr>
        <p:txBody>
          <a:bodyPr rtlCol="0"/>
          <a:lstStyle>
            <a:lvl1pPr>
              <a:defRPr lang="ru-RU">
                <a:solidFill>
                  <a:schemeClr val="bg1"/>
                </a:solidFill>
              </a:defRPr>
            </a:lvl1pPr>
          </a:lstStyle>
          <a:p>
            <a:pPr rtl="0"/>
            <a:r>
              <a:rPr lang="ru-RU"/>
              <a:t>Заголовок презентации</a:t>
            </a:r>
          </a:p>
        </p:txBody>
      </p:sp>
      <p:sp>
        <p:nvSpPr>
          <p:cNvPr id="194" name="Номер слайда 5">
            <a:extLst>
              <a:ext uri="{FF2B5EF4-FFF2-40B4-BE49-F238E27FC236}">
                <a16:creationId xmlns:a16="http://schemas.microsoft.com/office/drawing/2014/main" id="{FB77B535-C760-4E32-8A7E-BF9AD08BB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 rtlCol="0"/>
          <a:lstStyle>
            <a:lvl1pPr>
              <a:defRPr lang="ru-RU">
                <a:solidFill>
                  <a:schemeClr val="bg1"/>
                </a:solidFill>
              </a:defRPr>
            </a:lvl1pPr>
          </a:lstStyle>
          <a:p>
            <a:pPr rtl="0"/>
            <a:fld id="{B5CEABB6-07DC-46E8-9B57-56EC44A396E5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75" name="Овал 74">
            <a:extLst>
              <a:ext uri="{FF2B5EF4-FFF2-40B4-BE49-F238E27FC236}">
                <a16:creationId xmlns:a16="http://schemas.microsoft.com/office/drawing/2014/main" id="{BCF3BD55-FF25-4CA9-8016-81AEB8AA43E8}"/>
              </a:ext>
            </a:extLst>
          </p:cNvPr>
          <p:cNvSpPr/>
          <p:nvPr userDrawn="1"/>
        </p:nvSpPr>
        <p:spPr>
          <a:xfrm>
            <a:off x="5868264" y="1859479"/>
            <a:ext cx="274320" cy="27432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cxnSp>
        <p:nvCxnSpPr>
          <p:cNvPr id="77" name="Прямая соединительная линия 76">
            <a:extLst>
              <a:ext uri="{FF2B5EF4-FFF2-40B4-BE49-F238E27FC236}">
                <a16:creationId xmlns:a16="http://schemas.microsoft.com/office/drawing/2014/main" id="{DE09EA6C-7AC2-47BE-95B8-4D3412867BA5}"/>
              </a:ext>
            </a:extLst>
          </p:cNvPr>
          <p:cNvCxnSpPr>
            <a:cxnSpLocks/>
            <a:stCxn id="38" idx="4"/>
          </p:cNvCxnSpPr>
          <p:nvPr userDrawn="1"/>
        </p:nvCxnSpPr>
        <p:spPr>
          <a:xfrm flipV="1">
            <a:off x="0" y="1991841"/>
            <a:ext cx="5931799" cy="33894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60284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>
          <p15:clr>
            <a:srgbClr val="FBAE40"/>
          </p15:clr>
        </p15:guide>
        <p15:guide id="2" orient="horz" pos="2160">
          <p15:clr>
            <a:srgbClr val="FBAE40"/>
          </p15:clr>
        </p15:guide>
        <p15:guide id="3" orient="horz" pos="3240">
          <p15:clr>
            <a:srgbClr val="FBAE40"/>
          </p15:clr>
        </p15:guide>
        <p15:guide id="4" orient="horz" pos="2256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акет из трех столбцов со значками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2574" y="896112"/>
            <a:ext cx="9725026" cy="1325880"/>
          </a:xfrm>
        </p:spPr>
        <p:txBody>
          <a:bodyPr rtlCol="0" anchor="t" anchorCtr="0"/>
          <a:lstStyle>
            <a:lvl1pPr>
              <a:defRPr lang="ru-RU" cap="all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ru-RU"/>
              <a:t>ЩЕЛКНИТЕ, ЧТОБЫ ДОБАВИТЬ ЗАГОЛОВОК</a:t>
            </a:r>
          </a:p>
        </p:txBody>
      </p:sp>
      <p:sp>
        <p:nvSpPr>
          <p:cNvPr id="60" name="Место для изображения из Интернета 59">
            <a:extLst>
              <a:ext uri="{FF2B5EF4-FFF2-40B4-BE49-F238E27FC236}">
                <a16:creationId xmlns:a16="http://schemas.microsoft.com/office/drawing/2014/main" id="{F2FF0A87-B95D-4E75-86C6-E701CBFD4305}"/>
              </a:ext>
            </a:extLst>
          </p:cNvPr>
          <p:cNvSpPr>
            <a:spLocks noGrp="1"/>
          </p:cNvSpPr>
          <p:nvPr>
            <p:ph type="clipArt" sz="quarter" idx="18"/>
          </p:nvPr>
        </p:nvSpPr>
        <p:spPr>
          <a:xfrm>
            <a:off x="2469641" y="2184400"/>
            <a:ext cx="914400" cy="914400"/>
          </a:xfrm>
        </p:spPr>
        <p:txBody>
          <a:bodyPr rtlCol="0">
            <a:normAutofit/>
          </a:bodyPr>
          <a:lstStyle>
            <a:lvl1pPr>
              <a:defRPr lang="ru-RU" sz="1200"/>
            </a:lvl1pPr>
          </a:lstStyle>
          <a:p>
            <a:pPr rtl="0"/>
            <a:endParaRPr lang="ru-RU" dirty="0"/>
          </a:p>
        </p:txBody>
      </p:sp>
      <p:sp>
        <p:nvSpPr>
          <p:cNvPr id="61" name="Место для изображения из Интернета 59">
            <a:extLst>
              <a:ext uri="{FF2B5EF4-FFF2-40B4-BE49-F238E27FC236}">
                <a16:creationId xmlns:a16="http://schemas.microsoft.com/office/drawing/2014/main" id="{EFF0D2F8-0092-4566-A98C-DE7F11F1CC35}"/>
              </a:ext>
            </a:extLst>
          </p:cNvPr>
          <p:cNvSpPr>
            <a:spLocks noGrp="1"/>
          </p:cNvSpPr>
          <p:nvPr>
            <p:ph type="clipArt" sz="quarter" idx="19"/>
          </p:nvPr>
        </p:nvSpPr>
        <p:spPr>
          <a:xfrm>
            <a:off x="5960930" y="2184654"/>
            <a:ext cx="914400" cy="914400"/>
          </a:xfrm>
        </p:spPr>
        <p:txBody>
          <a:bodyPr rtlCol="0">
            <a:normAutofit/>
          </a:bodyPr>
          <a:lstStyle>
            <a:lvl1pPr>
              <a:defRPr lang="ru-RU" sz="1200"/>
            </a:lvl1pPr>
          </a:lstStyle>
          <a:p>
            <a:pPr rtl="0"/>
            <a:endParaRPr lang="ru-RU" dirty="0"/>
          </a:p>
        </p:txBody>
      </p:sp>
      <p:sp>
        <p:nvSpPr>
          <p:cNvPr id="62" name="Место для изображения из Интернета 59">
            <a:extLst>
              <a:ext uri="{FF2B5EF4-FFF2-40B4-BE49-F238E27FC236}">
                <a16:creationId xmlns:a16="http://schemas.microsoft.com/office/drawing/2014/main" id="{C673B15F-D120-4C48-8834-4E87C6CCDE2C}"/>
              </a:ext>
            </a:extLst>
          </p:cNvPr>
          <p:cNvSpPr>
            <a:spLocks noGrp="1"/>
          </p:cNvSpPr>
          <p:nvPr>
            <p:ph type="clipArt" sz="quarter" idx="20"/>
          </p:nvPr>
        </p:nvSpPr>
        <p:spPr>
          <a:xfrm>
            <a:off x="9439445" y="2184400"/>
            <a:ext cx="914400" cy="914400"/>
          </a:xfrm>
        </p:spPr>
        <p:txBody>
          <a:bodyPr rtlCol="0">
            <a:normAutofit/>
          </a:bodyPr>
          <a:lstStyle>
            <a:lvl1pPr>
              <a:defRPr lang="ru-RU" sz="1200"/>
            </a:lvl1pPr>
          </a:lstStyle>
          <a:p>
            <a:pPr rtl="0"/>
            <a:endParaRPr lang="ru-RU" dirty="0"/>
          </a:p>
        </p:txBody>
      </p:sp>
      <p:sp>
        <p:nvSpPr>
          <p:cNvPr id="17" name="Текст 2">
            <a:extLst>
              <a:ext uri="{FF2B5EF4-FFF2-40B4-BE49-F238E27FC236}">
                <a16:creationId xmlns:a16="http://schemas.microsoft.com/office/drawing/2014/main" id="{52AD81DC-207F-4541-B02D-802D3D5B2813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555241" y="3366741"/>
            <a:ext cx="2743200" cy="457200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lang="ru-RU"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lang="ru-RU" sz="2000" b="1"/>
            </a:lvl2pPr>
            <a:lvl3pPr marL="914400" indent="0">
              <a:buNone/>
              <a:defRPr lang="ru-RU" sz="1800" b="1"/>
            </a:lvl3pPr>
            <a:lvl4pPr marL="1371600" indent="0">
              <a:buNone/>
              <a:defRPr lang="ru-RU" sz="1600" b="1"/>
            </a:lvl4pPr>
            <a:lvl5pPr marL="1828800" indent="0">
              <a:buNone/>
              <a:defRPr lang="ru-RU" sz="1600" b="1"/>
            </a:lvl5pPr>
            <a:lvl6pPr marL="2286000" indent="0">
              <a:buNone/>
              <a:defRPr lang="ru-RU" sz="1600" b="1"/>
            </a:lvl6pPr>
            <a:lvl7pPr marL="2743200" indent="0">
              <a:buNone/>
              <a:defRPr lang="ru-RU" sz="1600" b="1"/>
            </a:lvl7pPr>
            <a:lvl8pPr marL="3200400" indent="0">
              <a:buNone/>
              <a:defRPr lang="ru-RU" sz="1600" b="1"/>
            </a:lvl8pPr>
            <a:lvl9pPr marL="3657600" indent="0">
              <a:buNone/>
              <a:defRPr lang="ru-RU" sz="1600" b="1"/>
            </a:lvl9pPr>
          </a:lstStyle>
          <a:p>
            <a:pPr lvl="0" rtl="0"/>
            <a:r>
              <a:rPr lang="ru-RU"/>
              <a:t>ДОБАВИТЬ ПОДЗАГОЛОВОК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2BF6510-D603-481E-B685-9095150A28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55241" y="3901419"/>
            <a:ext cx="2743200" cy="2103120"/>
          </a:xfrm>
        </p:spPr>
        <p:txBody>
          <a:bodyPr rtlCol="0">
            <a:normAutofit/>
          </a:bodyPr>
          <a:lstStyle>
            <a:lvl1pPr marL="0" indent="0" algn="ctr">
              <a:lnSpc>
                <a:spcPts val="2000"/>
              </a:lnSpc>
              <a:buNone/>
              <a:defRPr lang="ru-RU" sz="1600"/>
            </a:lvl1pPr>
            <a:lvl2pPr marL="457200" indent="0" algn="ctr">
              <a:lnSpc>
                <a:spcPts val="2000"/>
              </a:lnSpc>
              <a:buNone/>
              <a:defRPr lang="ru-RU" sz="1600"/>
            </a:lvl2pPr>
            <a:lvl3pPr marL="914400" indent="0" algn="ctr">
              <a:lnSpc>
                <a:spcPts val="2000"/>
              </a:lnSpc>
              <a:buNone/>
              <a:defRPr lang="ru-RU" sz="1600"/>
            </a:lvl3pPr>
            <a:lvl4pPr marL="1371600" indent="0" algn="ctr">
              <a:lnSpc>
                <a:spcPts val="2000"/>
              </a:lnSpc>
              <a:buNone/>
              <a:defRPr lang="ru-RU" sz="1600"/>
            </a:lvl4pPr>
            <a:lvl5pPr marL="1828800" indent="0" algn="ctr">
              <a:lnSpc>
                <a:spcPts val="2000"/>
              </a:lnSpc>
              <a:buNone/>
              <a:defRPr lang="ru-RU" sz="1600"/>
            </a:lvl5pPr>
          </a:lstStyle>
          <a:p>
            <a:pPr lvl="0" rtl="0"/>
            <a:r>
              <a:rPr lang="ru-RU"/>
              <a:t>Щелкните, чтобы изменить стили текста образца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19" name="Текст 2">
            <a:extLst>
              <a:ext uri="{FF2B5EF4-FFF2-40B4-BE49-F238E27FC236}">
                <a16:creationId xmlns:a16="http://schemas.microsoft.com/office/drawing/2014/main" id="{D13E526C-A314-4221-BF6F-A27491DFB8F8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046530" y="3359890"/>
            <a:ext cx="2743200" cy="457200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lang="ru-RU"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lang="ru-RU" sz="2000" b="1"/>
            </a:lvl2pPr>
            <a:lvl3pPr marL="914400" indent="0">
              <a:buNone/>
              <a:defRPr lang="ru-RU" sz="1800" b="1"/>
            </a:lvl3pPr>
            <a:lvl4pPr marL="1371600" indent="0">
              <a:buNone/>
              <a:defRPr lang="ru-RU" sz="1600" b="1"/>
            </a:lvl4pPr>
            <a:lvl5pPr marL="1828800" indent="0">
              <a:buNone/>
              <a:defRPr lang="ru-RU" sz="1600" b="1"/>
            </a:lvl5pPr>
            <a:lvl6pPr marL="2286000" indent="0">
              <a:buNone/>
              <a:defRPr lang="ru-RU" sz="1600" b="1"/>
            </a:lvl6pPr>
            <a:lvl7pPr marL="2743200" indent="0">
              <a:buNone/>
              <a:defRPr lang="ru-RU" sz="1600" b="1"/>
            </a:lvl7pPr>
            <a:lvl8pPr marL="3200400" indent="0">
              <a:buNone/>
              <a:defRPr lang="ru-RU" sz="1600" b="1"/>
            </a:lvl8pPr>
            <a:lvl9pPr marL="3657600" indent="0">
              <a:buNone/>
              <a:defRPr lang="ru-RU" sz="1600" b="1"/>
            </a:lvl9pPr>
          </a:lstStyle>
          <a:p>
            <a:pPr lvl="0" rtl="0"/>
            <a:r>
              <a:rPr lang="ru-RU"/>
              <a:t>ДОБАВИТЬ ПОДЗАГОЛОВОК</a:t>
            </a:r>
          </a:p>
        </p:txBody>
      </p:sp>
      <p:sp>
        <p:nvSpPr>
          <p:cNvPr id="16" name="Объект 2">
            <a:extLst>
              <a:ext uri="{FF2B5EF4-FFF2-40B4-BE49-F238E27FC236}">
                <a16:creationId xmlns:a16="http://schemas.microsoft.com/office/drawing/2014/main" id="{F8BF0048-EF4E-483F-8467-041ED0818280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5046530" y="3894568"/>
            <a:ext cx="2743200" cy="2103120"/>
          </a:xfrm>
        </p:spPr>
        <p:txBody>
          <a:bodyPr rtlCol="0">
            <a:normAutofit/>
          </a:bodyPr>
          <a:lstStyle>
            <a:lvl1pPr marL="0" indent="0" algn="ctr">
              <a:lnSpc>
                <a:spcPts val="2000"/>
              </a:lnSpc>
              <a:buNone/>
              <a:defRPr lang="ru-RU" sz="1600"/>
            </a:lvl1pPr>
            <a:lvl2pPr marL="457200" indent="0" algn="ctr">
              <a:lnSpc>
                <a:spcPts val="2000"/>
              </a:lnSpc>
              <a:buNone/>
              <a:defRPr lang="ru-RU" sz="1600"/>
            </a:lvl2pPr>
            <a:lvl3pPr marL="914400" indent="0" algn="ctr">
              <a:lnSpc>
                <a:spcPts val="2000"/>
              </a:lnSpc>
              <a:buNone/>
              <a:defRPr lang="ru-RU" sz="1600"/>
            </a:lvl3pPr>
            <a:lvl4pPr marL="1371600" indent="0" algn="ctr">
              <a:lnSpc>
                <a:spcPts val="2000"/>
              </a:lnSpc>
              <a:buNone/>
              <a:defRPr lang="ru-RU" sz="1600"/>
            </a:lvl4pPr>
            <a:lvl5pPr marL="1828800" indent="0" algn="ctr">
              <a:lnSpc>
                <a:spcPts val="2000"/>
              </a:lnSpc>
              <a:buNone/>
              <a:defRPr lang="ru-RU" sz="1600"/>
            </a:lvl5pPr>
          </a:lstStyle>
          <a:p>
            <a:pPr lvl="0" rtl="0"/>
            <a:r>
              <a:rPr lang="ru-RU"/>
              <a:t>Щелкните, чтобы изменить стили текста образца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18" name="Текст 4">
            <a:extLst>
              <a:ext uri="{FF2B5EF4-FFF2-40B4-BE49-F238E27FC236}">
                <a16:creationId xmlns:a16="http://schemas.microsoft.com/office/drawing/2014/main" id="{F7289E8E-D34A-4BA8-A21D-2D40A211CB9B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525045" y="3364836"/>
            <a:ext cx="2743200" cy="457200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lang="ru-RU"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lang="ru-RU" sz="2000" b="1"/>
            </a:lvl2pPr>
            <a:lvl3pPr marL="914400" indent="0">
              <a:buNone/>
              <a:defRPr lang="ru-RU" sz="1800" b="1"/>
            </a:lvl3pPr>
            <a:lvl4pPr marL="1371600" indent="0">
              <a:buNone/>
              <a:defRPr lang="ru-RU" sz="1600" b="1"/>
            </a:lvl4pPr>
            <a:lvl5pPr marL="1828800" indent="0">
              <a:buNone/>
              <a:defRPr lang="ru-RU" sz="1600" b="1"/>
            </a:lvl5pPr>
            <a:lvl6pPr marL="2286000" indent="0">
              <a:buNone/>
              <a:defRPr lang="ru-RU" sz="1600" b="1"/>
            </a:lvl6pPr>
            <a:lvl7pPr marL="2743200" indent="0">
              <a:buNone/>
              <a:defRPr lang="ru-RU" sz="1600" b="1"/>
            </a:lvl7pPr>
            <a:lvl8pPr marL="3200400" indent="0">
              <a:buNone/>
              <a:defRPr lang="ru-RU" sz="1600" b="1"/>
            </a:lvl8pPr>
            <a:lvl9pPr marL="3657600" indent="0">
              <a:buNone/>
              <a:defRPr lang="ru-RU" sz="1600" b="1"/>
            </a:lvl9pPr>
          </a:lstStyle>
          <a:p>
            <a:pPr lvl="0" rtl="0"/>
            <a:r>
              <a:rPr lang="ru-RU"/>
              <a:t>ДОБАВИТЬ ПОДЗАГОЛОВОК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A743757-ABC3-44BF-87D3-5E323E9B00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525045" y="3901419"/>
            <a:ext cx="2743200" cy="2103120"/>
          </a:xfrm>
        </p:spPr>
        <p:txBody>
          <a:bodyPr rtlCol="0">
            <a:normAutofit/>
          </a:bodyPr>
          <a:lstStyle>
            <a:lvl1pPr marL="0" indent="0" algn="ctr">
              <a:lnSpc>
                <a:spcPts val="2000"/>
              </a:lnSpc>
              <a:buNone/>
              <a:defRPr lang="ru-RU" sz="1600"/>
            </a:lvl1pPr>
            <a:lvl2pPr marL="457200" indent="0" algn="ctr">
              <a:lnSpc>
                <a:spcPts val="2000"/>
              </a:lnSpc>
              <a:buNone/>
              <a:defRPr lang="ru-RU" sz="1600"/>
            </a:lvl2pPr>
            <a:lvl3pPr marL="914400" indent="0" algn="ctr">
              <a:lnSpc>
                <a:spcPts val="2000"/>
              </a:lnSpc>
              <a:buNone/>
              <a:defRPr lang="ru-RU" sz="1600"/>
            </a:lvl3pPr>
            <a:lvl4pPr marL="1371600" indent="0" algn="ctr">
              <a:lnSpc>
                <a:spcPts val="2000"/>
              </a:lnSpc>
              <a:buNone/>
              <a:defRPr lang="ru-RU" sz="1600"/>
            </a:lvl4pPr>
            <a:lvl5pPr marL="1828800" indent="0" algn="ctr">
              <a:lnSpc>
                <a:spcPts val="2000"/>
              </a:lnSpc>
              <a:buNone/>
              <a:defRPr lang="ru-RU" sz="1600"/>
            </a:lvl5pPr>
          </a:lstStyle>
          <a:p>
            <a:pPr lvl="0" rtl="0"/>
            <a:r>
              <a:rPr lang="ru-RU"/>
              <a:t>Щелкните, чтобы изменить стили текста образца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4F4AB913-E6BC-42AA-956F-BE8B54570B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000" y="0"/>
            <a:ext cx="1015984" cy="6858000"/>
            <a:chOff x="-1000" y="0"/>
            <a:chExt cx="1015984" cy="6858000"/>
          </a:xfrm>
        </p:grpSpPr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id="{39C870B4-B099-4311-A8C7-2C72CD4D74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4828032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</a:lstStyle>
            <a:p>
              <a:pPr algn="ctr" rtl="0"/>
              <a:endParaRPr lang="ru-RU" dirty="0"/>
            </a:p>
          </p:txBody>
        </p:sp>
        <p:sp>
          <p:nvSpPr>
            <p:cNvPr id="11" name="Прямоугольник 10">
              <a:extLst>
                <a:ext uri="{FF2B5EF4-FFF2-40B4-BE49-F238E27FC236}">
                  <a16:creationId xmlns:a16="http://schemas.microsoft.com/office/drawing/2014/main" id="{40BFE83D-371B-498A-B5E9-3479732886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</a:lstStyle>
            <a:p>
              <a:pPr algn="ctr" rtl="0"/>
              <a:endParaRPr lang="ru-RU" dirty="0"/>
            </a:p>
          </p:txBody>
        </p:sp>
        <p:sp>
          <p:nvSpPr>
            <p:cNvPr id="21" name="Прямоугольник 20">
              <a:extLst>
                <a:ext uri="{FF2B5EF4-FFF2-40B4-BE49-F238E27FC236}">
                  <a16:creationId xmlns:a16="http://schemas.microsoft.com/office/drawing/2014/main" id="{29866C73-B970-43C4-A474-D1203C4A33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</a:lstStyle>
            <a:p>
              <a:pPr algn="ctr" rtl="0"/>
              <a:endParaRPr lang="ru-RU" dirty="0"/>
            </a:p>
          </p:txBody>
        </p:sp>
        <p:pic>
          <p:nvPicPr>
            <p:cNvPr id="22" name="Рисунок 21">
              <a:extLst>
                <a:ext uri="{FF2B5EF4-FFF2-40B4-BE49-F238E27FC236}">
                  <a16:creationId xmlns:a16="http://schemas.microsoft.com/office/drawing/2014/main" id="{C0C1F8BB-C13B-4B90-91D2-C95CB1363F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-462818" y="552957"/>
              <a:ext cx="1828800" cy="905164"/>
            </a:xfrm>
            <a:prstGeom prst="rect">
              <a:avLst/>
            </a:prstGeom>
          </p:spPr>
        </p:pic>
        <p:sp>
          <p:nvSpPr>
            <p:cNvPr id="23" name="Прямоугольник 22">
              <a:extLst>
                <a:ext uri="{FF2B5EF4-FFF2-40B4-BE49-F238E27FC236}">
                  <a16:creationId xmlns:a16="http://schemas.microsoft.com/office/drawing/2014/main" id="{266F531E-E93E-4E5C-9674-1B9C610CDF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</a:lstStyle>
            <a:p>
              <a:pPr algn="ctr" rtl="0"/>
              <a:endParaRPr lang="ru-RU" dirty="0"/>
            </a:p>
          </p:txBody>
        </p:sp>
        <p:sp>
          <p:nvSpPr>
            <p:cNvPr id="46" name="Полилиния: Фигура 45">
              <a:extLst>
                <a:ext uri="{FF2B5EF4-FFF2-40B4-BE49-F238E27FC236}">
                  <a16:creationId xmlns:a16="http://schemas.microsoft.com/office/drawing/2014/main" id="{3E3AD939-EB0C-4B1E-9A4E-04D6BE504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00582" y="2932749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ru-RU"/>
              </a:defPPr>
            </a:lstStyle>
            <a:p>
              <a:pPr algn="ctr" rtl="0"/>
              <a:endParaRPr lang="ru-RU" dirty="0"/>
            </a:p>
          </p:txBody>
        </p:sp>
        <p:pic>
          <p:nvPicPr>
            <p:cNvPr id="53" name="Графический объект 52">
              <a:extLst>
                <a:ext uri="{FF2B5EF4-FFF2-40B4-BE49-F238E27FC236}">
                  <a16:creationId xmlns:a16="http://schemas.microsoft.com/office/drawing/2014/main" id="{0C939296-0EC5-4504-B10B-2AA1A2F60A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5400000">
              <a:off x="-457200" y="5380762"/>
              <a:ext cx="1828800" cy="914400"/>
            </a:xfrm>
            <a:prstGeom prst="rect">
              <a:avLst/>
            </a:prstGeom>
          </p:spPr>
        </p:pic>
      </p:grpSp>
      <p:sp>
        <p:nvSpPr>
          <p:cNvPr id="63" name="Дата 3">
            <a:extLst>
              <a:ext uri="{FF2B5EF4-FFF2-40B4-BE49-F238E27FC236}">
                <a16:creationId xmlns:a16="http://schemas.microsoft.com/office/drawing/2014/main" id="{834AD064-B2F1-4462-89CD-E6E2F6B06EA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54480" y="6353175"/>
            <a:ext cx="1097280" cy="365125"/>
          </a:xfrm>
        </p:spPr>
        <p:txBody>
          <a:bodyPr rtlCol="0"/>
          <a:lstStyle>
            <a:lvl1pPr>
              <a:defRPr lang="ru-RU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dirty="0"/>
              <a:t>20ГГ</a:t>
            </a:r>
          </a:p>
        </p:txBody>
      </p:sp>
      <p:sp>
        <p:nvSpPr>
          <p:cNvPr id="64" name="Нижний колонтитул 4">
            <a:extLst>
              <a:ext uri="{FF2B5EF4-FFF2-40B4-BE49-F238E27FC236}">
                <a16:creationId xmlns:a16="http://schemas.microsoft.com/office/drawing/2014/main" id="{201E0480-817D-41A9-8CC8-A0AFF1B9B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 rtlCol="0"/>
          <a:lstStyle>
            <a:lvl1pPr>
              <a:defRPr lang="ru-RU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/>
              <a:t>Заголовок презентации</a:t>
            </a:r>
          </a:p>
        </p:txBody>
      </p:sp>
      <p:sp>
        <p:nvSpPr>
          <p:cNvPr id="65" name="Номер слайда 5">
            <a:extLst>
              <a:ext uri="{FF2B5EF4-FFF2-40B4-BE49-F238E27FC236}">
                <a16:creationId xmlns:a16="http://schemas.microsoft.com/office/drawing/2014/main" id="{01D21600-5A92-452F-96FB-F6BC365A4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 rtlCol="0"/>
          <a:lstStyle>
            <a:lvl1pPr>
              <a:defRPr lang="ru-RU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81540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458F8F-8DF7-69BF-F0E0-10BFC55AC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B2323F3-A3A6-8363-53EC-5933CDF113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9716150-E003-BE43-410F-3A348EEB7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4A90D-FC40-4C21-BDD4-AEE44E012EE7}" type="datetimeFigureOut">
              <a:rPr lang="ru-RU" smtClean="0"/>
              <a:t>13.01.2024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F67C607-CA4A-0E50-2A5C-A85F18A6F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B1A05D9-5530-0367-6110-FC6CC3E99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B1B77-518C-4E4A-B670-E2585B9E4A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860169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зор рынка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44952" y="898524"/>
            <a:ext cx="8232648" cy="1325880"/>
          </a:xfrm>
        </p:spPr>
        <p:txBody>
          <a:bodyPr rtlCol="0" anchor="t" anchorCtr="0"/>
          <a:lstStyle>
            <a:lvl1pPr>
              <a:defRPr lang="ru-RU" cap="all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11529D7C-E220-400B-93DB-76E3FF912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160614" cy="6858000"/>
            <a:chOff x="0" y="0"/>
            <a:chExt cx="2160614" cy="6858000"/>
          </a:xfrm>
        </p:grpSpPr>
        <p:sp>
          <p:nvSpPr>
            <p:cNvPr id="7" name="Прямоугольник 6">
              <a:extLst>
                <a:ext uri="{FF2B5EF4-FFF2-40B4-BE49-F238E27FC236}">
                  <a16:creationId xmlns:a16="http://schemas.microsoft.com/office/drawing/2014/main" id="{E557D1F3-8C55-47FE-B39A-86D30F8FFEA1}"/>
                </a:ext>
              </a:extLst>
            </p:cNvPr>
            <p:cNvSpPr/>
            <p:nvPr userDrawn="1"/>
          </p:nvSpPr>
          <p:spPr>
            <a:xfrm>
              <a:off x="0" y="0"/>
              <a:ext cx="2029968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</a:lstStyle>
            <a:p>
              <a:pPr algn="ctr" rtl="0"/>
              <a:endParaRPr lang="ru-RU" dirty="0"/>
            </a:p>
          </p:txBody>
        </p:sp>
        <p:sp>
          <p:nvSpPr>
            <p:cNvPr id="32" name="Прямоугольник 31">
              <a:extLst>
                <a:ext uri="{FF2B5EF4-FFF2-40B4-BE49-F238E27FC236}">
                  <a16:creationId xmlns:a16="http://schemas.microsoft.com/office/drawing/2014/main" id="{F4EB6F2E-2621-4EB5-A04D-906FD08CED87}"/>
                </a:ext>
              </a:extLst>
            </p:cNvPr>
            <p:cNvSpPr/>
            <p:nvPr userDrawn="1"/>
          </p:nvSpPr>
          <p:spPr>
            <a:xfrm flipH="1">
              <a:off x="0" y="4828032"/>
              <a:ext cx="2032942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</a:lstStyle>
            <a:p>
              <a:pPr algn="ctr" rtl="0"/>
              <a:endParaRPr lang="ru-RU" dirty="0"/>
            </a:p>
          </p:txBody>
        </p:sp>
        <p:pic>
          <p:nvPicPr>
            <p:cNvPr id="36" name="Графический объект 35">
              <a:extLst>
                <a:ext uri="{FF2B5EF4-FFF2-40B4-BE49-F238E27FC236}">
                  <a16:creationId xmlns:a16="http://schemas.microsoft.com/office/drawing/2014/main" id="{6529D2A7-ABB3-4E2D-88CA-F813997011F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0" y="13172"/>
              <a:ext cx="2029968" cy="2029968"/>
            </a:xfrm>
            <a:prstGeom prst="rect">
              <a:avLst/>
            </a:prstGeom>
          </p:spPr>
        </p:pic>
        <p:pic>
          <p:nvPicPr>
            <p:cNvPr id="38" name="Графический объект 37">
              <a:extLst>
                <a:ext uri="{FF2B5EF4-FFF2-40B4-BE49-F238E27FC236}">
                  <a16:creationId xmlns:a16="http://schemas.microsoft.com/office/drawing/2014/main" id="{051ECE99-ACA6-46AF-98D5-81FBD3F834A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0" y="4828032"/>
              <a:ext cx="2029968" cy="2029968"/>
            </a:xfrm>
            <a:prstGeom prst="rect">
              <a:avLst/>
            </a:prstGeom>
          </p:spPr>
        </p:pic>
        <p:sp>
          <p:nvSpPr>
            <p:cNvPr id="39" name="Прямоугольник 38">
              <a:extLst>
                <a:ext uri="{FF2B5EF4-FFF2-40B4-BE49-F238E27FC236}">
                  <a16:creationId xmlns:a16="http://schemas.microsoft.com/office/drawing/2014/main" id="{9837D25D-BADF-40E0-B7F9-1288B53AA656}"/>
                </a:ext>
              </a:extLst>
            </p:cNvPr>
            <p:cNvSpPr/>
            <p:nvPr userDrawn="1"/>
          </p:nvSpPr>
          <p:spPr>
            <a:xfrm flipH="1">
              <a:off x="0" y="1995685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</a:lstStyle>
            <a:p>
              <a:pPr algn="ctr" rtl="0"/>
              <a:endParaRPr lang="ru-RU" dirty="0"/>
            </a:p>
          </p:txBody>
        </p:sp>
        <p:grpSp>
          <p:nvGrpSpPr>
            <p:cNvPr id="40" name="Группа 39">
              <a:extLst>
                <a:ext uri="{FF2B5EF4-FFF2-40B4-BE49-F238E27FC236}">
                  <a16:creationId xmlns:a16="http://schemas.microsoft.com/office/drawing/2014/main" id="{3A847BA4-24DF-47BE-BE28-02415C2A2D3C}"/>
                </a:ext>
              </a:extLst>
            </p:cNvPr>
            <p:cNvGrpSpPr/>
            <p:nvPr userDrawn="1"/>
          </p:nvGrpSpPr>
          <p:grpSpPr>
            <a:xfrm>
              <a:off x="56351" y="2064569"/>
              <a:ext cx="1920240" cy="1920240"/>
              <a:chOff x="5361924" y="7472790"/>
              <a:chExt cx="1828800" cy="1828800"/>
            </a:xfrm>
          </p:grpSpPr>
          <p:grpSp>
            <p:nvGrpSpPr>
              <p:cNvPr id="41" name="Группа 40">
                <a:extLst>
                  <a:ext uri="{FF2B5EF4-FFF2-40B4-BE49-F238E27FC236}">
                    <a16:creationId xmlns:a16="http://schemas.microsoft.com/office/drawing/2014/main" id="{882CC485-8A14-4767-80E8-8FB0A9991D20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43" name="Группа 42">
                  <a:extLst>
                    <a:ext uri="{FF2B5EF4-FFF2-40B4-BE49-F238E27FC236}">
                      <a16:creationId xmlns:a16="http://schemas.microsoft.com/office/drawing/2014/main" id="{E119FAB2-4AF3-4EC9-98C6-E69760D02810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49" name="Группа 48">
                    <a:extLst>
                      <a:ext uri="{FF2B5EF4-FFF2-40B4-BE49-F238E27FC236}">
                        <a16:creationId xmlns:a16="http://schemas.microsoft.com/office/drawing/2014/main" id="{E2A21525-E952-4F39-A9B2-2CA7C5B14B8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51" name="Группа 50">
                      <a:extLst>
                        <a:ext uri="{FF2B5EF4-FFF2-40B4-BE49-F238E27FC236}">
                          <a16:creationId xmlns:a16="http://schemas.microsoft.com/office/drawing/2014/main" id="{53BFFD34-0142-4185-8790-1D792CB2F5DD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3" name="Группа 52">
                        <a:extLst>
                          <a:ext uri="{FF2B5EF4-FFF2-40B4-BE49-F238E27FC236}">
                            <a16:creationId xmlns:a16="http://schemas.microsoft.com/office/drawing/2014/main" id="{00D3FC75-8C07-4B5B-A025-3CCC5DC458DA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5" name="Группа 54">
                          <a:extLst>
                            <a:ext uri="{FF2B5EF4-FFF2-40B4-BE49-F238E27FC236}">
                              <a16:creationId xmlns:a16="http://schemas.microsoft.com/office/drawing/2014/main" id="{393D2F91-0E6A-4541-843C-1FC0CC2A024A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7" name="Группа 56">
                            <a:extLst>
                              <a:ext uri="{FF2B5EF4-FFF2-40B4-BE49-F238E27FC236}">
                                <a16:creationId xmlns:a16="http://schemas.microsoft.com/office/drawing/2014/main" id="{7C9F80E2-6A88-44DC-B048-7178CAA61DA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59" name="Овал 58">
                              <a:extLst>
                                <a:ext uri="{FF2B5EF4-FFF2-40B4-BE49-F238E27FC236}">
                                  <a16:creationId xmlns:a16="http://schemas.microsoft.com/office/drawing/2014/main" id="{1D9D5420-70BE-477D-A17F-A86F19AD3FAC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>
                              <a:defPPr>
                                <a:defRPr lang="ru-RU"/>
                              </a:defPPr>
                            </a:lstStyle>
                            <a:p>
                              <a:pPr algn="ctr" rtl="0"/>
                              <a:r>
                                <a:rPr lang="ru-RU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60" name="Овал 59">
                              <a:extLst>
                                <a:ext uri="{FF2B5EF4-FFF2-40B4-BE49-F238E27FC236}">
                                  <a16:creationId xmlns:a16="http://schemas.microsoft.com/office/drawing/2014/main" id="{0BBACECF-9AE7-40B5-90D0-AE2CF1FBE0BD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>
                              <a:defPPr>
                                <a:defRPr lang="ru-RU"/>
                              </a:defPPr>
                            </a:lstStyle>
                            <a:p>
                              <a:pPr algn="ctr" rtl="0"/>
                              <a:r>
                                <a:rPr lang="ru-RU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8" name="Овал 57">
                            <a:extLst>
                              <a:ext uri="{FF2B5EF4-FFF2-40B4-BE49-F238E27FC236}">
                                <a16:creationId xmlns:a16="http://schemas.microsoft.com/office/drawing/2014/main" id="{1A76BEA0-888E-41CD-9B30-B128A39F781E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>
                            <a:defPPr>
                              <a:defRPr lang="ru-RU"/>
                            </a:defPPr>
                          </a:lstStyle>
                          <a:p>
                            <a:pPr algn="ctr" rtl="0"/>
                            <a:r>
                              <a:rPr lang="ru-RU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6" name="Овал 55">
                          <a:extLst>
                            <a:ext uri="{FF2B5EF4-FFF2-40B4-BE49-F238E27FC236}">
                              <a16:creationId xmlns:a16="http://schemas.microsoft.com/office/drawing/2014/main" id="{2EA36045-2F1D-402B-A951-B9957D5C145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>
                          <a:defPPr>
                            <a:defRPr lang="ru-RU"/>
                          </a:defPPr>
                        </a:lstStyle>
                        <a:p>
                          <a:pPr algn="ctr" rtl="0"/>
                          <a:r>
                            <a:rPr lang="ru-RU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4" name="Овал 53">
                        <a:extLst>
                          <a:ext uri="{FF2B5EF4-FFF2-40B4-BE49-F238E27FC236}">
                            <a16:creationId xmlns:a16="http://schemas.microsoft.com/office/drawing/2014/main" id="{AAF58CB3-363E-4156-8148-52E0B9CB634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ru-RU"/>
                        </a:defPPr>
                      </a:lstStyle>
                      <a:p>
                        <a:pPr algn="ctr" rtl="0"/>
                        <a:r>
                          <a:rPr lang="ru-RU"/>
                          <a:t> </a:t>
                        </a:r>
                      </a:p>
                    </p:txBody>
                  </p:sp>
                </p:grpSp>
                <p:sp>
                  <p:nvSpPr>
                    <p:cNvPr id="52" name="Овал 51">
                      <a:extLst>
                        <a:ext uri="{FF2B5EF4-FFF2-40B4-BE49-F238E27FC236}">
                          <a16:creationId xmlns:a16="http://schemas.microsoft.com/office/drawing/2014/main" id="{BDC4E05B-A602-483A-B19B-B907358D4629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ru-RU"/>
                      </a:defPPr>
                    </a:lstStyle>
                    <a:p>
                      <a:pPr algn="ctr" rtl="0"/>
                      <a:r>
                        <a:rPr lang="ru-RU"/>
                        <a:t> </a:t>
                      </a:r>
                    </a:p>
                  </p:txBody>
                </p:sp>
              </p:grpSp>
              <p:sp>
                <p:nvSpPr>
                  <p:cNvPr id="50" name="Овал 49">
                    <a:extLst>
                      <a:ext uri="{FF2B5EF4-FFF2-40B4-BE49-F238E27FC236}">
                        <a16:creationId xmlns:a16="http://schemas.microsoft.com/office/drawing/2014/main" id="{55AC54D8-2C27-49A7-B1CE-C865E629499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ru-RU"/>
                    </a:defPPr>
                  </a:lstStyle>
                  <a:p>
                    <a:pPr algn="ctr" rtl="0"/>
                    <a:r>
                      <a:rPr lang="ru-RU"/>
                      <a:t> </a:t>
                    </a:r>
                  </a:p>
                </p:txBody>
              </p:sp>
            </p:grpSp>
            <p:sp>
              <p:nvSpPr>
                <p:cNvPr id="44" name="Овал 43">
                  <a:extLst>
                    <a:ext uri="{FF2B5EF4-FFF2-40B4-BE49-F238E27FC236}">
                      <a16:creationId xmlns:a16="http://schemas.microsoft.com/office/drawing/2014/main" id="{C9753262-9BA1-4716-B4B5-AAFE232A72A2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ru-RU"/>
                  </a:defPPr>
                </a:lstStyle>
                <a:p>
                  <a:pPr algn="ctr" rtl="0"/>
                  <a:r>
                    <a:rPr lang="ru-RU"/>
                    <a:t> </a:t>
                  </a:r>
                </a:p>
              </p:txBody>
            </p:sp>
            <p:sp>
              <p:nvSpPr>
                <p:cNvPr id="45" name="Овал 44">
                  <a:extLst>
                    <a:ext uri="{FF2B5EF4-FFF2-40B4-BE49-F238E27FC236}">
                      <a16:creationId xmlns:a16="http://schemas.microsoft.com/office/drawing/2014/main" id="{5B2AD932-98DF-4DA1-B19E-E38A4DD270F0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ru-RU"/>
                  </a:defPPr>
                </a:lstStyle>
                <a:p>
                  <a:pPr algn="ctr" rtl="0"/>
                  <a:r>
                    <a:rPr lang="ru-RU"/>
                    <a:t> </a:t>
                  </a:r>
                </a:p>
              </p:txBody>
            </p:sp>
            <p:sp>
              <p:nvSpPr>
                <p:cNvPr id="46" name="Овал 45">
                  <a:extLst>
                    <a:ext uri="{FF2B5EF4-FFF2-40B4-BE49-F238E27FC236}">
                      <a16:creationId xmlns:a16="http://schemas.microsoft.com/office/drawing/2014/main" id="{DE13C879-BB42-4F2C-9413-A1322DE58809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ru-RU"/>
                  </a:defPPr>
                </a:lstStyle>
                <a:p>
                  <a:pPr algn="ctr" rtl="0"/>
                  <a:r>
                    <a:rPr lang="ru-RU"/>
                    <a:t> </a:t>
                  </a:r>
                </a:p>
              </p:txBody>
            </p:sp>
            <p:sp>
              <p:nvSpPr>
                <p:cNvPr id="47" name="Овал 46">
                  <a:extLst>
                    <a:ext uri="{FF2B5EF4-FFF2-40B4-BE49-F238E27FC236}">
                      <a16:creationId xmlns:a16="http://schemas.microsoft.com/office/drawing/2014/main" id="{28B4D2F2-9DD5-4B23-A2F2-7DBEE9E61F6C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ru-RU"/>
                  </a:defPPr>
                </a:lstStyle>
                <a:p>
                  <a:pPr algn="ctr" rtl="0"/>
                  <a:r>
                    <a:rPr lang="ru-RU"/>
                    <a:t> </a:t>
                  </a:r>
                </a:p>
              </p:txBody>
            </p:sp>
            <p:sp>
              <p:nvSpPr>
                <p:cNvPr id="48" name="Овал 47">
                  <a:extLst>
                    <a:ext uri="{FF2B5EF4-FFF2-40B4-BE49-F238E27FC236}">
                      <a16:creationId xmlns:a16="http://schemas.microsoft.com/office/drawing/2014/main" id="{C1A2F663-A8A7-4337-9C39-489B4C457111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ru-RU"/>
                  </a:defPPr>
                </a:lstStyle>
                <a:p>
                  <a:pPr algn="ctr" rtl="0"/>
                  <a:r>
                    <a:rPr lang="ru-RU"/>
                    <a:t> </a:t>
                  </a:r>
                </a:p>
              </p:txBody>
            </p:sp>
          </p:grpSp>
          <p:sp>
            <p:nvSpPr>
              <p:cNvPr id="42" name="Овал 41">
                <a:extLst>
                  <a:ext uri="{FF2B5EF4-FFF2-40B4-BE49-F238E27FC236}">
                    <a16:creationId xmlns:a16="http://schemas.microsoft.com/office/drawing/2014/main" id="{1609761D-150A-4DE0-9604-CC3953C108D0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ru-RU"/>
                </a:defPPr>
              </a:lstStyle>
              <a:p>
                <a:pPr algn="ctr" rtl="0"/>
                <a:r>
                  <a:rPr lang="ru-RU"/>
                  <a:t> </a:t>
                </a:r>
              </a:p>
            </p:txBody>
          </p:sp>
        </p:grpSp>
        <p:sp>
          <p:nvSpPr>
            <p:cNvPr id="61" name="Прямоугольник 60">
              <a:extLst>
                <a:ext uri="{FF2B5EF4-FFF2-40B4-BE49-F238E27FC236}">
                  <a16:creationId xmlns:a16="http://schemas.microsoft.com/office/drawing/2014/main" id="{D1189D1C-85ED-4EF1-A384-7C4590ED50FD}"/>
                </a:ext>
              </a:extLst>
            </p:cNvPr>
            <p:cNvSpPr/>
            <p:nvPr userDrawn="1"/>
          </p:nvSpPr>
          <p:spPr>
            <a:xfrm>
              <a:off x="0" y="4022308"/>
              <a:ext cx="2033751" cy="80572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</a:lstStyle>
            <a:p>
              <a:pPr algn="ctr" rtl="0"/>
              <a:endParaRPr lang="ru-RU" dirty="0"/>
            </a:p>
          </p:txBody>
        </p:sp>
        <p:sp>
          <p:nvSpPr>
            <p:cNvPr id="62" name="Полилиния: фигура 61">
              <a:extLst>
                <a:ext uri="{FF2B5EF4-FFF2-40B4-BE49-F238E27FC236}">
                  <a16:creationId xmlns:a16="http://schemas.microsoft.com/office/drawing/2014/main" id="{445306C5-E470-4A93-9C9F-5D066F760D16}"/>
                </a:ext>
              </a:extLst>
            </p:cNvPr>
            <p:cNvSpPr/>
            <p:nvPr userDrawn="1"/>
          </p:nvSpPr>
          <p:spPr>
            <a:xfrm>
              <a:off x="0" y="2065206"/>
              <a:ext cx="1014984" cy="192024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ru-RU"/>
              </a:defPPr>
            </a:lstStyle>
            <a:p>
              <a:pPr algn="ctr" rtl="0"/>
              <a:endParaRPr lang="ru-RU" dirty="0"/>
            </a:p>
          </p:txBody>
        </p:sp>
        <p:cxnSp>
          <p:nvCxnSpPr>
            <p:cNvPr id="63" name="Прямая соединительная линия 62">
              <a:extLst>
                <a:ext uri="{FF2B5EF4-FFF2-40B4-BE49-F238E27FC236}">
                  <a16:creationId xmlns:a16="http://schemas.microsoft.com/office/drawing/2014/main" id="{B31C374B-40F2-4B1E-A9D8-6E5C932FF170}"/>
                </a:ext>
              </a:extLst>
            </p:cNvPr>
            <p:cNvCxnSpPr>
              <a:cxnSpLocks/>
              <a:endCxn id="64" idx="6"/>
            </p:cNvCxnSpPr>
            <p:nvPr userDrawn="1"/>
          </p:nvCxnSpPr>
          <p:spPr>
            <a:xfrm>
              <a:off x="0" y="2008397"/>
              <a:ext cx="2160614" cy="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Овал 63">
              <a:extLst>
                <a:ext uri="{FF2B5EF4-FFF2-40B4-BE49-F238E27FC236}">
                  <a16:creationId xmlns:a16="http://schemas.microsoft.com/office/drawing/2014/main" id="{1C668341-39BE-4448-B29D-2594AE6D75C2}"/>
                </a:ext>
              </a:extLst>
            </p:cNvPr>
            <p:cNvSpPr/>
            <p:nvPr userDrawn="1"/>
          </p:nvSpPr>
          <p:spPr>
            <a:xfrm>
              <a:off x="1886294" y="1871237"/>
              <a:ext cx="274320" cy="27432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</a:lstStyle>
            <a:p>
              <a:pPr algn="ctr" rtl="0"/>
              <a:endParaRPr lang="ru-RU" dirty="0"/>
            </a:p>
          </p:txBody>
        </p:sp>
      </p:grpSp>
      <p:sp>
        <p:nvSpPr>
          <p:cNvPr id="67" name="Текст 2">
            <a:extLst>
              <a:ext uri="{FF2B5EF4-FFF2-40B4-BE49-F238E27FC236}">
                <a16:creationId xmlns:a16="http://schemas.microsoft.com/office/drawing/2014/main" id="{7FB5CF9E-DFF1-49F6-9EF8-EDA1F1E293C7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3044952" y="2423160"/>
            <a:ext cx="2468880" cy="457200"/>
          </a:xfrm>
        </p:spPr>
        <p:txBody>
          <a:bodyPr rtlCol="0" anchor="ctr" anchorCtr="0">
            <a:noAutofit/>
          </a:bodyPr>
          <a:lstStyle>
            <a:lvl1pPr marL="0" indent="0" algn="l">
              <a:buNone/>
              <a:defRPr lang="ru-RU"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lang="ru-RU" sz="2000" b="1"/>
            </a:lvl2pPr>
            <a:lvl3pPr marL="914400" indent="0">
              <a:buNone/>
              <a:defRPr lang="ru-RU" sz="1800" b="1"/>
            </a:lvl3pPr>
            <a:lvl4pPr marL="1371600" indent="0">
              <a:buNone/>
              <a:defRPr lang="ru-RU" sz="1600" b="1"/>
            </a:lvl4pPr>
            <a:lvl5pPr marL="1828800" indent="0">
              <a:buNone/>
              <a:defRPr lang="ru-RU" sz="1600" b="1"/>
            </a:lvl5pPr>
            <a:lvl6pPr marL="2286000" indent="0">
              <a:buNone/>
              <a:defRPr lang="ru-RU" sz="1600" b="1"/>
            </a:lvl6pPr>
            <a:lvl7pPr marL="2743200" indent="0">
              <a:buNone/>
              <a:defRPr lang="ru-RU" sz="1600" b="1"/>
            </a:lvl7pPr>
            <a:lvl8pPr marL="3200400" indent="0">
              <a:buNone/>
              <a:defRPr lang="ru-RU" sz="1600" b="1"/>
            </a:lvl8pPr>
            <a:lvl9pPr marL="3657600" indent="0">
              <a:buNone/>
              <a:defRPr lang="ru-RU" sz="1600" b="1"/>
            </a:lvl9pPr>
          </a:lstStyle>
          <a:p>
            <a:pPr lvl="0" rtl="0"/>
            <a:r>
              <a:rPr lang="ru-RU"/>
              <a:t>ДОБАВИТЬ ПОДЗАГОЛОВОК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C2828A1-5E2B-4E4E-A1F7-2C356780F54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048000" y="2889504"/>
            <a:ext cx="2468880" cy="2743200"/>
          </a:xfrm>
        </p:spPr>
        <p:txBody>
          <a:bodyPr rtlCol="0">
            <a:noAutofit/>
          </a:bodyPr>
          <a:lstStyle>
            <a:lvl1pPr marL="285750" indent="-285750">
              <a:lnSpc>
                <a:spcPts val="26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lang="ru-RU" sz="1600"/>
            </a:lvl1pPr>
            <a:lvl2pPr>
              <a:defRPr lang="ru-RU" sz="1600"/>
            </a:lvl2pPr>
            <a:lvl3pPr>
              <a:defRPr lang="ru-RU" sz="1600"/>
            </a:lvl3pPr>
            <a:lvl4pPr>
              <a:defRPr lang="ru-RU" sz="1600"/>
            </a:lvl4pPr>
            <a:lvl5pPr>
              <a:defRPr lang="ru-RU" sz="1600"/>
            </a:lvl5pPr>
          </a:lstStyle>
          <a:p>
            <a:pPr lvl="0" rtl="0"/>
            <a:r>
              <a:rPr lang="ru-RU"/>
              <a:t>Щелкните, чтобы изменить стили текста образца слайда</a:t>
            </a:r>
          </a:p>
        </p:txBody>
      </p:sp>
      <p:sp>
        <p:nvSpPr>
          <p:cNvPr id="78" name="Текст 2">
            <a:extLst>
              <a:ext uri="{FF2B5EF4-FFF2-40B4-BE49-F238E27FC236}">
                <a16:creationId xmlns:a16="http://schemas.microsoft.com/office/drawing/2014/main" id="{6B7FC992-8079-42D9-8481-2B5075C195E1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926836" y="2423160"/>
            <a:ext cx="2468880" cy="457200"/>
          </a:xfrm>
        </p:spPr>
        <p:txBody>
          <a:bodyPr rtlCol="0" anchor="ctr" anchorCtr="0">
            <a:noAutofit/>
          </a:bodyPr>
          <a:lstStyle>
            <a:lvl1pPr marL="0" indent="0" algn="l">
              <a:buNone/>
              <a:defRPr lang="ru-RU"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lang="ru-RU" sz="2000" b="1"/>
            </a:lvl2pPr>
            <a:lvl3pPr marL="914400" indent="0">
              <a:buNone/>
              <a:defRPr lang="ru-RU" sz="1800" b="1"/>
            </a:lvl3pPr>
            <a:lvl4pPr marL="1371600" indent="0">
              <a:buNone/>
              <a:defRPr lang="ru-RU" sz="1600" b="1"/>
            </a:lvl4pPr>
            <a:lvl5pPr marL="1828800" indent="0">
              <a:buNone/>
              <a:defRPr lang="ru-RU" sz="1600" b="1"/>
            </a:lvl5pPr>
            <a:lvl6pPr marL="2286000" indent="0">
              <a:buNone/>
              <a:defRPr lang="ru-RU" sz="1600" b="1"/>
            </a:lvl6pPr>
            <a:lvl7pPr marL="2743200" indent="0">
              <a:buNone/>
              <a:defRPr lang="ru-RU" sz="1600" b="1"/>
            </a:lvl7pPr>
            <a:lvl8pPr marL="3200400" indent="0">
              <a:buNone/>
              <a:defRPr lang="ru-RU" sz="1600" b="1"/>
            </a:lvl8pPr>
            <a:lvl9pPr marL="3657600" indent="0">
              <a:buNone/>
              <a:defRPr lang="ru-RU" sz="1600" b="1"/>
            </a:lvl9pPr>
          </a:lstStyle>
          <a:p>
            <a:pPr lvl="0" rtl="0"/>
            <a:r>
              <a:rPr lang="ru-RU"/>
              <a:t>ДОБАВИТЬ ПОДЗАГОЛОВОК</a:t>
            </a:r>
          </a:p>
        </p:txBody>
      </p:sp>
      <p:sp>
        <p:nvSpPr>
          <p:cNvPr id="79" name="Текст 3">
            <a:extLst>
              <a:ext uri="{FF2B5EF4-FFF2-40B4-BE49-F238E27FC236}">
                <a16:creationId xmlns:a16="http://schemas.microsoft.com/office/drawing/2014/main" id="{7B255ED8-3C11-4BF0-B064-0623B23B0B7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926836" y="2889504"/>
            <a:ext cx="2468880" cy="2743200"/>
          </a:xfrm>
        </p:spPr>
        <p:txBody>
          <a:bodyPr rtlCol="0">
            <a:noAutofit/>
          </a:bodyPr>
          <a:lstStyle>
            <a:lvl1pPr marL="285750" indent="-285750">
              <a:lnSpc>
                <a:spcPts val="26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lang="ru-RU" sz="1600"/>
            </a:lvl1pPr>
            <a:lvl2pPr>
              <a:defRPr lang="ru-RU" sz="1600"/>
            </a:lvl2pPr>
            <a:lvl3pPr>
              <a:defRPr lang="ru-RU" sz="1600"/>
            </a:lvl3pPr>
            <a:lvl4pPr>
              <a:defRPr lang="ru-RU" sz="1600"/>
            </a:lvl4pPr>
            <a:lvl5pPr>
              <a:defRPr lang="ru-RU" sz="1600"/>
            </a:lvl5pPr>
          </a:lstStyle>
          <a:p>
            <a:pPr lvl="0" rtl="0"/>
            <a:r>
              <a:rPr lang="ru-RU"/>
              <a:t>Щелкните, чтобы изменить стили текста образца слайда</a:t>
            </a:r>
          </a:p>
        </p:txBody>
      </p:sp>
      <p:sp>
        <p:nvSpPr>
          <p:cNvPr id="68" name="Текст 4">
            <a:extLst>
              <a:ext uri="{FF2B5EF4-FFF2-40B4-BE49-F238E27FC236}">
                <a16:creationId xmlns:a16="http://schemas.microsoft.com/office/drawing/2014/main" id="{CE356C04-FB22-4541-9D39-D5C0676F66BC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808720" y="2423160"/>
            <a:ext cx="2468880" cy="457200"/>
          </a:xfrm>
        </p:spPr>
        <p:txBody>
          <a:bodyPr rtlCol="0" anchor="ctr" anchorCtr="0">
            <a:noAutofit/>
          </a:bodyPr>
          <a:lstStyle>
            <a:lvl1pPr marL="0" indent="0" algn="l">
              <a:buNone/>
              <a:defRPr lang="ru-RU"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lang="ru-RU" sz="2000" b="1"/>
            </a:lvl2pPr>
            <a:lvl3pPr marL="914400" indent="0">
              <a:buNone/>
              <a:defRPr lang="ru-RU" sz="1800" b="1"/>
            </a:lvl3pPr>
            <a:lvl4pPr marL="1371600" indent="0">
              <a:buNone/>
              <a:defRPr lang="ru-RU" sz="1600" b="1"/>
            </a:lvl4pPr>
            <a:lvl5pPr marL="1828800" indent="0">
              <a:buNone/>
              <a:defRPr lang="ru-RU" sz="1600" b="1"/>
            </a:lvl5pPr>
            <a:lvl6pPr marL="2286000" indent="0">
              <a:buNone/>
              <a:defRPr lang="ru-RU" sz="1600" b="1"/>
            </a:lvl6pPr>
            <a:lvl7pPr marL="2743200" indent="0">
              <a:buNone/>
              <a:defRPr lang="ru-RU" sz="1600" b="1"/>
            </a:lvl7pPr>
            <a:lvl8pPr marL="3200400" indent="0">
              <a:buNone/>
              <a:defRPr lang="ru-RU" sz="1600" b="1"/>
            </a:lvl8pPr>
            <a:lvl9pPr marL="3657600" indent="0">
              <a:buNone/>
              <a:defRPr lang="ru-RU" sz="1600" b="1"/>
            </a:lvl9pPr>
          </a:lstStyle>
          <a:p>
            <a:pPr lvl="0" rtl="0"/>
            <a:r>
              <a:rPr lang="ru-RU"/>
              <a:t>ДОБАВИТЬ ПОДЗАГОЛОВОК</a:t>
            </a:r>
          </a:p>
        </p:txBody>
      </p:sp>
      <p:sp>
        <p:nvSpPr>
          <p:cNvPr id="81" name="Текст 3">
            <a:extLst>
              <a:ext uri="{FF2B5EF4-FFF2-40B4-BE49-F238E27FC236}">
                <a16:creationId xmlns:a16="http://schemas.microsoft.com/office/drawing/2014/main" id="{BA0F0565-F3E0-4B3E-A99B-282A6236532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808720" y="2889504"/>
            <a:ext cx="2468880" cy="2743200"/>
          </a:xfrm>
        </p:spPr>
        <p:txBody>
          <a:bodyPr rtlCol="0">
            <a:noAutofit/>
          </a:bodyPr>
          <a:lstStyle>
            <a:lvl1pPr marL="285750" indent="-285750">
              <a:lnSpc>
                <a:spcPts val="26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lang="ru-RU" sz="1600"/>
            </a:lvl1pPr>
            <a:lvl2pPr>
              <a:defRPr lang="ru-RU" sz="1600"/>
            </a:lvl2pPr>
            <a:lvl3pPr>
              <a:defRPr lang="ru-RU" sz="1600"/>
            </a:lvl3pPr>
            <a:lvl4pPr>
              <a:defRPr lang="ru-RU" sz="1600"/>
            </a:lvl4pPr>
            <a:lvl5pPr>
              <a:defRPr lang="ru-RU" sz="1600"/>
            </a:lvl5pPr>
          </a:lstStyle>
          <a:p>
            <a:pPr lvl="0" rtl="0"/>
            <a:r>
              <a:rPr lang="ru-RU"/>
              <a:t>Щелкните, чтобы изменить стили текста образца слайда</a:t>
            </a:r>
          </a:p>
        </p:txBody>
      </p:sp>
      <p:sp>
        <p:nvSpPr>
          <p:cNvPr id="69" name="Дата 3">
            <a:extLst>
              <a:ext uri="{FF2B5EF4-FFF2-40B4-BE49-F238E27FC236}">
                <a16:creationId xmlns:a16="http://schemas.microsoft.com/office/drawing/2014/main" id="{E2B0C6B8-E2CB-460E-BBC8-AC4339C89D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44952" y="6353175"/>
            <a:ext cx="1097280" cy="365125"/>
          </a:xfrm>
        </p:spPr>
        <p:txBody>
          <a:bodyPr rtlCol="0"/>
          <a:lstStyle>
            <a:lvl1pPr>
              <a:defRPr lang="ru-RU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dirty="0"/>
              <a:t>20ГГ</a:t>
            </a:r>
          </a:p>
        </p:txBody>
      </p:sp>
      <p:sp>
        <p:nvSpPr>
          <p:cNvPr id="70" name="Нижний колонтитул 4">
            <a:extLst>
              <a:ext uri="{FF2B5EF4-FFF2-40B4-BE49-F238E27FC236}">
                <a16:creationId xmlns:a16="http://schemas.microsoft.com/office/drawing/2014/main" id="{433844D3-0FDA-4C97-9B21-5021A38E4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89763" y="6350000"/>
            <a:ext cx="2286000" cy="365125"/>
          </a:xfrm>
        </p:spPr>
        <p:txBody>
          <a:bodyPr rtlCol="0"/>
          <a:lstStyle>
            <a:lvl1pPr>
              <a:defRPr lang="ru-RU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/>
              <a:t>Заголовок презентации</a:t>
            </a:r>
          </a:p>
        </p:txBody>
      </p:sp>
      <p:sp>
        <p:nvSpPr>
          <p:cNvPr id="71" name="Номер слайда 5">
            <a:extLst>
              <a:ext uri="{FF2B5EF4-FFF2-40B4-BE49-F238E27FC236}">
                <a16:creationId xmlns:a16="http://schemas.microsoft.com/office/drawing/2014/main" id="{EC059538-F80F-46C9-80EB-AC9B56DD0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 rtlCol="0"/>
          <a:lstStyle>
            <a:lvl1pPr>
              <a:defRPr lang="ru-RU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54677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>
          <p15:clr>
            <a:srgbClr val="FBAE40"/>
          </p15:clr>
        </p15:guide>
        <p15:guide id="2" pos="7104">
          <p15:clr>
            <a:srgbClr val="FBAE40"/>
          </p15:clr>
        </p15:guide>
        <p15:guide id="3" pos="7392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ыночное сравнение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2574" y="896111"/>
            <a:ext cx="10182226" cy="1325880"/>
          </a:xfrm>
        </p:spPr>
        <p:txBody>
          <a:bodyPr rtlCol="0" anchor="t" anchorCtr="0"/>
          <a:lstStyle>
            <a:lvl1pPr>
              <a:defRPr lang="ru-RU" cap="all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ru-RU"/>
              <a:t>ЩЕЛКНИТЕ, ЧТОБЫ ДОБАВИТЬ ЗАГОЛОВОК</a:t>
            </a:r>
          </a:p>
        </p:txBody>
      </p:sp>
      <p:sp>
        <p:nvSpPr>
          <p:cNvPr id="9" name="Текст 8">
            <a:extLst>
              <a:ext uri="{FF2B5EF4-FFF2-40B4-BE49-F238E27FC236}">
                <a16:creationId xmlns:a16="http://schemas.microsoft.com/office/drawing/2014/main" id="{E2785225-FC1B-45E9-82D0-A13EF8F061A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380744" y="2203704"/>
            <a:ext cx="1463040" cy="785812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lang="ru-RU" sz="3200" b="1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  <a:lvl2pPr>
              <a:defRPr lang="ru-RU" sz="1000"/>
            </a:lvl2pPr>
            <a:lvl3pPr>
              <a:defRPr lang="ru-RU" sz="1000"/>
            </a:lvl3pPr>
            <a:lvl4pPr>
              <a:defRPr lang="ru-RU" sz="1000"/>
            </a:lvl4pPr>
            <a:lvl5pPr>
              <a:defRPr lang="ru-RU" sz="1000"/>
            </a:lvl5pPr>
          </a:lstStyle>
          <a:p>
            <a:pPr lvl="0" rtl="0"/>
            <a:r>
              <a:rPr lang="ru-RU"/>
              <a:t>Добавить текст</a:t>
            </a:r>
          </a:p>
        </p:txBody>
      </p:sp>
      <p:sp>
        <p:nvSpPr>
          <p:cNvPr id="30" name="Текст 8">
            <a:extLst>
              <a:ext uri="{FF2B5EF4-FFF2-40B4-BE49-F238E27FC236}">
                <a16:creationId xmlns:a16="http://schemas.microsoft.com/office/drawing/2014/main" id="{70F3FFA0-BD69-4D83-ABB7-496D4AF91AD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325880" y="3465576"/>
            <a:ext cx="1463040" cy="785812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lang="ru-RU" sz="3200" b="1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  <a:lvl2pPr>
              <a:defRPr lang="ru-RU" sz="1000"/>
            </a:lvl2pPr>
            <a:lvl3pPr>
              <a:defRPr lang="ru-RU" sz="1000"/>
            </a:lvl3pPr>
            <a:lvl4pPr>
              <a:defRPr lang="ru-RU" sz="1000"/>
            </a:lvl4pPr>
            <a:lvl5pPr>
              <a:defRPr lang="ru-RU" sz="1000"/>
            </a:lvl5pPr>
          </a:lstStyle>
          <a:p>
            <a:pPr lvl="0" rtl="0"/>
            <a:r>
              <a:rPr lang="ru-RU"/>
              <a:t>Добавить текст</a:t>
            </a:r>
          </a:p>
        </p:txBody>
      </p:sp>
      <p:sp>
        <p:nvSpPr>
          <p:cNvPr id="32" name="Текст 8">
            <a:extLst>
              <a:ext uri="{FF2B5EF4-FFF2-40B4-BE49-F238E27FC236}">
                <a16:creationId xmlns:a16="http://schemas.microsoft.com/office/drawing/2014/main" id="{49AF8CA2-03BC-4B43-978A-2B68EABFDC4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325880" y="4745736"/>
            <a:ext cx="1463040" cy="785812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lang="ru-RU" sz="3200" b="1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  <a:lvl2pPr>
              <a:defRPr lang="ru-RU" sz="1000"/>
            </a:lvl2pPr>
            <a:lvl3pPr>
              <a:defRPr lang="ru-RU" sz="1000"/>
            </a:lvl3pPr>
            <a:lvl4pPr>
              <a:defRPr lang="ru-RU" sz="1000"/>
            </a:lvl4pPr>
            <a:lvl5pPr>
              <a:defRPr lang="ru-RU" sz="1000"/>
            </a:lvl5pPr>
          </a:lstStyle>
          <a:p>
            <a:pPr lvl="0" rtl="0"/>
            <a:r>
              <a:rPr lang="ru-RU"/>
              <a:t>Добавить текст</a:t>
            </a:r>
          </a:p>
        </p:txBody>
      </p:sp>
      <p:sp>
        <p:nvSpPr>
          <p:cNvPr id="63" name="Дата 3">
            <a:extLst>
              <a:ext uri="{FF2B5EF4-FFF2-40B4-BE49-F238E27FC236}">
                <a16:creationId xmlns:a16="http://schemas.microsoft.com/office/drawing/2014/main" id="{41C57AEB-9E33-4F77-9F58-DB0D1B9787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54480" y="6353175"/>
            <a:ext cx="1097280" cy="365125"/>
          </a:xfrm>
        </p:spPr>
        <p:txBody>
          <a:bodyPr rtlCol="0"/>
          <a:lstStyle>
            <a:lvl1pPr>
              <a:defRPr lang="ru-RU">
                <a:solidFill>
                  <a:schemeClr val="bg1"/>
                </a:solidFill>
              </a:defRPr>
            </a:lvl1pPr>
          </a:lstStyle>
          <a:p>
            <a:pPr rtl="0"/>
            <a:r>
              <a:rPr lang="ru-RU" dirty="0"/>
              <a:t>20ГГ</a:t>
            </a:r>
          </a:p>
        </p:txBody>
      </p:sp>
      <p:sp>
        <p:nvSpPr>
          <p:cNvPr id="15" name="Текст 14">
            <a:extLst>
              <a:ext uri="{FF2B5EF4-FFF2-40B4-BE49-F238E27FC236}">
                <a16:creationId xmlns:a16="http://schemas.microsoft.com/office/drawing/2014/main" id="{96833738-63D7-4DAA-92B0-C4286C4F836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489704" y="2624328"/>
            <a:ext cx="6153912" cy="941832"/>
          </a:xfrm>
        </p:spPr>
        <p:txBody>
          <a:bodyPr rtlCol="0" anchor="ctr" anchorCtr="0">
            <a:noAutofit/>
          </a:bodyPr>
          <a:lstStyle>
            <a:lvl1pPr marL="0" indent="0">
              <a:buNone/>
              <a:defRPr lang="ru-RU" sz="2000">
                <a:solidFill>
                  <a:schemeClr val="tx2"/>
                </a:solidFill>
              </a:defRPr>
            </a:lvl1pPr>
            <a:lvl2pPr>
              <a:defRPr lang="ru-RU" sz="1600">
                <a:solidFill>
                  <a:schemeClr val="tx2"/>
                </a:solidFill>
              </a:defRPr>
            </a:lvl2pPr>
            <a:lvl3pPr>
              <a:defRPr lang="ru-RU" sz="1600">
                <a:solidFill>
                  <a:schemeClr val="tx2"/>
                </a:solidFill>
              </a:defRPr>
            </a:lvl3pPr>
            <a:lvl4pPr>
              <a:defRPr lang="ru-RU" sz="1600">
                <a:solidFill>
                  <a:schemeClr val="tx2"/>
                </a:solidFill>
              </a:defRPr>
            </a:lvl4pPr>
            <a:lvl5pPr>
              <a:defRPr lang="ru-RU" sz="16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ru-RU"/>
              <a:t>Щелкните, чтобы изменить стили текста образца слайда</a:t>
            </a:r>
          </a:p>
        </p:txBody>
      </p:sp>
      <p:sp>
        <p:nvSpPr>
          <p:cNvPr id="36" name="Текст 14">
            <a:extLst>
              <a:ext uri="{FF2B5EF4-FFF2-40B4-BE49-F238E27FC236}">
                <a16:creationId xmlns:a16="http://schemas.microsoft.com/office/drawing/2014/main" id="{EAF6FAB7-3D8F-43EF-801E-D9E6948A8409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4489704" y="3904488"/>
            <a:ext cx="6153912" cy="941832"/>
          </a:xfrm>
        </p:spPr>
        <p:txBody>
          <a:bodyPr rtlCol="0" anchor="ctr" anchorCtr="0">
            <a:noAutofit/>
          </a:bodyPr>
          <a:lstStyle>
            <a:lvl1pPr marL="0" indent="0">
              <a:buNone/>
              <a:defRPr lang="ru-RU" sz="2000">
                <a:solidFill>
                  <a:schemeClr val="tx2"/>
                </a:solidFill>
              </a:defRPr>
            </a:lvl1pPr>
            <a:lvl2pPr>
              <a:defRPr lang="ru-RU" sz="1600">
                <a:solidFill>
                  <a:schemeClr val="tx2"/>
                </a:solidFill>
              </a:defRPr>
            </a:lvl2pPr>
            <a:lvl3pPr>
              <a:defRPr lang="ru-RU" sz="1600">
                <a:solidFill>
                  <a:schemeClr val="tx2"/>
                </a:solidFill>
              </a:defRPr>
            </a:lvl3pPr>
            <a:lvl4pPr>
              <a:defRPr lang="ru-RU" sz="1600">
                <a:solidFill>
                  <a:schemeClr val="tx2"/>
                </a:solidFill>
              </a:defRPr>
            </a:lvl4pPr>
            <a:lvl5pPr>
              <a:defRPr lang="ru-RU" sz="16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ru-RU"/>
              <a:t>Щелкните, чтобы изменить стили текста образца слайда</a:t>
            </a:r>
          </a:p>
        </p:txBody>
      </p:sp>
      <p:sp>
        <p:nvSpPr>
          <p:cNvPr id="38" name="Текст 14">
            <a:extLst>
              <a:ext uri="{FF2B5EF4-FFF2-40B4-BE49-F238E27FC236}">
                <a16:creationId xmlns:a16="http://schemas.microsoft.com/office/drawing/2014/main" id="{13A498D1-E978-4C02-8712-EA7A16D153FE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4489704" y="5157216"/>
            <a:ext cx="6153912" cy="941832"/>
          </a:xfrm>
        </p:spPr>
        <p:txBody>
          <a:bodyPr rtlCol="0" anchor="ctr" anchorCtr="0">
            <a:noAutofit/>
          </a:bodyPr>
          <a:lstStyle>
            <a:lvl1pPr marL="0" indent="0">
              <a:buNone/>
              <a:defRPr lang="ru-RU" sz="2000">
                <a:solidFill>
                  <a:schemeClr val="tx2"/>
                </a:solidFill>
              </a:defRPr>
            </a:lvl1pPr>
            <a:lvl2pPr>
              <a:defRPr lang="ru-RU" sz="1600">
                <a:solidFill>
                  <a:schemeClr val="tx2"/>
                </a:solidFill>
              </a:defRPr>
            </a:lvl2pPr>
            <a:lvl3pPr>
              <a:defRPr lang="ru-RU" sz="1600">
                <a:solidFill>
                  <a:schemeClr val="tx2"/>
                </a:solidFill>
              </a:defRPr>
            </a:lvl3pPr>
            <a:lvl4pPr>
              <a:defRPr lang="ru-RU" sz="1600">
                <a:solidFill>
                  <a:schemeClr val="tx2"/>
                </a:solidFill>
              </a:defRPr>
            </a:lvl4pPr>
            <a:lvl5pPr>
              <a:defRPr lang="ru-RU" sz="16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ru-RU"/>
              <a:t>Щелкните, чтобы изменить стили текста образца слайда</a:t>
            </a:r>
          </a:p>
        </p:txBody>
      </p: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D9F1898E-3E74-4E43-A202-1A664022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014984" cy="6858000"/>
            <a:chOff x="0" y="0"/>
            <a:chExt cx="1014984" cy="6858000"/>
          </a:xfrm>
        </p:grpSpPr>
        <p:sp>
          <p:nvSpPr>
            <p:cNvPr id="33" name="Прямоугольник 32">
              <a:extLst>
                <a:ext uri="{FF2B5EF4-FFF2-40B4-BE49-F238E27FC236}">
                  <a16:creationId xmlns:a16="http://schemas.microsoft.com/office/drawing/2014/main" id="{814776F7-F8A5-4235-8C8D-17F0E4F45B03}"/>
                </a:ext>
              </a:extLst>
            </p:cNvPr>
            <p:cNvSpPr/>
            <p:nvPr userDrawn="1"/>
          </p:nvSpPr>
          <p:spPr>
            <a:xfrm>
              <a:off x="0" y="4828032"/>
              <a:ext cx="1014984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</a:lstStyle>
            <a:p>
              <a:pPr algn="ctr" rtl="0"/>
              <a:endParaRPr lang="ru-RU" dirty="0"/>
            </a:p>
          </p:txBody>
        </p:sp>
        <p:sp>
          <p:nvSpPr>
            <p:cNvPr id="34" name="Прямоугольник 33">
              <a:extLst>
                <a:ext uri="{FF2B5EF4-FFF2-40B4-BE49-F238E27FC236}">
                  <a16:creationId xmlns:a16="http://schemas.microsoft.com/office/drawing/2014/main" id="{9F301899-34C1-47B4-B5CD-F77BA341C0F9}"/>
                </a:ext>
              </a:extLst>
            </p:cNvPr>
            <p:cNvSpPr/>
            <p:nvPr userDrawn="1"/>
          </p:nvSpPr>
          <p:spPr>
            <a:xfrm>
              <a:off x="0" y="2833299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</a:lstStyle>
            <a:p>
              <a:pPr algn="ctr" rtl="0"/>
              <a:endParaRPr lang="ru-RU" dirty="0"/>
            </a:p>
          </p:txBody>
        </p:sp>
        <p:sp>
          <p:nvSpPr>
            <p:cNvPr id="40" name="Прямоугольник 39">
              <a:extLst>
                <a:ext uri="{FF2B5EF4-FFF2-40B4-BE49-F238E27FC236}">
                  <a16:creationId xmlns:a16="http://schemas.microsoft.com/office/drawing/2014/main" id="{A66E9363-03B7-439D-8B5E-0665E48F046E}"/>
                </a:ext>
              </a:extLst>
            </p:cNvPr>
            <p:cNvSpPr/>
            <p:nvPr userDrawn="1"/>
          </p:nvSpPr>
          <p:spPr>
            <a:xfrm>
              <a:off x="0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</a:lstStyle>
            <a:p>
              <a:pPr algn="ctr" rtl="0"/>
              <a:endParaRPr lang="ru-RU" dirty="0"/>
            </a:p>
          </p:txBody>
        </p:sp>
        <p:sp>
          <p:nvSpPr>
            <p:cNvPr id="42" name="Прямоугольник 41">
              <a:extLst>
                <a:ext uri="{FF2B5EF4-FFF2-40B4-BE49-F238E27FC236}">
                  <a16:creationId xmlns:a16="http://schemas.microsoft.com/office/drawing/2014/main" id="{0432F5F5-1688-44BD-B071-A62C04824FB8}"/>
                </a:ext>
              </a:extLst>
            </p:cNvPr>
            <p:cNvSpPr/>
            <p:nvPr userDrawn="1"/>
          </p:nvSpPr>
          <p:spPr>
            <a:xfrm>
              <a:off x="0" y="2029863"/>
              <a:ext cx="1014984" cy="81295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</a:lstStyle>
            <a:p>
              <a:pPr algn="ctr" rtl="0"/>
              <a:endParaRPr lang="ru-RU" dirty="0"/>
            </a:p>
          </p:txBody>
        </p:sp>
        <p:sp>
          <p:nvSpPr>
            <p:cNvPr id="44" name="Полилиния: фигура 43">
              <a:extLst>
                <a:ext uri="{FF2B5EF4-FFF2-40B4-BE49-F238E27FC236}">
                  <a16:creationId xmlns:a16="http://schemas.microsoft.com/office/drawing/2014/main" id="{689FF8F5-F7B8-46B0-BB03-FE972A6832E7}"/>
                </a:ext>
              </a:extLst>
            </p:cNvPr>
            <p:cNvSpPr/>
            <p:nvPr userDrawn="1"/>
          </p:nvSpPr>
          <p:spPr>
            <a:xfrm rot="10800000">
              <a:off x="100582" y="2936725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ru-RU"/>
              </a:defPPr>
            </a:lstStyle>
            <a:p>
              <a:pPr algn="ctr" rtl="0"/>
              <a:endParaRPr lang="ru-RU" dirty="0"/>
            </a:p>
          </p:txBody>
        </p:sp>
        <p:pic>
          <p:nvPicPr>
            <p:cNvPr id="48" name="Графический объект 47">
              <a:extLst>
                <a:ext uri="{FF2B5EF4-FFF2-40B4-BE49-F238E27FC236}">
                  <a16:creationId xmlns:a16="http://schemas.microsoft.com/office/drawing/2014/main" id="{31EB8EE7-3843-4CA8-879D-5D985DAA0D1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57200" y="5416459"/>
              <a:ext cx="1828800" cy="914400"/>
            </a:xfrm>
            <a:prstGeom prst="rect">
              <a:avLst/>
            </a:prstGeom>
          </p:spPr>
        </p:pic>
        <p:pic>
          <p:nvPicPr>
            <p:cNvPr id="50" name="Графический объект 49">
              <a:extLst>
                <a:ext uri="{FF2B5EF4-FFF2-40B4-BE49-F238E27FC236}">
                  <a16:creationId xmlns:a16="http://schemas.microsoft.com/office/drawing/2014/main" id="{5FF0EEFD-0038-4A2F-AD3B-01A98EFF5CF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5400000">
              <a:off x="-457200" y="563329"/>
              <a:ext cx="1828800" cy="914400"/>
            </a:xfrm>
            <a:prstGeom prst="rect">
              <a:avLst/>
            </a:prstGeom>
          </p:spPr>
        </p:pic>
      </p:grpSp>
      <p:cxnSp>
        <p:nvCxnSpPr>
          <p:cNvPr id="3" name="Прямая соединительная линия 2">
            <a:extLst>
              <a:ext uri="{FF2B5EF4-FFF2-40B4-BE49-F238E27FC236}">
                <a16:creationId xmlns:a16="http://schemas.microsoft.com/office/drawing/2014/main" id="{AF8E4D1E-5580-4429-B822-B0ACA17BF2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704025" y="2853257"/>
            <a:ext cx="2315146" cy="0"/>
          </a:xfrm>
          <a:prstGeom prst="line">
            <a:avLst/>
          </a:prstGeom>
          <a:ln w="254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Овал 3">
            <a:extLst>
              <a:ext uri="{FF2B5EF4-FFF2-40B4-BE49-F238E27FC236}">
                <a16:creationId xmlns:a16="http://schemas.microsoft.com/office/drawing/2014/main" id="{628EFE5A-E7ED-42E0-B4F7-CD6FB9AC0B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82733" y="2744646"/>
            <a:ext cx="217221" cy="21722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A99E5560-6CE0-4494-96B0-E58711D435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717361" y="4002156"/>
            <a:ext cx="2495929" cy="1480420"/>
            <a:chOff x="1717361" y="4002156"/>
            <a:chExt cx="2495929" cy="1480420"/>
          </a:xfrm>
        </p:grpSpPr>
        <p:cxnSp>
          <p:nvCxnSpPr>
            <p:cNvPr id="5" name="Прямая соединительная линия 4">
              <a:extLst>
                <a:ext uri="{FF2B5EF4-FFF2-40B4-BE49-F238E27FC236}">
                  <a16:creationId xmlns:a16="http://schemas.microsoft.com/office/drawing/2014/main" id="{F242903C-0FC5-4F7E-A59A-1B57A8012CD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717361" y="4110767"/>
              <a:ext cx="2315146" cy="0"/>
            </a:xfrm>
            <a:prstGeom prst="line">
              <a:avLst/>
            </a:prstGeom>
            <a:ln w="254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Овал 5">
              <a:extLst>
                <a:ext uri="{FF2B5EF4-FFF2-40B4-BE49-F238E27FC236}">
                  <a16:creationId xmlns:a16="http://schemas.microsoft.com/office/drawing/2014/main" id="{502427F1-9BD1-40C4-8447-54CA2F762B28}"/>
                </a:ext>
              </a:extLst>
            </p:cNvPr>
            <p:cNvSpPr/>
            <p:nvPr userDrawn="1"/>
          </p:nvSpPr>
          <p:spPr>
            <a:xfrm>
              <a:off x="3996069" y="4002156"/>
              <a:ext cx="217221" cy="21722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</a:lstStyle>
            <a:p>
              <a:pPr algn="ctr" rtl="0"/>
              <a:endParaRPr lang="ru-RU" dirty="0"/>
            </a:p>
          </p:txBody>
        </p:sp>
        <p:cxnSp>
          <p:nvCxnSpPr>
            <p:cNvPr id="7" name="Прямая соединительная линия 6">
              <a:extLst>
                <a:ext uri="{FF2B5EF4-FFF2-40B4-BE49-F238E27FC236}">
                  <a16:creationId xmlns:a16="http://schemas.microsoft.com/office/drawing/2014/main" id="{9D896F91-3D1D-4BF4-B726-B6B1034E68C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717361" y="5373966"/>
              <a:ext cx="2315146" cy="0"/>
            </a:xfrm>
            <a:prstGeom prst="line">
              <a:avLst/>
            </a:prstGeom>
            <a:ln w="254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Овал 7">
              <a:extLst>
                <a:ext uri="{FF2B5EF4-FFF2-40B4-BE49-F238E27FC236}">
                  <a16:creationId xmlns:a16="http://schemas.microsoft.com/office/drawing/2014/main" id="{72AAC415-7A20-4A4D-80B1-B4AD3D514249}"/>
                </a:ext>
              </a:extLst>
            </p:cNvPr>
            <p:cNvSpPr/>
            <p:nvPr userDrawn="1"/>
          </p:nvSpPr>
          <p:spPr>
            <a:xfrm>
              <a:off x="3996069" y="5265355"/>
              <a:ext cx="217221" cy="21722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</a:lstStyle>
            <a:p>
              <a:pPr algn="ctr" rtl="0"/>
              <a:endParaRPr lang="ru-RU" dirty="0"/>
            </a:p>
          </p:txBody>
        </p:sp>
      </p:grpSp>
      <p:sp>
        <p:nvSpPr>
          <p:cNvPr id="64" name="Нижний колонтитул 4">
            <a:extLst>
              <a:ext uri="{FF2B5EF4-FFF2-40B4-BE49-F238E27FC236}">
                <a16:creationId xmlns:a16="http://schemas.microsoft.com/office/drawing/2014/main" id="{182F895D-C48A-41AA-9DE6-43A17B7E0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 rtlCol="0"/>
          <a:lstStyle>
            <a:lvl1pPr>
              <a:defRPr lang="ru-RU">
                <a:solidFill>
                  <a:schemeClr val="bg1"/>
                </a:solidFill>
              </a:defRPr>
            </a:lvl1pPr>
          </a:lstStyle>
          <a:p>
            <a:pPr rtl="0"/>
            <a:r>
              <a:rPr lang="ru-RU"/>
              <a:t>Заголовок презентации</a:t>
            </a:r>
          </a:p>
        </p:txBody>
      </p:sp>
      <p:sp>
        <p:nvSpPr>
          <p:cNvPr id="65" name="Номер слайда 5">
            <a:extLst>
              <a:ext uri="{FF2B5EF4-FFF2-40B4-BE49-F238E27FC236}">
                <a16:creationId xmlns:a16="http://schemas.microsoft.com/office/drawing/2014/main" id="{4C15BF58-30D9-4A0E-8506-1CD777B0F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 rtlCol="0"/>
          <a:lstStyle>
            <a:lvl1pPr>
              <a:defRPr lang="ru-RU">
                <a:solidFill>
                  <a:schemeClr val="bg1"/>
                </a:solidFill>
              </a:defRPr>
            </a:lvl1pPr>
          </a:lstStyle>
          <a:p>
            <a:pPr rtl="0"/>
            <a:fld id="{B5CEABB6-07DC-46E8-9B57-56EC44A396E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662245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392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равнение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9124951" cy="1362456"/>
          </a:xfrm>
        </p:spPr>
        <p:txBody>
          <a:bodyPr rtlCol="0" anchor="t" anchorCtr="0"/>
          <a:lstStyle>
            <a:lvl1pPr>
              <a:defRPr lang="ru-RU" cap="all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17" name="Текст 2">
            <a:extLst>
              <a:ext uri="{FF2B5EF4-FFF2-40B4-BE49-F238E27FC236}">
                <a16:creationId xmlns:a16="http://schemas.microsoft.com/office/drawing/2014/main" id="{52AD81DC-207F-4541-B02D-802D3D5B2813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914400" y="2354580"/>
            <a:ext cx="4297679" cy="455295"/>
          </a:xfrm>
        </p:spPr>
        <p:txBody>
          <a:bodyPr rtlCol="0" anchor="ctr" anchorCtr="0">
            <a:noAutofit/>
          </a:bodyPr>
          <a:lstStyle>
            <a:lvl1pPr marL="0" indent="0">
              <a:buNone/>
              <a:defRPr lang="ru-RU"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lang="ru-RU" sz="2000" b="1"/>
            </a:lvl2pPr>
            <a:lvl3pPr marL="914400" indent="0">
              <a:buNone/>
              <a:defRPr lang="ru-RU" sz="1800" b="1"/>
            </a:lvl3pPr>
            <a:lvl4pPr marL="1371600" indent="0">
              <a:buNone/>
              <a:defRPr lang="ru-RU" sz="1600" b="1"/>
            </a:lvl4pPr>
            <a:lvl5pPr marL="1828800" indent="0">
              <a:buNone/>
              <a:defRPr lang="ru-RU" sz="1600" b="1"/>
            </a:lvl5pPr>
            <a:lvl6pPr marL="2286000" indent="0">
              <a:buNone/>
              <a:defRPr lang="ru-RU" sz="1600" b="1"/>
            </a:lvl6pPr>
            <a:lvl7pPr marL="2743200" indent="0">
              <a:buNone/>
              <a:defRPr lang="ru-RU" sz="1600" b="1"/>
            </a:lvl7pPr>
            <a:lvl8pPr marL="3200400" indent="0">
              <a:buNone/>
              <a:defRPr lang="ru-RU" sz="1600" b="1"/>
            </a:lvl8pPr>
            <a:lvl9pPr marL="3657600" indent="0">
              <a:buNone/>
              <a:defRPr lang="ru-RU" sz="1600" b="1"/>
            </a:lvl9pPr>
          </a:lstStyle>
          <a:p>
            <a:pPr lvl="0" rtl="0"/>
            <a:r>
              <a:rPr lang="ru-RU"/>
              <a:t>ДОБАВИТЬ ПОДЗАГОЛОВОК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2BF6510-D603-481E-B685-9095150A28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990850"/>
            <a:ext cx="4297680" cy="3105150"/>
          </a:xfrm>
        </p:spPr>
        <p:txBody>
          <a:bodyPr rtlCol="0">
            <a:normAutofit/>
          </a:bodyPr>
          <a:lstStyle>
            <a:lvl1pPr>
              <a:lnSpc>
                <a:spcPts val="2000"/>
              </a:lnSpc>
              <a:defRPr lang="ru-RU" sz="1600"/>
            </a:lvl1pPr>
            <a:lvl2pPr>
              <a:lnSpc>
                <a:spcPts val="2000"/>
              </a:lnSpc>
              <a:defRPr lang="ru-RU" sz="1600"/>
            </a:lvl2pPr>
            <a:lvl3pPr>
              <a:lnSpc>
                <a:spcPts val="2000"/>
              </a:lnSpc>
              <a:defRPr lang="ru-RU" sz="1600"/>
            </a:lvl3pPr>
            <a:lvl4pPr>
              <a:lnSpc>
                <a:spcPts val="2000"/>
              </a:lnSpc>
              <a:defRPr lang="ru-RU" sz="1600"/>
            </a:lvl4pPr>
            <a:lvl5pPr>
              <a:lnSpc>
                <a:spcPts val="2000"/>
              </a:lnSpc>
              <a:defRPr lang="ru-RU" sz="1600"/>
            </a:lvl5pPr>
          </a:lstStyle>
          <a:p>
            <a:pPr lvl="0" rtl="0"/>
            <a:r>
              <a:rPr lang="ru-RU"/>
              <a:t>Щелкните, чтобы изменить стили текста образца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18" name="Текст 4">
            <a:extLst>
              <a:ext uri="{FF2B5EF4-FFF2-40B4-BE49-F238E27FC236}">
                <a16:creationId xmlns:a16="http://schemas.microsoft.com/office/drawing/2014/main" id="{F7289E8E-D34A-4BA8-A21D-2D40A211CB9B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5864487" y="2352675"/>
            <a:ext cx="4297680" cy="457200"/>
          </a:xfrm>
        </p:spPr>
        <p:txBody>
          <a:bodyPr rtlCol="0" anchor="ctr" anchorCtr="0">
            <a:noAutofit/>
          </a:bodyPr>
          <a:lstStyle>
            <a:lvl1pPr marL="0" indent="0">
              <a:buNone/>
              <a:defRPr lang="ru-RU"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lang="ru-RU" sz="2000" b="1"/>
            </a:lvl2pPr>
            <a:lvl3pPr marL="914400" indent="0">
              <a:buNone/>
              <a:defRPr lang="ru-RU" sz="1800" b="1"/>
            </a:lvl3pPr>
            <a:lvl4pPr marL="1371600" indent="0">
              <a:buNone/>
              <a:defRPr lang="ru-RU" sz="1600" b="1"/>
            </a:lvl4pPr>
            <a:lvl5pPr marL="1828800" indent="0">
              <a:buNone/>
              <a:defRPr lang="ru-RU" sz="1600" b="1"/>
            </a:lvl5pPr>
            <a:lvl6pPr marL="2286000" indent="0">
              <a:buNone/>
              <a:defRPr lang="ru-RU" sz="1600" b="1"/>
            </a:lvl6pPr>
            <a:lvl7pPr marL="2743200" indent="0">
              <a:buNone/>
              <a:defRPr lang="ru-RU" sz="1600" b="1"/>
            </a:lvl7pPr>
            <a:lvl8pPr marL="3200400" indent="0">
              <a:buNone/>
              <a:defRPr lang="ru-RU" sz="1600" b="1"/>
            </a:lvl8pPr>
            <a:lvl9pPr marL="3657600" indent="0">
              <a:buNone/>
              <a:defRPr lang="ru-RU" sz="1600" b="1"/>
            </a:lvl9pPr>
          </a:lstStyle>
          <a:p>
            <a:pPr lvl="0" rtl="0"/>
            <a:r>
              <a:rPr lang="ru-RU"/>
              <a:t>ДОБАВИТЬ ПОДЗАГОЛОВОК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A743757-ABC3-44BF-87D3-5E323E9B00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63344" y="2990850"/>
            <a:ext cx="4297680" cy="3105150"/>
          </a:xfrm>
        </p:spPr>
        <p:txBody>
          <a:bodyPr rtlCol="0">
            <a:normAutofit/>
          </a:bodyPr>
          <a:lstStyle>
            <a:lvl1pPr>
              <a:lnSpc>
                <a:spcPts val="2000"/>
              </a:lnSpc>
              <a:defRPr lang="ru-RU" sz="1600"/>
            </a:lvl1pPr>
            <a:lvl2pPr>
              <a:lnSpc>
                <a:spcPts val="2000"/>
              </a:lnSpc>
              <a:defRPr lang="ru-RU" sz="1600"/>
            </a:lvl2pPr>
            <a:lvl3pPr>
              <a:lnSpc>
                <a:spcPts val="2000"/>
              </a:lnSpc>
              <a:defRPr lang="ru-RU" sz="1600"/>
            </a:lvl3pPr>
            <a:lvl4pPr>
              <a:lnSpc>
                <a:spcPts val="2000"/>
              </a:lnSpc>
              <a:defRPr lang="ru-RU" sz="1600"/>
            </a:lvl4pPr>
            <a:lvl5pPr>
              <a:lnSpc>
                <a:spcPts val="2000"/>
              </a:lnSpc>
              <a:defRPr lang="ru-RU" sz="1600"/>
            </a:lvl5pPr>
          </a:lstStyle>
          <a:p>
            <a:pPr lvl="0" rtl="0"/>
            <a:r>
              <a:rPr lang="ru-RU"/>
              <a:t>Щелкните, чтобы изменить стили текста образца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E88DF45F-9FEA-47BE-AC15-52BE148E1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239499" y="0"/>
            <a:ext cx="1015984" cy="6858000"/>
            <a:chOff x="11239499" y="0"/>
            <a:chExt cx="1015984" cy="6858000"/>
          </a:xfrm>
        </p:grpSpPr>
        <p:sp>
          <p:nvSpPr>
            <p:cNvPr id="8" name="Прямоугольник 7">
              <a:extLst>
                <a:ext uri="{FF2B5EF4-FFF2-40B4-BE49-F238E27FC236}">
                  <a16:creationId xmlns:a16="http://schemas.microsoft.com/office/drawing/2014/main" id="{9C51E8B0-FB58-4BB5-9CDA-4A1B4DBC5E90}"/>
                </a:ext>
              </a:extLst>
            </p:cNvPr>
            <p:cNvSpPr/>
            <p:nvPr userDrawn="1"/>
          </p:nvSpPr>
          <p:spPr>
            <a:xfrm>
              <a:off x="11240499" y="4828032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</a:lstStyle>
            <a:p>
              <a:pPr algn="ctr" rtl="0"/>
              <a:endParaRPr lang="ru-RU" dirty="0"/>
            </a:p>
          </p:txBody>
        </p:sp>
        <p:sp>
          <p:nvSpPr>
            <p:cNvPr id="9" name="Прямоугольник 8">
              <a:extLst>
                <a:ext uri="{FF2B5EF4-FFF2-40B4-BE49-F238E27FC236}">
                  <a16:creationId xmlns:a16="http://schemas.microsoft.com/office/drawing/2014/main" id="{3548A0B2-480B-4F04-B7B5-67A328B174D1}"/>
                </a:ext>
              </a:extLst>
            </p:cNvPr>
            <p:cNvSpPr/>
            <p:nvPr userDrawn="1"/>
          </p:nvSpPr>
          <p:spPr>
            <a:xfrm>
              <a:off x="11240499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</a:lstStyle>
            <a:p>
              <a:pPr algn="ctr" rtl="0"/>
              <a:endParaRPr lang="ru-RU" dirty="0"/>
            </a:p>
          </p:txBody>
        </p:sp>
        <p:sp>
          <p:nvSpPr>
            <p:cNvPr id="10" name="Прямоугольник 9">
              <a:extLst>
                <a:ext uri="{FF2B5EF4-FFF2-40B4-BE49-F238E27FC236}">
                  <a16:creationId xmlns:a16="http://schemas.microsoft.com/office/drawing/2014/main" id="{F60A19E0-B2DF-4E35-AD7A-80B5C429C6C1}"/>
                </a:ext>
              </a:extLst>
            </p:cNvPr>
            <p:cNvSpPr/>
            <p:nvPr userDrawn="1"/>
          </p:nvSpPr>
          <p:spPr>
            <a:xfrm>
              <a:off x="11240499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</a:lstStyle>
            <a:p>
              <a:pPr algn="ctr" rtl="0"/>
              <a:endParaRPr lang="ru-RU" dirty="0"/>
            </a:p>
          </p:txBody>
        </p:sp>
        <p:pic>
          <p:nvPicPr>
            <p:cNvPr id="12" name="Рисунок 11" descr="Узор в черно-белую полоску&#10;&#10;Описание создано автоматически с низкой степенью достоверности">
              <a:extLst>
                <a:ext uri="{FF2B5EF4-FFF2-40B4-BE49-F238E27FC236}">
                  <a16:creationId xmlns:a16="http://schemas.microsoft.com/office/drawing/2014/main" id="{9C1C8F39-77F2-4753-A57A-2FD46715F2A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0777681" y="552957"/>
              <a:ext cx="1828800" cy="905164"/>
            </a:xfrm>
            <a:prstGeom prst="rect">
              <a:avLst/>
            </a:prstGeom>
          </p:spPr>
        </p:pic>
        <p:sp>
          <p:nvSpPr>
            <p:cNvPr id="14" name="Прямоугольник 13">
              <a:extLst>
                <a:ext uri="{FF2B5EF4-FFF2-40B4-BE49-F238E27FC236}">
                  <a16:creationId xmlns:a16="http://schemas.microsoft.com/office/drawing/2014/main" id="{0A6AF7B2-2B49-4313-AA4E-3FD77CF46A04}"/>
                </a:ext>
              </a:extLst>
            </p:cNvPr>
            <p:cNvSpPr/>
            <p:nvPr userDrawn="1"/>
          </p:nvSpPr>
          <p:spPr>
            <a:xfrm>
              <a:off x="11240499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</a:lstStyle>
            <a:p>
              <a:pPr algn="ctr" rtl="0"/>
              <a:endParaRPr lang="ru-RU" dirty="0"/>
            </a:p>
          </p:txBody>
        </p:sp>
        <p:pic>
          <p:nvPicPr>
            <p:cNvPr id="26" name="Графический объект 25">
              <a:extLst>
                <a:ext uri="{FF2B5EF4-FFF2-40B4-BE49-F238E27FC236}">
                  <a16:creationId xmlns:a16="http://schemas.microsoft.com/office/drawing/2014/main" id="{E9AA5A01-9E59-4C92-9634-32DB51F918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6200000">
              <a:off x="10880040" y="5394960"/>
              <a:ext cx="1828800" cy="914400"/>
            </a:xfrm>
            <a:prstGeom prst="rect">
              <a:avLst/>
            </a:prstGeom>
          </p:spPr>
        </p:pic>
        <p:sp>
          <p:nvSpPr>
            <p:cNvPr id="16" name="Полилиния: фигура 15">
              <a:extLst>
                <a:ext uri="{FF2B5EF4-FFF2-40B4-BE49-F238E27FC236}">
                  <a16:creationId xmlns:a16="http://schemas.microsoft.com/office/drawing/2014/main" id="{1D3A8643-F793-41FD-AA08-DC814719C40C}"/>
                </a:ext>
              </a:extLst>
            </p:cNvPr>
            <p:cNvSpPr/>
            <p:nvPr userDrawn="1"/>
          </p:nvSpPr>
          <p:spPr>
            <a:xfrm>
              <a:off x="11250235" y="4949368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ru-RU"/>
              </a:defPPr>
            </a:lstStyle>
            <a:p>
              <a:pPr algn="ctr" rtl="0"/>
              <a:endParaRPr lang="ru-RU" dirty="0"/>
            </a:p>
          </p:txBody>
        </p:sp>
        <p:pic>
          <p:nvPicPr>
            <p:cNvPr id="31" name="Графический объект 30">
              <a:extLst>
                <a:ext uri="{FF2B5EF4-FFF2-40B4-BE49-F238E27FC236}">
                  <a16:creationId xmlns:a16="http://schemas.microsoft.com/office/drawing/2014/main" id="{F50D01F0-AD27-490F-8044-37B2D9E2332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>
              <a:off x="10793035" y="3391083"/>
              <a:ext cx="1828800" cy="914400"/>
            </a:xfrm>
            <a:prstGeom prst="rect">
              <a:avLst/>
            </a:prstGeom>
          </p:spPr>
        </p:pic>
      </p:grpSp>
      <p:sp>
        <p:nvSpPr>
          <p:cNvPr id="32" name="Дата 3">
            <a:extLst>
              <a:ext uri="{FF2B5EF4-FFF2-40B4-BE49-F238E27FC236}">
                <a16:creationId xmlns:a16="http://schemas.microsoft.com/office/drawing/2014/main" id="{417A4AF6-C906-4001-BDD2-33E1163185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 rtlCol="0"/>
          <a:lstStyle>
            <a:lvl1pPr>
              <a:defRPr lang="ru-RU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dirty="0"/>
              <a:t>20ГГ</a:t>
            </a:r>
          </a:p>
        </p:txBody>
      </p:sp>
      <p:sp>
        <p:nvSpPr>
          <p:cNvPr id="33" name="Нижний колонтитул 4">
            <a:extLst>
              <a:ext uri="{FF2B5EF4-FFF2-40B4-BE49-F238E27FC236}">
                <a16:creationId xmlns:a16="http://schemas.microsoft.com/office/drawing/2014/main" id="{5D94E674-98A0-4C77-80E5-084E3946B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7" y="6350000"/>
            <a:ext cx="2286000" cy="365125"/>
          </a:xfrm>
        </p:spPr>
        <p:txBody>
          <a:bodyPr rtlCol="0"/>
          <a:lstStyle>
            <a:lvl1pPr>
              <a:defRPr lang="ru-RU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/>
              <a:t>Заголовок презентации</a:t>
            </a:r>
          </a:p>
        </p:txBody>
      </p:sp>
      <p:sp>
        <p:nvSpPr>
          <p:cNvPr id="34" name="Номер слайда 5">
            <a:extLst>
              <a:ext uri="{FF2B5EF4-FFF2-40B4-BE49-F238E27FC236}">
                <a16:creationId xmlns:a16="http://schemas.microsoft.com/office/drawing/2014/main" id="{36214990-C58C-4D62-9381-40A242460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 rtlCol="0"/>
          <a:lstStyle>
            <a:lvl1pPr>
              <a:defRPr lang="ru-RU">
                <a:solidFill>
                  <a:schemeClr val="bg1"/>
                </a:solidFill>
              </a:defRPr>
            </a:lvl1pPr>
          </a:lstStyle>
          <a:p>
            <a:pPr rtl="0"/>
            <a:fld id="{B5CEABB6-07DC-46E8-9B57-56EC44A396E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6785719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иаграмма конкуренции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10515600" cy="1325563"/>
          </a:xfrm>
        </p:spPr>
        <p:txBody>
          <a:bodyPr rtlCol="0" anchor="t" anchorCtr="0"/>
          <a:lstStyle>
            <a:lvl1pPr>
              <a:defRPr lang="ru-RU" cap="all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ru-RU"/>
              <a:t>ЗАГОЛОВОК СЛАЙДА</a:t>
            </a:r>
            <a:endParaRPr lang="ru-RU" dirty="0"/>
          </a:p>
        </p:txBody>
      </p:sp>
      <p:sp>
        <p:nvSpPr>
          <p:cNvPr id="10" name="Текст 5">
            <a:extLst>
              <a:ext uri="{FF2B5EF4-FFF2-40B4-BE49-F238E27FC236}">
                <a16:creationId xmlns:a16="http://schemas.microsoft.com/office/drawing/2014/main" id="{6CD52AD9-4495-432B-B01C-26AAF0EAA89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271896" y="2355182"/>
            <a:ext cx="1980000" cy="365760"/>
          </a:xfrm>
        </p:spPr>
        <p:txBody>
          <a:bodyPr rtlCol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lang="ru-RU"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/>
              <a:t>НАЗВАНИЕ КВАДРАНТА</a:t>
            </a:r>
          </a:p>
        </p:txBody>
      </p:sp>
      <p:sp>
        <p:nvSpPr>
          <p:cNvPr id="12" name="Текст 5">
            <a:extLst>
              <a:ext uri="{FF2B5EF4-FFF2-40B4-BE49-F238E27FC236}">
                <a16:creationId xmlns:a16="http://schemas.microsoft.com/office/drawing/2014/main" id="{AF9EB7E7-72B3-4FD3-B153-815A53CB1B7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70771" y="3383280"/>
            <a:ext cx="1980000" cy="365760"/>
          </a:xfrm>
        </p:spPr>
        <p:txBody>
          <a:bodyPr rtlCol="0">
            <a:noAutofit/>
          </a:bodyPr>
          <a:lstStyle>
            <a:lvl1pPr marL="0" indent="0" algn="l">
              <a:buFont typeface="Arial" panose="020B0604020202020204" pitchFamily="34" charset="0"/>
              <a:buNone/>
              <a:defRPr lang="ru-RU"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/>
              <a:t>НАЗВАНИЕ КВАДРАНТА</a:t>
            </a:r>
          </a:p>
        </p:txBody>
      </p:sp>
      <p:sp>
        <p:nvSpPr>
          <p:cNvPr id="13" name="Текст 5">
            <a:extLst>
              <a:ext uri="{FF2B5EF4-FFF2-40B4-BE49-F238E27FC236}">
                <a16:creationId xmlns:a16="http://schemas.microsoft.com/office/drawing/2014/main" id="{139AE34A-A4BE-43AA-9A69-9A18D5FC53D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71870" y="3383280"/>
            <a:ext cx="1980000" cy="365760"/>
          </a:xfrm>
        </p:spPr>
        <p:txBody>
          <a:bodyPr rtlCol="0">
            <a:noAutofit/>
          </a:bodyPr>
          <a:lstStyle>
            <a:lvl1pPr marL="0" indent="0" algn="r">
              <a:buFont typeface="Arial" panose="020B0604020202020204" pitchFamily="34" charset="0"/>
              <a:buNone/>
              <a:defRPr lang="ru-RU"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/>
              <a:t>НАЗВАНИЕ КВАДРАНТА</a:t>
            </a:r>
          </a:p>
        </p:txBody>
      </p:sp>
      <p:sp>
        <p:nvSpPr>
          <p:cNvPr id="11" name="Текст 5">
            <a:extLst>
              <a:ext uri="{FF2B5EF4-FFF2-40B4-BE49-F238E27FC236}">
                <a16:creationId xmlns:a16="http://schemas.microsoft.com/office/drawing/2014/main" id="{23E8F54F-C5BD-4FE6-BB69-FEC69BC0FDD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264750" y="4933275"/>
            <a:ext cx="1980000" cy="365760"/>
          </a:xfrm>
        </p:spPr>
        <p:txBody>
          <a:bodyPr rtlCol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lang="ru-RU"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/>
              <a:t>НАЗВАНИЕ КВАДРАНТА</a:t>
            </a:r>
          </a:p>
        </p:txBody>
      </p:sp>
      <p:pic>
        <p:nvPicPr>
          <p:cNvPr id="5" name="Графический объект 4">
            <a:extLst>
              <a:ext uri="{FF2B5EF4-FFF2-40B4-BE49-F238E27FC236}">
                <a16:creationId xmlns:a16="http://schemas.microsoft.com/office/drawing/2014/main" id="{6FBF4C06-0880-4F64-AC8F-328C5513C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1177016" y="0"/>
            <a:ext cx="1014984" cy="1014984"/>
          </a:xfrm>
          <a:prstGeom prst="rect">
            <a:avLst/>
          </a:prstGeom>
        </p:spPr>
      </p:pic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7056531B-7079-455E-BCF7-DB094C3312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066800" y="3771900"/>
            <a:ext cx="10058400" cy="0"/>
          </a:xfrm>
          <a:prstGeom prst="line">
            <a:avLst/>
          </a:prstGeom>
          <a:ln w="38100" cap="sq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F61F2D70-0FC3-41BD-9F38-7F41F01349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254750" y="2743200"/>
            <a:ext cx="0" cy="2066925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Дата 3">
            <a:extLst>
              <a:ext uri="{FF2B5EF4-FFF2-40B4-BE49-F238E27FC236}">
                <a16:creationId xmlns:a16="http://schemas.microsoft.com/office/drawing/2014/main" id="{17210727-8680-449A-9AC7-094F823C71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 rtlCol="0"/>
          <a:lstStyle>
            <a:lvl1pPr>
              <a:defRPr lang="ru-RU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dirty="0"/>
              <a:t>20ГГ</a:t>
            </a:r>
          </a:p>
        </p:txBody>
      </p:sp>
      <p:sp>
        <p:nvSpPr>
          <p:cNvPr id="18" name="Нижний колонтитул 4">
            <a:extLst>
              <a:ext uri="{FF2B5EF4-FFF2-40B4-BE49-F238E27FC236}">
                <a16:creationId xmlns:a16="http://schemas.microsoft.com/office/drawing/2014/main" id="{C53C0381-DF18-4C74-B221-470356502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8" y="6350000"/>
            <a:ext cx="2286000" cy="365125"/>
          </a:xfrm>
        </p:spPr>
        <p:txBody>
          <a:bodyPr rtlCol="0"/>
          <a:lstStyle>
            <a:lvl1pPr>
              <a:defRPr lang="ru-RU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/>
              <a:t>Заголовок презентации</a:t>
            </a:r>
          </a:p>
        </p:txBody>
      </p:sp>
      <p:sp>
        <p:nvSpPr>
          <p:cNvPr id="19" name="Номер слайда 5">
            <a:extLst>
              <a:ext uri="{FF2B5EF4-FFF2-40B4-BE49-F238E27FC236}">
                <a16:creationId xmlns:a16="http://schemas.microsoft.com/office/drawing/2014/main" id="{6338C9D5-18F2-4E98-9B4B-F691BC24D01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123295" y="6356350"/>
            <a:ext cx="457200" cy="365125"/>
          </a:xfrm>
        </p:spPr>
        <p:txBody>
          <a:bodyPr rtlCol="0"/>
          <a:lstStyle>
            <a:lvl1pPr>
              <a:defRPr lang="ru-RU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7227292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пулярность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0" y="898524"/>
            <a:ext cx="6800850" cy="1325880"/>
          </a:xfrm>
        </p:spPr>
        <p:txBody>
          <a:bodyPr rtlCol="0" anchor="t" anchorCtr="0"/>
          <a:lstStyle>
            <a:lvl1pPr>
              <a:defRPr lang="ru-RU" cap="all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ru-RU"/>
              <a:t>ЩЕЛКНИТЕ, ЧТОБЫ ДОБАВИТЬ ЗАГОЛОВОК</a:t>
            </a:r>
          </a:p>
        </p:txBody>
      </p: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0CBECFE1-9F80-4EFE-9699-3A240475EE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93623" y="-983359"/>
            <a:ext cx="5242592" cy="7843456"/>
            <a:chOff x="-193623" y="-983359"/>
            <a:chExt cx="5242592" cy="7843456"/>
          </a:xfrm>
        </p:grpSpPr>
        <p:pic>
          <p:nvPicPr>
            <p:cNvPr id="26" name="Графический объект 25">
              <a:extLst>
                <a:ext uri="{FF2B5EF4-FFF2-40B4-BE49-F238E27FC236}">
                  <a16:creationId xmlns:a16="http://schemas.microsoft.com/office/drawing/2014/main" id="{E1BC9BFE-80C0-4DA9-92DB-070C41E412B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8097646">
              <a:off x="1569916" y="-983359"/>
              <a:ext cx="2029968" cy="2029968"/>
            </a:xfrm>
            <a:prstGeom prst="rect">
              <a:avLst/>
            </a:prstGeom>
          </p:spPr>
        </p:pic>
        <p:pic>
          <p:nvPicPr>
            <p:cNvPr id="13" name="Графический объект 12">
              <a:extLst>
                <a:ext uri="{FF2B5EF4-FFF2-40B4-BE49-F238E27FC236}">
                  <a16:creationId xmlns:a16="http://schemas.microsoft.com/office/drawing/2014/main" id="{3B73C61F-3D48-4791-8280-D98D2C01E0C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3489227">
              <a:off x="3019001" y="3357927"/>
              <a:ext cx="2029968" cy="2029968"/>
            </a:xfrm>
            <a:prstGeom prst="rect">
              <a:avLst/>
            </a:prstGeom>
          </p:spPr>
        </p:pic>
        <p:grpSp>
          <p:nvGrpSpPr>
            <p:cNvPr id="3" name="Группа 2">
              <a:extLst>
                <a:ext uri="{FF2B5EF4-FFF2-40B4-BE49-F238E27FC236}">
                  <a16:creationId xmlns:a16="http://schemas.microsoft.com/office/drawing/2014/main" id="{E5E36EA0-9B77-4A31-A56A-93DEC2F87C2C}"/>
                </a:ext>
              </a:extLst>
            </p:cNvPr>
            <p:cNvGrpSpPr/>
            <p:nvPr userDrawn="1"/>
          </p:nvGrpSpPr>
          <p:grpSpPr>
            <a:xfrm>
              <a:off x="-193623" y="458228"/>
              <a:ext cx="4229571" cy="6401869"/>
              <a:chOff x="-193623" y="458228"/>
              <a:chExt cx="4229571" cy="6401869"/>
            </a:xfrm>
          </p:grpSpPr>
          <p:sp>
            <p:nvSpPr>
              <p:cNvPr id="8" name="Прямоугольник 23">
                <a:extLst>
                  <a:ext uri="{FF2B5EF4-FFF2-40B4-BE49-F238E27FC236}">
                    <a16:creationId xmlns:a16="http://schemas.microsoft.com/office/drawing/2014/main" id="{F5ED01E4-35BF-4165-86B2-E3BDFD91DEE3}"/>
                  </a:ext>
                </a:extLst>
              </p:cNvPr>
              <p:cNvSpPr/>
              <p:nvPr userDrawn="1"/>
            </p:nvSpPr>
            <p:spPr>
              <a:xfrm rot="13508190">
                <a:off x="141725" y="458228"/>
                <a:ext cx="2029968" cy="2029968"/>
              </a:xfrm>
              <a:custGeom>
                <a:avLst/>
                <a:gdLst>
                  <a:gd name="connsiteX0" fmla="*/ 0 w 2029968"/>
                  <a:gd name="connsiteY0" fmla="*/ 0 h 2029968"/>
                  <a:gd name="connsiteX1" fmla="*/ 2029968 w 2029968"/>
                  <a:gd name="connsiteY1" fmla="*/ 0 h 2029968"/>
                  <a:gd name="connsiteX2" fmla="*/ 2029968 w 2029968"/>
                  <a:gd name="connsiteY2" fmla="*/ 2029968 h 2029968"/>
                  <a:gd name="connsiteX3" fmla="*/ 0 w 2029968"/>
                  <a:gd name="connsiteY3" fmla="*/ 2029968 h 2029968"/>
                  <a:gd name="connsiteX4" fmla="*/ 0 w 2029968"/>
                  <a:gd name="connsiteY4" fmla="*/ 0 h 2029968"/>
                  <a:gd name="connsiteX0" fmla="*/ 0 w 2029968"/>
                  <a:gd name="connsiteY0" fmla="*/ 0 h 2029968"/>
                  <a:gd name="connsiteX1" fmla="*/ 2029968 w 2029968"/>
                  <a:gd name="connsiteY1" fmla="*/ 2029968 h 2029968"/>
                  <a:gd name="connsiteX2" fmla="*/ 0 w 2029968"/>
                  <a:gd name="connsiteY2" fmla="*/ 2029968 h 2029968"/>
                  <a:gd name="connsiteX3" fmla="*/ 0 w 2029968"/>
                  <a:gd name="connsiteY3" fmla="*/ 0 h 2029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9968" h="2029968">
                    <a:moveTo>
                      <a:pt x="0" y="0"/>
                    </a:moveTo>
                    <a:lnTo>
                      <a:pt x="2029968" y="2029968"/>
                    </a:lnTo>
                    <a:lnTo>
                      <a:pt x="0" y="20299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ru-RU"/>
                </a:defPPr>
              </a:lstStyle>
              <a:p>
                <a:pPr algn="ctr" rtl="0"/>
                <a:endParaRPr lang="ru-RU" dirty="0"/>
              </a:p>
            </p:txBody>
          </p:sp>
          <p:pic>
            <p:nvPicPr>
              <p:cNvPr id="9" name="Графический объект 8">
                <a:extLst>
                  <a:ext uri="{FF2B5EF4-FFF2-40B4-BE49-F238E27FC236}">
                    <a16:creationId xmlns:a16="http://schemas.microsoft.com/office/drawing/2014/main" id="{B7E6DD28-C71B-4484-973A-D12A27730009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 rot="18902533">
                <a:off x="1574706" y="1900474"/>
                <a:ext cx="2029968" cy="2029968"/>
              </a:xfrm>
              <a:prstGeom prst="rect">
                <a:avLst/>
              </a:prstGeom>
            </p:spPr>
          </p:pic>
          <p:sp>
            <p:nvSpPr>
              <p:cNvPr id="11" name="Прямоугольник 23">
                <a:extLst>
                  <a:ext uri="{FF2B5EF4-FFF2-40B4-BE49-F238E27FC236}">
                    <a16:creationId xmlns:a16="http://schemas.microsoft.com/office/drawing/2014/main" id="{AB403917-256D-4254-A12F-F8BD19470C42}"/>
                  </a:ext>
                </a:extLst>
              </p:cNvPr>
              <p:cNvSpPr/>
              <p:nvPr userDrawn="1"/>
            </p:nvSpPr>
            <p:spPr>
              <a:xfrm rot="18900000">
                <a:off x="1580257" y="1923515"/>
                <a:ext cx="2029968" cy="2029968"/>
              </a:xfrm>
              <a:custGeom>
                <a:avLst/>
                <a:gdLst>
                  <a:gd name="connsiteX0" fmla="*/ 0 w 2029968"/>
                  <a:gd name="connsiteY0" fmla="*/ 0 h 2029968"/>
                  <a:gd name="connsiteX1" fmla="*/ 2029968 w 2029968"/>
                  <a:gd name="connsiteY1" fmla="*/ 0 h 2029968"/>
                  <a:gd name="connsiteX2" fmla="*/ 2029968 w 2029968"/>
                  <a:gd name="connsiteY2" fmla="*/ 2029968 h 2029968"/>
                  <a:gd name="connsiteX3" fmla="*/ 0 w 2029968"/>
                  <a:gd name="connsiteY3" fmla="*/ 2029968 h 2029968"/>
                  <a:gd name="connsiteX4" fmla="*/ 0 w 2029968"/>
                  <a:gd name="connsiteY4" fmla="*/ 0 h 2029968"/>
                  <a:gd name="connsiteX0" fmla="*/ 0 w 2029968"/>
                  <a:gd name="connsiteY0" fmla="*/ 0 h 2029968"/>
                  <a:gd name="connsiteX1" fmla="*/ 2029968 w 2029968"/>
                  <a:gd name="connsiteY1" fmla="*/ 2029968 h 2029968"/>
                  <a:gd name="connsiteX2" fmla="*/ 0 w 2029968"/>
                  <a:gd name="connsiteY2" fmla="*/ 2029968 h 2029968"/>
                  <a:gd name="connsiteX3" fmla="*/ 0 w 2029968"/>
                  <a:gd name="connsiteY3" fmla="*/ 0 h 2029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9968" h="2029968">
                    <a:moveTo>
                      <a:pt x="0" y="0"/>
                    </a:moveTo>
                    <a:lnTo>
                      <a:pt x="2029968" y="2029968"/>
                    </a:lnTo>
                    <a:lnTo>
                      <a:pt x="0" y="20299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ru-RU"/>
                </a:defPPr>
              </a:lstStyle>
              <a:p>
                <a:pPr algn="ctr" rtl="0"/>
                <a:endParaRPr lang="ru-RU" dirty="0"/>
              </a:p>
            </p:txBody>
          </p:sp>
          <p:pic>
            <p:nvPicPr>
              <p:cNvPr id="12" name="Графический объект 11">
                <a:extLst>
                  <a:ext uri="{FF2B5EF4-FFF2-40B4-BE49-F238E27FC236}">
                    <a16:creationId xmlns:a16="http://schemas.microsoft.com/office/drawing/2014/main" id="{EB06A536-5FCB-4761-9EFF-D54BE44B1FD9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rot="2708786">
                <a:off x="145529" y="3355869"/>
                <a:ext cx="2029968" cy="2029968"/>
              </a:xfrm>
              <a:prstGeom prst="rect">
                <a:avLst/>
              </a:prstGeom>
            </p:spPr>
          </p:pic>
          <p:grpSp>
            <p:nvGrpSpPr>
              <p:cNvPr id="21" name="Группа 20">
                <a:extLst>
                  <a:ext uri="{FF2B5EF4-FFF2-40B4-BE49-F238E27FC236}">
                    <a16:creationId xmlns:a16="http://schemas.microsoft.com/office/drawing/2014/main" id="{94213EEF-F759-4045-9F53-49C1B4ECED53}"/>
                  </a:ext>
                </a:extLst>
              </p:cNvPr>
              <p:cNvGrpSpPr/>
              <p:nvPr userDrawn="1"/>
            </p:nvGrpSpPr>
            <p:grpSpPr>
              <a:xfrm>
                <a:off x="1159403" y="5806395"/>
                <a:ext cx="2870810" cy="1000774"/>
                <a:chOff x="-13699" y="5839164"/>
                <a:chExt cx="2862790" cy="1000774"/>
              </a:xfrm>
            </p:grpSpPr>
            <p:sp>
              <p:nvSpPr>
                <p:cNvPr id="91" name="Полилиния: Фигура 90">
                  <a:extLst>
                    <a:ext uri="{FF2B5EF4-FFF2-40B4-BE49-F238E27FC236}">
                      <a16:creationId xmlns:a16="http://schemas.microsoft.com/office/drawing/2014/main" id="{2EA4D38A-6ACD-4296-B454-E5BD7EAC7990}"/>
                    </a:ext>
                  </a:extLst>
                </p:cNvPr>
                <p:cNvSpPr/>
                <p:nvPr userDrawn="1"/>
              </p:nvSpPr>
              <p:spPr>
                <a:xfrm>
                  <a:off x="-13699" y="5839164"/>
                  <a:ext cx="2862790" cy="28868"/>
                </a:xfrm>
                <a:custGeom>
                  <a:avLst/>
                  <a:gdLst>
                    <a:gd name="connsiteX0" fmla="*/ 0 w 2862790"/>
                    <a:gd name="connsiteY0" fmla="*/ 0 h 28868"/>
                    <a:gd name="connsiteX1" fmla="*/ 2862790 w 2862790"/>
                    <a:gd name="connsiteY1" fmla="*/ 0 h 28868"/>
                    <a:gd name="connsiteX2" fmla="*/ 2833921 w 2862790"/>
                    <a:gd name="connsiteY2" fmla="*/ 28868 h 28868"/>
                    <a:gd name="connsiteX3" fmla="*/ 28868 w 2862790"/>
                    <a:gd name="connsiteY3" fmla="*/ 28868 h 28868"/>
                    <a:gd name="connsiteX4" fmla="*/ 0 w 2862790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862790" h="28868">
                      <a:moveTo>
                        <a:pt x="0" y="0"/>
                      </a:moveTo>
                      <a:lnTo>
                        <a:pt x="2862790" y="0"/>
                      </a:lnTo>
                      <a:lnTo>
                        <a:pt x="2833921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>
                  <a:defPPr>
                    <a:defRPr lang="ru-RU"/>
                  </a:defPPr>
                </a:lstStyle>
                <a:p>
                  <a:pPr algn="ctr" rtl="0"/>
                  <a:endParaRPr lang="ru-RU" dirty="0"/>
                </a:p>
              </p:txBody>
            </p:sp>
            <p:sp>
              <p:nvSpPr>
                <p:cNvPr id="90" name="Полилиния: Фигура 89">
                  <a:extLst>
                    <a:ext uri="{FF2B5EF4-FFF2-40B4-BE49-F238E27FC236}">
                      <a16:creationId xmlns:a16="http://schemas.microsoft.com/office/drawing/2014/main" id="{74E32D04-F635-443B-B642-A509F0473CB5}"/>
                    </a:ext>
                  </a:extLst>
                </p:cNvPr>
                <p:cNvSpPr/>
                <p:nvPr userDrawn="1"/>
              </p:nvSpPr>
              <p:spPr>
                <a:xfrm>
                  <a:off x="47246" y="5900109"/>
                  <a:ext cx="2740900" cy="28868"/>
                </a:xfrm>
                <a:custGeom>
                  <a:avLst/>
                  <a:gdLst>
                    <a:gd name="connsiteX0" fmla="*/ 0 w 2740900"/>
                    <a:gd name="connsiteY0" fmla="*/ 0 h 28868"/>
                    <a:gd name="connsiteX1" fmla="*/ 2740900 w 2740900"/>
                    <a:gd name="connsiteY1" fmla="*/ 0 h 28868"/>
                    <a:gd name="connsiteX2" fmla="*/ 2712032 w 2740900"/>
                    <a:gd name="connsiteY2" fmla="*/ 28868 h 28868"/>
                    <a:gd name="connsiteX3" fmla="*/ 28868 w 2740900"/>
                    <a:gd name="connsiteY3" fmla="*/ 28868 h 28868"/>
                    <a:gd name="connsiteX4" fmla="*/ 0 w 2740900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740900" h="28868">
                      <a:moveTo>
                        <a:pt x="0" y="0"/>
                      </a:moveTo>
                      <a:lnTo>
                        <a:pt x="2740900" y="0"/>
                      </a:lnTo>
                      <a:lnTo>
                        <a:pt x="2712032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>
                  <a:defPPr>
                    <a:defRPr lang="ru-RU"/>
                  </a:defPPr>
                </a:lstStyle>
                <a:p>
                  <a:pPr algn="ctr" rtl="0"/>
                  <a:endParaRPr lang="ru-RU" dirty="0"/>
                </a:p>
              </p:txBody>
            </p:sp>
            <p:sp>
              <p:nvSpPr>
                <p:cNvPr id="89" name="Полилиния: Фигура 88">
                  <a:extLst>
                    <a:ext uri="{FF2B5EF4-FFF2-40B4-BE49-F238E27FC236}">
                      <a16:creationId xmlns:a16="http://schemas.microsoft.com/office/drawing/2014/main" id="{C95F7659-0C0B-4798-8392-E6B36B62DEA4}"/>
                    </a:ext>
                  </a:extLst>
                </p:cNvPr>
                <p:cNvSpPr/>
                <p:nvPr userDrawn="1"/>
              </p:nvSpPr>
              <p:spPr>
                <a:xfrm>
                  <a:off x="108992" y="5960251"/>
                  <a:ext cx="2619012" cy="29671"/>
                </a:xfrm>
                <a:custGeom>
                  <a:avLst/>
                  <a:gdLst>
                    <a:gd name="connsiteX0" fmla="*/ 0 w 2619012"/>
                    <a:gd name="connsiteY0" fmla="*/ 0 h 29671"/>
                    <a:gd name="connsiteX1" fmla="*/ 2619012 w 2619012"/>
                    <a:gd name="connsiteY1" fmla="*/ 0 h 29671"/>
                    <a:gd name="connsiteX2" fmla="*/ 2590143 w 2619012"/>
                    <a:gd name="connsiteY2" fmla="*/ 28868 h 29671"/>
                    <a:gd name="connsiteX3" fmla="*/ 28067 w 2619012"/>
                    <a:gd name="connsiteY3" fmla="*/ 29671 h 29671"/>
                    <a:gd name="connsiteX4" fmla="*/ 28869 w 2619012"/>
                    <a:gd name="connsiteY4" fmla="*/ 28869 h 29671"/>
                    <a:gd name="connsiteX5" fmla="*/ 0 w 2619012"/>
                    <a:gd name="connsiteY5" fmla="*/ 0 h 29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619012" h="29671">
                      <a:moveTo>
                        <a:pt x="0" y="0"/>
                      </a:moveTo>
                      <a:lnTo>
                        <a:pt x="2619012" y="0"/>
                      </a:lnTo>
                      <a:lnTo>
                        <a:pt x="2590143" y="28868"/>
                      </a:lnTo>
                      <a:lnTo>
                        <a:pt x="28067" y="29671"/>
                      </a:lnTo>
                      <a:lnTo>
                        <a:pt x="28869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>
                  <a:defPPr>
                    <a:defRPr lang="ru-RU"/>
                  </a:defPPr>
                </a:lstStyle>
                <a:p>
                  <a:pPr algn="ctr" rtl="0"/>
                  <a:endParaRPr lang="ru-RU" dirty="0"/>
                </a:p>
              </p:txBody>
            </p:sp>
            <p:sp>
              <p:nvSpPr>
                <p:cNvPr id="88" name="Полилиния: Фигура 87">
                  <a:extLst>
                    <a:ext uri="{FF2B5EF4-FFF2-40B4-BE49-F238E27FC236}">
                      <a16:creationId xmlns:a16="http://schemas.microsoft.com/office/drawing/2014/main" id="{ABB69ABA-A9D2-4649-A1AB-E12AA2D2C8E7}"/>
                    </a:ext>
                  </a:extLst>
                </p:cNvPr>
                <p:cNvSpPr/>
                <p:nvPr userDrawn="1"/>
              </p:nvSpPr>
              <p:spPr>
                <a:xfrm>
                  <a:off x="169937" y="6021196"/>
                  <a:ext cx="2497122" cy="29670"/>
                </a:xfrm>
                <a:custGeom>
                  <a:avLst/>
                  <a:gdLst>
                    <a:gd name="connsiteX0" fmla="*/ 0 w 2497122"/>
                    <a:gd name="connsiteY0" fmla="*/ 0 h 29670"/>
                    <a:gd name="connsiteX1" fmla="*/ 2497122 w 2497122"/>
                    <a:gd name="connsiteY1" fmla="*/ 0 h 29670"/>
                    <a:gd name="connsiteX2" fmla="*/ 2468254 w 2497122"/>
                    <a:gd name="connsiteY2" fmla="*/ 28868 h 29670"/>
                    <a:gd name="connsiteX3" fmla="*/ 28066 w 2497122"/>
                    <a:gd name="connsiteY3" fmla="*/ 29670 h 29670"/>
                    <a:gd name="connsiteX4" fmla="*/ 28868 w 2497122"/>
                    <a:gd name="connsiteY4" fmla="*/ 28868 h 29670"/>
                    <a:gd name="connsiteX5" fmla="*/ 0 w 2497122"/>
                    <a:gd name="connsiteY5" fmla="*/ 0 h 296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497122" h="29670">
                      <a:moveTo>
                        <a:pt x="0" y="0"/>
                      </a:moveTo>
                      <a:lnTo>
                        <a:pt x="2497122" y="0"/>
                      </a:lnTo>
                      <a:lnTo>
                        <a:pt x="2468254" y="28868"/>
                      </a:lnTo>
                      <a:lnTo>
                        <a:pt x="28066" y="29670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>
                  <a:defPPr>
                    <a:defRPr lang="ru-RU"/>
                  </a:defPPr>
                </a:lstStyle>
                <a:p>
                  <a:pPr algn="ctr" rtl="0"/>
                  <a:endParaRPr lang="ru-RU" dirty="0"/>
                </a:p>
              </p:txBody>
            </p:sp>
            <p:sp>
              <p:nvSpPr>
                <p:cNvPr id="87" name="Полилиния: Фигура 86">
                  <a:extLst>
                    <a:ext uri="{FF2B5EF4-FFF2-40B4-BE49-F238E27FC236}">
                      <a16:creationId xmlns:a16="http://schemas.microsoft.com/office/drawing/2014/main" id="{8B88CE23-E34F-470C-8C56-46C08322365F}"/>
                    </a:ext>
                  </a:extLst>
                </p:cNvPr>
                <p:cNvSpPr/>
                <p:nvPr userDrawn="1"/>
              </p:nvSpPr>
              <p:spPr>
                <a:xfrm>
                  <a:off x="229279" y="6082140"/>
                  <a:ext cx="2376837" cy="28869"/>
                </a:xfrm>
                <a:custGeom>
                  <a:avLst/>
                  <a:gdLst>
                    <a:gd name="connsiteX0" fmla="*/ 0 w 2376837"/>
                    <a:gd name="connsiteY0" fmla="*/ 0 h 28869"/>
                    <a:gd name="connsiteX1" fmla="*/ 2376837 w 2376837"/>
                    <a:gd name="connsiteY1" fmla="*/ 0 h 28869"/>
                    <a:gd name="connsiteX2" fmla="*/ 2347968 w 2376837"/>
                    <a:gd name="connsiteY2" fmla="*/ 28868 h 28869"/>
                    <a:gd name="connsiteX3" fmla="*/ 28868 w 2376837"/>
                    <a:gd name="connsiteY3" fmla="*/ 28869 h 28869"/>
                    <a:gd name="connsiteX4" fmla="*/ 0 w 2376837"/>
                    <a:gd name="connsiteY4" fmla="*/ 0 h 28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376837" h="28869">
                      <a:moveTo>
                        <a:pt x="0" y="0"/>
                      </a:moveTo>
                      <a:lnTo>
                        <a:pt x="2376837" y="0"/>
                      </a:lnTo>
                      <a:lnTo>
                        <a:pt x="2347968" y="28868"/>
                      </a:lnTo>
                      <a:lnTo>
                        <a:pt x="28868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>
                  <a:defPPr>
                    <a:defRPr lang="ru-RU"/>
                  </a:defPPr>
                </a:lstStyle>
                <a:p>
                  <a:pPr algn="ctr" rtl="0"/>
                  <a:endParaRPr lang="ru-RU" dirty="0"/>
                </a:p>
              </p:txBody>
            </p:sp>
            <p:sp>
              <p:nvSpPr>
                <p:cNvPr id="86" name="Полилиния: Фигура 85">
                  <a:extLst>
                    <a:ext uri="{FF2B5EF4-FFF2-40B4-BE49-F238E27FC236}">
                      <a16:creationId xmlns:a16="http://schemas.microsoft.com/office/drawing/2014/main" id="{75BCEDE2-961E-42E0-AF9C-3D070C974007}"/>
                    </a:ext>
                  </a:extLst>
                </p:cNvPr>
                <p:cNvSpPr/>
                <p:nvPr userDrawn="1"/>
              </p:nvSpPr>
              <p:spPr>
                <a:xfrm>
                  <a:off x="290222" y="6143085"/>
                  <a:ext cx="2254948" cy="28868"/>
                </a:xfrm>
                <a:custGeom>
                  <a:avLst/>
                  <a:gdLst>
                    <a:gd name="connsiteX0" fmla="*/ 0 w 2254948"/>
                    <a:gd name="connsiteY0" fmla="*/ 0 h 28868"/>
                    <a:gd name="connsiteX1" fmla="*/ 2254948 w 2254948"/>
                    <a:gd name="connsiteY1" fmla="*/ 0 h 28868"/>
                    <a:gd name="connsiteX2" fmla="*/ 2226080 w 2254948"/>
                    <a:gd name="connsiteY2" fmla="*/ 28868 h 28868"/>
                    <a:gd name="connsiteX3" fmla="*/ 28868 w 2254948"/>
                    <a:gd name="connsiteY3" fmla="*/ 28868 h 28868"/>
                    <a:gd name="connsiteX4" fmla="*/ 0 w 2254948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54948" h="28868">
                      <a:moveTo>
                        <a:pt x="0" y="0"/>
                      </a:moveTo>
                      <a:lnTo>
                        <a:pt x="2254948" y="0"/>
                      </a:lnTo>
                      <a:lnTo>
                        <a:pt x="2226080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>
                  <a:defPPr>
                    <a:defRPr lang="ru-RU"/>
                  </a:defPPr>
                </a:lstStyle>
                <a:p>
                  <a:pPr algn="ctr" rtl="0"/>
                  <a:endParaRPr lang="ru-RU" dirty="0"/>
                </a:p>
              </p:txBody>
            </p:sp>
            <p:sp>
              <p:nvSpPr>
                <p:cNvPr id="85" name="Полилиния: Фигура 84">
                  <a:extLst>
                    <a:ext uri="{FF2B5EF4-FFF2-40B4-BE49-F238E27FC236}">
                      <a16:creationId xmlns:a16="http://schemas.microsoft.com/office/drawing/2014/main" id="{FB930397-7A2A-4C50-9EC9-7E3107D065D2}"/>
                    </a:ext>
                  </a:extLst>
                </p:cNvPr>
                <p:cNvSpPr/>
                <p:nvPr userDrawn="1"/>
              </p:nvSpPr>
              <p:spPr>
                <a:xfrm>
                  <a:off x="351970" y="6203227"/>
                  <a:ext cx="2133059" cy="29671"/>
                </a:xfrm>
                <a:custGeom>
                  <a:avLst/>
                  <a:gdLst>
                    <a:gd name="connsiteX0" fmla="*/ 2133059 w 2133059"/>
                    <a:gd name="connsiteY0" fmla="*/ 0 h 29671"/>
                    <a:gd name="connsiteX1" fmla="*/ 2104190 w 2133059"/>
                    <a:gd name="connsiteY1" fmla="*/ 28869 h 29671"/>
                    <a:gd name="connsiteX2" fmla="*/ 28066 w 2133059"/>
                    <a:gd name="connsiteY2" fmla="*/ 29671 h 29671"/>
                    <a:gd name="connsiteX3" fmla="*/ 28868 w 2133059"/>
                    <a:gd name="connsiteY3" fmla="*/ 28869 h 29671"/>
                    <a:gd name="connsiteX4" fmla="*/ 0 w 2133059"/>
                    <a:gd name="connsiteY4" fmla="*/ 1 h 29671"/>
                    <a:gd name="connsiteX5" fmla="*/ 2133059 w 2133059"/>
                    <a:gd name="connsiteY5" fmla="*/ 0 h 29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133059" h="29671">
                      <a:moveTo>
                        <a:pt x="2133059" y="0"/>
                      </a:moveTo>
                      <a:lnTo>
                        <a:pt x="2104190" y="28869"/>
                      </a:lnTo>
                      <a:lnTo>
                        <a:pt x="28066" y="29671"/>
                      </a:lnTo>
                      <a:lnTo>
                        <a:pt x="28868" y="28869"/>
                      </a:lnTo>
                      <a:lnTo>
                        <a:pt x="0" y="1"/>
                      </a:lnTo>
                      <a:lnTo>
                        <a:pt x="2133059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>
                  <a:defPPr>
                    <a:defRPr lang="ru-RU"/>
                  </a:defPPr>
                </a:lstStyle>
                <a:p>
                  <a:pPr algn="ctr" rtl="0"/>
                  <a:endParaRPr lang="ru-RU" dirty="0"/>
                </a:p>
              </p:txBody>
            </p:sp>
            <p:sp>
              <p:nvSpPr>
                <p:cNvPr id="84" name="Полилиния: Фигура 83">
                  <a:extLst>
                    <a:ext uri="{FF2B5EF4-FFF2-40B4-BE49-F238E27FC236}">
                      <a16:creationId xmlns:a16="http://schemas.microsoft.com/office/drawing/2014/main" id="{8CA98174-D81B-4241-92F9-D0D2028FFEA9}"/>
                    </a:ext>
                  </a:extLst>
                </p:cNvPr>
                <p:cNvSpPr/>
                <p:nvPr userDrawn="1"/>
              </p:nvSpPr>
              <p:spPr>
                <a:xfrm>
                  <a:off x="411310" y="6264172"/>
                  <a:ext cx="2012774" cy="28868"/>
                </a:xfrm>
                <a:custGeom>
                  <a:avLst/>
                  <a:gdLst>
                    <a:gd name="connsiteX0" fmla="*/ 0 w 2012774"/>
                    <a:gd name="connsiteY0" fmla="*/ 0 h 28868"/>
                    <a:gd name="connsiteX1" fmla="*/ 2012774 w 2012774"/>
                    <a:gd name="connsiteY1" fmla="*/ 0 h 28868"/>
                    <a:gd name="connsiteX2" fmla="*/ 1983905 w 2012774"/>
                    <a:gd name="connsiteY2" fmla="*/ 28868 h 28868"/>
                    <a:gd name="connsiteX3" fmla="*/ 28868 w 2012774"/>
                    <a:gd name="connsiteY3" fmla="*/ 28868 h 28868"/>
                    <a:gd name="connsiteX4" fmla="*/ 0 w 2012774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012774" h="28868">
                      <a:moveTo>
                        <a:pt x="0" y="0"/>
                      </a:moveTo>
                      <a:lnTo>
                        <a:pt x="2012774" y="0"/>
                      </a:lnTo>
                      <a:lnTo>
                        <a:pt x="1983905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>
                  <a:defPPr>
                    <a:defRPr lang="ru-RU"/>
                  </a:defPPr>
                </a:lstStyle>
                <a:p>
                  <a:pPr algn="ctr" rtl="0"/>
                  <a:endParaRPr lang="ru-RU" dirty="0"/>
                </a:p>
              </p:txBody>
            </p:sp>
            <p:sp>
              <p:nvSpPr>
                <p:cNvPr id="83" name="Полилиния: Фигура 82">
                  <a:extLst>
                    <a:ext uri="{FF2B5EF4-FFF2-40B4-BE49-F238E27FC236}">
                      <a16:creationId xmlns:a16="http://schemas.microsoft.com/office/drawing/2014/main" id="{E4CE4FB8-5E60-4288-B2FA-CF9316ED449F}"/>
                    </a:ext>
                  </a:extLst>
                </p:cNvPr>
                <p:cNvSpPr/>
                <p:nvPr userDrawn="1"/>
              </p:nvSpPr>
              <p:spPr>
                <a:xfrm>
                  <a:off x="472255" y="6325117"/>
                  <a:ext cx="1890884" cy="28868"/>
                </a:xfrm>
                <a:custGeom>
                  <a:avLst/>
                  <a:gdLst>
                    <a:gd name="connsiteX0" fmla="*/ 0 w 1890884"/>
                    <a:gd name="connsiteY0" fmla="*/ 0 h 28868"/>
                    <a:gd name="connsiteX1" fmla="*/ 1890884 w 1890884"/>
                    <a:gd name="connsiteY1" fmla="*/ 0 h 28868"/>
                    <a:gd name="connsiteX2" fmla="*/ 1862016 w 1890884"/>
                    <a:gd name="connsiteY2" fmla="*/ 28868 h 28868"/>
                    <a:gd name="connsiteX3" fmla="*/ 28868 w 1890884"/>
                    <a:gd name="connsiteY3" fmla="*/ 28868 h 28868"/>
                    <a:gd name="connsiteX4" fmla="*/ 0 w 1890884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890884" h="28868">
                      <a:moveTo>
                        <a:pt x="0" y="0"/>
                      </a:moveTo>
                      <a:lnTo>
                        <a:pt x="1890884" y="0"/>
                      </a:lnTo>
                      <a:lnTo>
                        <a:pt x="1862016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>
                  <a:defPPr>
                    <a:defRPr lang="ru-RU"/>
                  </a:defPPr>
                </a:lstStyle>
                <a:p>
                  <a:pPr algn="ctr" rtl="0"/>
                  <a:endParaRPr lang="ru-RU" dirty="0"/>
                </a:p>
              </p:txBody>
            </p:sp>
            <p:sp>
              <p:nvSpPr>
                <p:cNvPr id="82" name="Полилиния: фигура 81">
                  <a:extLst>
                    <a:ext uri="{FF2B5EF4-FFF2-40B4-BE49-F238E27FC236}">
                      <a16:creationId xmlns:a16="http://schemas.microsoft.com/office/drawing/2014/main" id="{6F69FE5C-0AF0-42F6-A721-9E2244C967AA}"/>
                    </a:ext>
                  </a:extLst>
                </p:cNvPr>
                <p:cNvSpPr/>
                <p:nvPr userDrawn="1"/>
              </p:nvSpPr>
              <p:spPr>
                <a:xfrm>
                  <a:off x="533199" y="6386061"/>
                  <a:ext cx="1768996" cy="28869"/>
                </a:xfrm>
                <a:custGeom>
                  <a:avLst/>
                  <a:gdLst>
                    <a:gd name="connsiteX0" fmla="*/ 0 w 1768996"/>
                    <a:gd name="connsiteY0" fmla="*/ 0 h 28869"/>
                    <a:gd name="connsiteX1" fmla="*/ 1768996 w 1768996"/>
                    <a:gd name="connsiteY1" fmla="*/ 0 h 28869"/>
                    <a:gd name="connsiteX2" fmla="*/ 1740128 w 1768996"/>
                    <a:gd name="connsiteY2" fmla="*/ 28868 h 28869"/>
                    <a:gd name="connsiteX3" fmla="*/ 28869 w 1768996"/>
                    <a:gd name="connsiteY3" fmla="*/ 28869 h 28869"/>
                    <a:gd name="connsiteX4" fmla="*/ 0 w 1768996"/>
                    <a:gd name="connsiteY4" fmla="*/ 0 h 28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68996" h="28869">
                      <a:moveTo>
                        <a:pt x="0" y="0"/>
                      </a:moveTo>
                      <a:lnTo>
                        <a:pt x="1768996" y="0"/>
                      </a:lnTo>
                      <a:lnTo>
                        <a:pt x="1740128" y="28868"/>
                      </a:lnTo>
                      <a:lnTo>
                        <a:pt x="28869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>
                  <a:defPPr>
                    <a:defRPr lang="ru-RU"/>
                  </a:defPPr>
                </a:lstStyle>
                <a:p>
                  <a:pPr algn="ctr" rtl="0"/>
                  <a:endParaRPr lang="ru-RU" dirty="0"/>
                </a:p>
              </p:txBody>
            </p:sp>
            <p:sp>
              <p:nvSpPr>
                <p:cNvPr id="81" name="Полилиния: Фигура 80">
                  <a:extLst>
                    <a:ext uri="{FF2B5EF4-FFF2-40B4-BE49-F238E27FC236}">
                      <a16:creationId xmlns:a16="http://schemas.microsoft.com/office/drawing/2014/main" id="{E8311083-D41B-4770-B6A9-AFA83AAF2885}"/>
                    </a:ext>
                  </a:extLst>
                </p:cNvPr>
                <p:cNvSpPr/>
                <p:nvPr userDrawn="1"/>
              </p:nvSpPr>
              <p:spPr>
                <a:xfrm>
                  <a:off x="594946" y="6446204"/>
                  <a:ext cx="1647106" cy="29670"/>
                </a:xfrm>
                <a:custGeom>
                  <a:avLst/>
                  <a:gdLst>
                    <a:gd name="connsiteX0" fmla="*/ 0 w 1647106"/>
                    <a:gd name="connsiteY0" fmla="*/ 0 h 29670"/>
                    <a:gd name="connsiteX1" fmla="*/ 1647106 w 1647106"/>
                    <a:gd name="connsiteY1" fmla="*/ 0 h 29670"/>
                    <a:gd name="connsiteX2" fmla="*/ 1618238 w 1647106"/>
                    <a:gd name="connsiteY2" fmla="*/ 28868 h 29670"/>
                    <a:gd name="connsiteX3" fmla="*/ 28066 w 1647106"/>
                    <a:gd name="connsiteY3" fmla="*/ 29670 h 29670"/>
                    <a:gd name="connsiteX4" fmla="*/ 28868 w 1647106"/>
                    <a:gd name="connsiteY4" fmla="*/ 28868 h 29670"/>
                    <a:gd name="connsiteX5" fmla="*/ 0 w 1647106"/>
                    <a:gd name="connsiteY5" fmla="*/ 0 h 296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647106" h="29670">
                      <a:moveTo>
                        <a:pt x="0" y="0"/>
                      </a:moveTo>
                      <a:lnTo>
                        <a:pt x="1647106" y="0"/>
                      </a:lnTo>
                      <a:lnTo>
                        <a:pt x="1618238" y="28868"/>
                      </a:lnTo>
                      <a:lnTo>
                        <a:pt x="28066" y="29670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>
                  <a:defPPr>
                    <a:defRPr lang="ru-RU"/>
                  </a:defPPr>
                </a:lstStyle>
                <a:p>
                  <a:pPr algn="ctr" rtl="0"/>
                  <a:endParaRPr lang="ru-RU" dirty="0"/>
                </a:p>
              </p:txBody>
            </p:sp>
            <p:sp>
              <p:nvSpPr>
                <p:cNvPr id="80" name="Полилиния: Фигура 79">
                  <a:extLst>
                    <a:ext uri="{FF2B5EF4-FFF2-40B4-BE49-F238E27FC236}">
                      <a16:creationId xmlns:a16="http://schemas.microsoft.com/office/drawing/2014/main" id="{730A62EE-9416-445D-B0B2-018F008614B8}"/>
                    </a:ext>
                  </a:extLst>
                </p:cNvPr>
                <p:cNvSpPr/>
                <p:nvPr userDrawn="1"/>
              </p:nvSpPr>
              <p:spPr>
                <a:xfrm>
                  <a:off x="654287" y="6507148"/>
                  <a:ext cx="1526821" cy="28869"/>
                </a:xfrm>
                <a:custGeom>
                  <a:avLst/>
                  <a:gdLst>
                    <a:gd name="connsiteX0" fmla="*/ 0 w 1526821"/>
                    <a:gd name="connsiteY0" fmla="*/ 0 h 28869"/>
                    <a:gd name="connsiteX1" fmla="*/ 1526821 w 1526821"/>
                    <a:gd name="connsiteY1" fmla="*/ 0 h 28869"/>
                    <a:gd name="connsiteX2" fmla="*/ 1497952 w 1526821"/>
                    <a:gd name="connsiteY2" fmla="*/ 28868 h 28869"/>
                    <a:gd name="connsiteX3" fmla="*/ 28868 w 1526821"/>
                    <a:gd name="connsiteY3" fmla="*/ 28869 h 28869"/>
                    <a:gd name="connsiteX4" fmla="*/ 0 w 1526821"/>
                    <a:gd name="connsiteY4" fmla="*/ 0 h 28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26821" h="28869">
                      <a:moveTo>
                        <a:pt x="0" y="0"/>
                      </a:moveTo>
                      <a:lnTo>
                        <a:pt x="1526821" y="0"/>
                      </a:lnTo>
                      <a:lnTo>
                        <a:pt x="1497952" y="28868"/>
                      </a:lnTo>
                      <a:lnTo>
                        <a:pt x="28868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>
                  <a:defPPr>
                    <a:defRPr lang="ru-RU"/>
                  </a:defPPr>
                </a:lstStyle>
                <a:p>
                  <a:pPr algn="ctr" rtl="0"/>
                  <a:endParaRPr lang="ru-RU" dirty="0"/>
                </a:p>
              </p:txBody>
            </p:sp>
            <p:sp>
              <p:nvSpPr>
                <p:cNvPr id="79" name="Полилиния: Фигура 78">
                  <a:extLst>
                    <a:ext uri="{FF2B5EF4-FFF2-40B4-BE49-F238E27FC236}">
                      <a16:creationId xmlns:a16="http://schemas.microsoft.com/office/drawing/2014/main" id="{4A92E211-EBEF-4E62-97FD-46ECC42436DF}"/>
                    </a:ext>
                  </a:extLst>
                </p:cNvPr>
                <p:cNvSpPr/>
                <p:nvPr userDrawn="1"/>
              </p:nvSpPr>
              <p:spPr>
                <a:xfrm>
                  <a:off x="715231" y="6568093"/>
                  <a:ext cx="1404932" cy="28868"/>
                </a:xfrm>
                <a:custGeom>
                  <a:avLst/>
                  <a:gdLst>
                    <a:gd name="connsiteX0" fmla="*/ 0 w 1404932"/>
                    <a:gd name="connsiteY0" fmla="*/ 0 h 28868"/>
                    <a:gd name="connsiteX1" fmla="*/ 1404932 w 1404932"/>
                    <a:gd name="connsiteY1" fmla="*/ 0 h 28868"/>
                    <a:gd name="connsiteX2" fmla="*/ 1376064 w 1404932"/>
                    <a:gd name="connsiteY2" fmla="*/ 28868 h 28868"/>
                    <a:gd name="connsiteX3" fmla="*/ 28868 w 1404932"/>
                    <a:gd name="connsiteY3" fmla="*/ 28868 h 28868"/>
                    <a:gd name="connsiteX4" fmla="*/ 0 w 1404932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04932" h="28868">
                      <a:moveTo>
                        <a:pt x="0" y="0"/>
                      </a:moveTo>
                      <a:lnTo>
                        <a:pt x="1404932" y="0"/>
                      </a:lnTo>
                      <a:lnTo>
                        <a:pt x="1376064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>
                  <a:defPPr>
                    <a:defRPr lang="ru-RU"/>
                  </a:defPPr>
                </a:lstStyle>
                <a:p>
                  <a:pPr algn="ctr" rtl="0"/>
                  <a:endParaRPr lang="ru-RU" dirty="0"/>
                </a:p>
              </p:txBody>
            </p:sp>
            <p:sp>
              <p:nvSpPr>
                <p:cNvPr id="78" name="Полилиния: Фигура 77">
                  <a:extLst>
                    <a:ext uri="{FF2B5EF4-FFF2-40B4-BE49-F238E27FC236}">
                      <a16:creationId xmlns:a16="http://schemas.microsoft.com/office/drawing/2014/main" id="{CC8A63A1-564C-478A-B490-96E1C76014CC}"/>
                    </a:ext>
                  </a:extLst>
                </p:cNvPr>
                <p:cNvSpPr/>
                <p:nvPr userDrawn="1"/>
              </p:nvSpPr>
              <p:spPr>
                <a:xfrm>
                  <a:off x="776977" y="6628235"/>
                  <a:ext cx="1283044" cy="29671"/>
                </a:xfrm>
                <a:custGeom>
                  <a:avLst/>
                  <a:gdLst>
                    <a:gd name="connsiteX0" fmla="*/ 1283044 w 1283044"/>
                    <a:gd name="connsiteY0" fmla="*/ 0 h 29671"/>
                    <a:gd name="connsiteX1" fmla="*/ 1254175 w 1283044"/>
                    <a:gd name="connsiteY1" fmla="*/ 28869 h 29671"/>
                    <a:gd name="connsiteX2" fmla="*/ 28067 w 1283044"/>
                    <a:gd name="connsiteY2" fmla="*/ 29671 h 29671"/>
                    <a:gd name="connsiteX3" fmla="*/ 28869 w 1283044"/>
                    <a:gd name="connsiteY3" fmla="*/ 28869 h 29671"/>
                    <a:gd name="connsiteX4" fmla="*/ 0 w 1283044"/>
                    <a:gd name="connsiteY4" fmla="*/ 1 h 29671"/>
                    <a:gd name="connsiteX5" fmla="*/ 1283044 w 1283044"/>
                    <a:gd name="connsiteY5" fmla="*/ 0 h 29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283044" h="29671">
                      <a:moveTo>
                        <a:pt x="1283044" y="0"/>
                      </a:moveTo>
                      <a:lnTo>
                        <a:pt x="1254175" y="28869"/>
                      </a:lnTo>
                      <a:lnTo>
                        <a:pt x="28067" y="29671"/>
                      </a:lnTo>
                      <a:lnTo>
                        <a:pt x="28869" y="28869"/>
                      </a:lnTo>
                      <a:lnTo>
                        <a:pt x="0" y="1"/>
                      </a:lnTo>
                      <a:lnTo>
                        <a:pt x="1283044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>
                  <a:defPPr>
                    <a:defRPr lang="ru-RU"/>
                  </a:defPPr>
                </a:lstStyle>
                <a:p>
                  <a:pPr algn="ctr" rtl="0"/>
                  <a:endParaRPr lang="ru-RU" dirty="0"/>
                </a:p>
              </p:txBody>
            </p:sp>
            <p:sp>
              <p:nvSpPr>
                <p:cNvPr id="77" name="Полилиния: Фигура 76">
                  <a:extLst>
                    <a:ext uri="{FF2B5EF4-FFF2-40B4-BE49-F238E27FC236}">
                      <a16:creationId xmlns:a16="http://schemas.microsoft.com/office/drawing/2014/main" id="{4162FC41-462F-4E99-AACA-F5B9C804FB14}"/>
                    </a:ext>
                  </a:extLst>
                </p:cNvPr>
                <p:cNvSpPr/>
                <p:nvPr userDrawn="1"/>
              </p:nvSpPr>
              <p:spPr>
                <a:xfrm>
                  <a:off x="837922" y="6689180"/>
                  <a:ext cx="1161154" cy="29670"/>
                </a:xfrm>
                <a:custGeom>
                  <a:avLst/>
                  <a:gdLst>
                    <a:gd name="connsiteX0" fmla="*/ 0 w 1161154"/>
                    <a:gd name="connsiteY0" fmla="*/ 0 h 29670"/>
                    <a:gd name="connsiteX1" fmla="*/ 1161154 w 1161154"/>
                    <a:gd name="connsiteY1" fmla="*/ 0 h 29670"/>
                    <a:gd name="connsiteX2" fmla="*/ 1132285 w 1161154"/>
                    <a:gd name="connsiteY2" fmla="*/ 28868 h 29670"/>
                    <a:gd name="connsiteX3" fmla="*/ 28066 w 1161154"/>
                    <a:gd name="connsiteY3" fmla="*/ 29670 h 29670"/>
                    <a:gd name="connsiteX4" fmla="*/ 28868 w 1161154"/>
                    <a:gd name="connsiteY4" fmla="*/ 28868 h 29670"/>
                    <a:gd name="connsiteX5" fmla="*/ 0 w 1161154"/>
                    <a:gd name="connsiteY5" fmla="*/ 0 h 296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61154" h="29670">
                      <a:moveTo>
                        <a:pt x="0" y="0"/>
                      </a:moveTo>
                      <a:lnTo>
                        <a:pt x="1161154" y="0"/>
                      </a:lnTo>
                      <a:lnTo>
                        <a:pt x="1132285" y="28868"/>
                      </a:lnTo>
                      <a:lnTo>
                        <a:pt x="28066" y="29670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>
                  <a:defPPr>
                    <a:defRPr lang="ru-RU"/>
                  </a:defPPr>
                </a:lstStyle>
                <a:p>
                  <a:pPr algn="ctr" rtl="0"/>
                  <a:endParaRPr lang="ru-RU" dirty="0"/>
                </a:p>
              </p:txBody>
            </p:sp>
            <p:sp>
              <p:nvSpPr>
                <p:cNvPr id="76" name="Полилиния: Фигура 75">
                  <a:extLst>
                    <a:ext uri="{FF2B5EF4-FFF2-40B4-BE49-F238E27FC236}">
                      <a16:creationId xmlns:a16="http://schemas.microsoft.com/office/drawing/2014/main" id="{1F9B61AC-B03D-4064-9DE6-9818F53F333C}"/>
                    </a:ext>
                  </a:extLst>
                </p:cNvPr>
                <p:cNvSpPr/>
                <p:nvPr userDrawn="1"/>
              </p:nvSpPr>
              <p:spPr>
                <a:xfrm>
                  <a:off x="897263" y="6750124"/>
                  <a:ext cx="1040868" cy="28869"/>
                </a:xfrm>
                <a:custGeom>
                  <a:avLst/>
                  <a:gdLst>
                    <a:gd name="connsiteX0" fmla="*/ 0 w 1040868"/>
                    <a:gd name="connsiteY0" fmla="*/ 0 h 28869"/>
                    <a:gd name="connsiteX1" fmla="*/ 1040868 w 1040868"/>
                    <a:gd name="connsiteY1" fmla="*/ 0 h 28869"/>
                    <a:gd name="connsiteX2" fmla="*/ 1012000 w 1040868"/>
                    <a:gd name="connsiteY2" fmla="*/ 28869 h 28869"/>
                    <a:gd name="connsiteX3" fmla="*/ 28868 w 1040868"/>
                    <a:gd name="connsiteY3" fmla="*/ 28869 h 28869"/>
                    <a:gd name="connsiteX4" fmla="*/ 0 w 1040868"/>
                    <a:gd name="connsiteY4" fmla="*/ 0 h 28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40868" h="28869">
                      <a:moveTo>
                        <a:pt x="0" y="0"/>
                      </a:moveTo>
                      <a:lnTo>
                        <a:pt x="1040868" y="0"/>
                      </a:lnTo>
                      <a:lnTo>
                        <a:pt x="1012000" y="28869"/>
                      </a:lnTo>
                      <a:lnTo>
                        <a:pt x="28868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>
                  <a:defPPr>
                    <a:defRPr lang="ru-RU"/>
                  </a:defPPr>
                </a:lstStyle>
                <a:p>
                  <a:pPr algn="ctr" rtl="0"/>
                  <a:endParaRPr lang="ru-RU" dirty="0"/>
                </a:p>
              </p:txBody>
            </p:sp>
            <p:sp>
              <p:nvSpPr>
                <p:cNvPr id="73" name="Полилиния: фигура 72">
                  <a:extLst>
                    <a:ext uri="{FF2B5EF4-FFF2-40B4-BE49-F238E27FC236}">
                      <a16:creationId xmlns:a16="http://schemas.microsoft.com/office/drawing/2014/main" id="{C104BA00-790F-438D-AC93-117E23CF2099}"/>
                    </a:ext>
                  </a:extLst>
                </p:cNvPr>
                <p:cNvSpPr/>
                <p:nvPr userDrawn="1"/>
              </p:nvSpPr>
              <p:spPr>
                <a:xfrm>
                  <a:off x="958207" y="6811069"/>
                  <a:ext cx="918980" cy="28869"/>
                </a:xfrm>
                <a:custGeom>
                  <a:avLst/>
                  <a:gdLst>
                    <a:gd name="connsiteX0" fmla="*/ 0 w 918980"/>
                    <a:gd name="connsiteY0" fmla="*/ 0 h 28869"/>
                    <a:gd name="connsiteX1" fmla="*/ 918980 w 918980"/>
                    <a:gd name="connsiteY1" fmla="*/ 0 h 28869"/>
                    <a:gd name="connsiteX2" fmla="*/ 890112 w 918980"/>
                    <a:gd name="connsiteY2" fmla="*/ 28868 h 28869"/>
                    <a:gd name="connsiteX3" fmla="*/ 28869 w 918980"/>
                    <a:gd name="connsiteY3" fmla="*/ 28869 h 28869"/>
                    <a:gd name="connsiteX4" fmla="*/ 0 w 918980"/>
                    <a:gd name="connsiteY4" fmla="*/ 0 h 28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18980" h="28869">
                      <a:moveTo>
                        <a:pt x="0" y="0"/>
                      </a:moveTo>
                      <a:lnTo>
                        <a:pt x="918980" y="0"/>
                      </a:lnTo>
                      <a:lnTo>
                        <a:pt x="890112" y="28868"/>
                      </a:lnTo>
                      <a:lnTo>
                        <a:pt x="28869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>
                  <a:defPPr>
                    <a:defRPr lang="ru-RU"/>
                  </a:defPPr>
                </a:lstStyle>
                <a:p>
                  <a:pPr algn="ctr" rtl="0"/>
                  <a:endParaRPr lang="ru-RU" dirty="0"/>
                </a:p>
              </p:txBody>
            </p:sp>
          </p:grpSp>
          <p:sp>
            <p:nvSpPr>
              <p:cNvPr id="101" name="Полилиния: Фигура 100">
                <a:extLst>
                  <a:ext uri="{FF2B5EF4-FFF2-40B4-BE49-F238E27FC236}">
                    <a16:creationId xmlns:a16="http://schemas.microsoft.com/office/drawing/2014/main" id="{788A3CD7-1915-41CF-9FB5-E6FEDCA8F19C}"/>
                  </a:ext>
                </a:extLst>
              </p:cNvPr>
              <p:cNvSpPr/>
              <p:nvPr userDrawn="1"/>
            </p:nvSpPr>
            <p:spPr>
              <a:xfrm>
                <a:off x="2960473" y="5801762"/>
                <a:ext cx="1075475" cy="1058335"/>
              </a:xfrm>
              <a:custGeom>
                <a:avLst/>
                <a:gdLst>
                  <a:gd name="connsiteX0" fmla="*/ 1062720 w 1062720"/>
                  <a:gd name="connsiteY0" fmla="*/ 0 h 1062720"/>
                  <a:gd name="connsiteX1" fmla="*/ 1062720 w 1062720"/>
                  <a:gd name="connsiteY1" fmla="*/ 1062720 h 1062720"/>
                  <a:gd name="connsiteX2" fmla="*/ 0 w 1062720"/>
                  <a:gd name="connsiteY2" fmla="*/ 1062720 h 1062720"/>
                  <a:gd name="connsiteX3" fmla="*/ 1062720 w 1062720"/>
                  <a:gd name="connsiteY3" fmla="*/ 0 h 10627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62720" h="1062720">
                    <a:moveTo>
                      <a:pt x="1062720" y="0"/>
                    </a:moveTo>
                    <a:lnTo>
                      <a:pt x="1062720" y="1062720"/>
                    </a:lnTo>
                    <a:lnTo>
                      <a:pt x="0" y="1062720"/>
                    </a:lnTo>
                    <a:lnTo>
                      <a:pt x="106272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ru-RU"/>
                </a:defPPr>
              </a:lstStyle>
              <a:p>
                <a:pPr algn="ctr" rtl="0"/>
                <a:endParaRPr lang="ru-RU" dirty="0"/>
              </a:p>
            </p:txBody>
          </p:sp>
          <p:sp>
            <p:nvSpPr>
              <p:cNvPr id="133" name="Полилиния: Фигура 132">
                <a:extLst>
                  <a:ext uri="{FF2B5EF4-FFF2-40B4-BE49-F238E27FC236}">
                    <a16:creationId xmlns:a16="http://schemas.microsoft.com/office/drawing/2014/main" id="{3591DEB5-C98C-4EF8-AA57-B8F45C484FF4}"/>
                  </a:ext>
                </a:extLst>
              </p:cNvPr>
              <p:cNvSpPr/>
              <p:nvPr userDrawn="1"/>
            </p:nvSpPr>
            <p:spPr>
              <a:xfrm>
                <a:off x="-7601" y="2930958"/>
                <a:ext cx="1128311" cy="2870805"/>
              </a:xfrm>
              <a:custGeom>
                <a:avLst/>
                <a:gdLst>
                  <a:gd name="connsiteX0" fmla="*/ 1128311 w 1128311"/>
                  <a:gd name="connsiteY0" fmla="*/ 0 h 2870805"/>
                  <a:gd name="connsiteX1" fmla="*/ 1123909 w 1128311"/>
                  <a:gd name="connsiteY1" fmla="*/ 2870805 h 2870805"/>
                  <a:gd name="connsiteX2" fmla="*/ 0 w 1128311"/>
                  <a:gd name="connsiteY2" fmla="*/ 1743443 h 2870805"/>
                  <a:gd name="connsiteX3" fmla="*/ 0 w 1128311"/>
                  <a:gd name="connsiteY3" fmla="*/ 1124856 h 2870805"/>
                  <a:gd name="connsiteX4" fmla="*/ 1128311 w 1128311"/>
                  <a:gd name="connsiteY4" fmla="*/ 0 h 28708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28311" h="2870805">
                    <a:moveTo>
                      <a:pt x="1128311" y="0"/>
                    </a:moveTo>
                    <a:lnTo>
                      <a:pt x="1123909" y="2870805"/>
                    </a:lnTo>
                    <a:lnTo>
                      <a:pt x="0" y="1743443"/>
                    </a:lnTo>
                    <a:lnTo>
                      <a:pt x="0" y="1124856"/>
                    </a:lnTo>
                    <a:lnTo>
                      <a:pt x="112831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ru-RU"/>
                </a:defPPr>
              </a:lstStyle>
              <a:p>
                <a:pPr algn="ctr" rtl="0"/>
                <a:endParaRPr lang="ru-RU" dirty="0"/>
              </a:p>
            </p:txBody>
          </p:sp>
          <p:sp>
            <p:nvSpPr>
              <p:cNvPr id="155" name="Полилиния: фигура 154">
                <a:extLst>
                  <a:ext uri="{FF2B5EF4-FFF2-40B4-BE49-F238E27FC236}">
                    <a16:creationId xmlns:a16="http://schemas.microsoft.com/office/drawing/2014/main" id="{6FFCF0CF-3167-4E3E-BD4A-236ACC247EC0}"/>
                  </a:ext>
                </a:extLst>
              </p:cNvPr>
              <p:cNvSpPr/>
              <p:nvPr/>
            </p:nvSpPr>
            <p:spPr>
              <a:xfrm rot="13500280">
                <a:off x="126341" y="458327"/>
                <a:ext cx="2024298" cy="2024298"/>
              </a:xfrm>
              <a:custGeom>
                <a:avLst/>
                <a:gdLst>
                  <a:gd name="connsiteX0" fmla="*/ 2024298 w 2024298"/>
                  <a:gd name="connsiteY0" fmla="*/ 2024298 h 2024298"/>
                  <a:gd name="connsiteX1" fmla="*/ 0 w 2024298"/>
                  <a:gd name="connsiteY1" fmla="*/ 0 h 2024298"/>
                  <a:gd name="connsiteX2" fmla="*/ 40826 w 2024298"/>
                  <a:gd name="connsiteY2" fmla="*/ 0 h 2024298"/>
                  <a:gd name="connsiteX3" fmla="*/ 2024298 w 2024298"/>
                  <a:gd name="connsiteY3" fmla="*/ 1983472 h 2024298"/>
                  <a:gd name="connsiteX4" fmla="*/ 2024298 w 2024298"/>
                  <a:gd name="connsiteY4" fmla="*/ 2024298 h 2024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24298" h="2024298">
                    <a:moveTo>
                      <a:pt x="2024298" y="2024298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2024298" y="1983472"/>
                    </a:lnTo>
                    <a:lnTo>
                      <a:pt x="2024298" y="2024298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ru-RU"/>
                </a:defPPr>
              </a:lstStyle>
              <a:p>
                <a:pPr rtl="0"/>
                <a:endParaRPr lang="ru-RU" dirty="0"/>
              </a:p>
            </p:txBody>
          </p:sp>
          <p:sp>
            <p:nvSpPr>
              <p:cNvPr id="154" name="Полилиния: Фигура 153">
                <a:extLst>
                  <a:ext uri="{FF2B5EF4-FFF2-40B4-BE49-F238E27FC236}">
                    <a16:creationId xmlns:a16="http://schemas.microsoft.com/office/drawing/2014/main" id="{AB47A61A-6E4C-49A5-A2E8-2410A107CC2A}"/>
                  </a:ext>
                </a:extLst>
              </p:cNvPr>
              <p:cNvSpPr/>
              <p:nvPr/>
            </p:nvSpPr>
            <p:spPr>
              <a:xfrm rot="13500280">
                <a:off x="108491" y="501416"/>
                <a:ext cx="1938109" cy="1938109"/>
              </a:xfrm>
              <a:custGeom>
                <a:avLst/>
                <a:gdLst>
                  <a:gd name="connsiteX0" fmla="*/ 1938109 w 1938109"/>
                  <a:gd name="connsiteY0" fmla="*/ 1938109 h 1938109"/>
                  <a:gd name="connsiteX1" fmla="*/ 0 w 1938109"/>
                  <a:gd name="connsiteY1" fmla="*/ 0 h 1938109"/>
                  <a:gd name="connsiteX2" fmla="*/ 40826 w 1938109"/>
                  <a:gd name="connsiteY2" fmla="*/ 0 h 1938109"/>
                  <a:gd name="connsiteX3" fmla="*/ 1938109 w 1938109"/>
                  <a:gd name="connsiteY3" fmla="*/ 1897283 h 1938109"/>
                  <a:gd name="connsiteX4" fmla="*/ 1938109 w 1938109"/>
                  <a:gd name="connsiteY4" fmla="*/ 1938109 h 19381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38109" h="1938109">
                    <a:moveTo>
                      <a:pt x="1938109" y="1938109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938109" y="1897283"/>
                    </a:lnTo>
                    <a:lnTo>
                      <a:pt x="1938109" y="1938109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ru-RU"/>
                </a:defPPr>
              </a:lstStyle>
              <a:p>
                <a:pPr rtl="0"/>
                <a:endParaRPr lang="ru-RU" dirty="0"/>
              </a:p>
            </p:txBody>
          </p:sp>
          <p:sp>
            <p:nvSpPr>
              <p:cNvPr id="153" name="Полилиния: Фигура 152">
                <a:extLst>
                  <a:ext uri="{FF2B5EF4-FFF2-40B4-BE49-F238E27FC236}">
                    <a16:creationId xmlns:a16="http://schemas.microsoft.com/office/drawing/2014/main" id="{FC8CDBA7-BF04-4719-8D66-513A71ECCAFF}"/>
                  </a:ext>
                </a:extLst>
              </p:cNvPr>
              <p:cNvSpPr/>
              <p:nvPr/>
            </p:nvSpPr>
            <p:spPr>
              <a:xfrm rot="13500280">
                <a:off x="90475" y="544906"/>
                <a:ext cx="1853055" cy="1851921"/>
              </a:xfrm>
              <a:custGeom>
                <a:avLst/>
                <a:gdLst>
                  <a:gd name="connsiteX0" fmla="*/ 1851921 w 1853055"/>
                  <a:gd name="connsiteY0" fmla="*/ 1851921 h 1851921"/>
                  <a:gd name="connsiteX1" fmla="*/ 0 w 1853055"/>
                  <a:gd name="connsiteY1" fmla="*/ 0 h 1851921"/>
                  <a:gd name="connsiteX2" fmla="*/ 40826 w 1853055"/>
                  <a:gd name="connsiteY2" fmla="*/ 0 h 1851921"/>
                  <a:gd name="connsiteX3" fmla="*/ 1853055 w 1853055"/>
                  <a:gd name="connsiteY3" fmla="*/ 1811094 h 1851921"/>
                  <a:gd name="connsiteX4" fmla="*/ 1851920 w 1853055"/>
                  <a:gd name="connsiteY4" fmla="*/ 1811094 h 1851921"/>
                  <a:gd name="connsiteX5" fmla="*/ 1851921 w 1853055"/>
                  <a:gd name="connsiteY5" fmla="*/ 1851921 h 18519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53055" h="1851921">
                    <a:moveTo>
                      <a:pt x="1851921" y="1851921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853055" y="1811094"/>
                    </a:lnTo>
                    <a:lnTo>
                      <a:pt x="1851920" y="1811094"/>
                    </a:lnTo>
                    <a:lnTo>
                      <a:pt x="1851921" y="1851921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ru-RU"/>
                </a:defPPr>
              </a:lstStyle>
              <a:p>
                <a:pPr rtl="0"/>
                <a:endParaRPr lang="ru-RU" dirty="0"/>
              </a:p>
            </p:txBody>
          </p:sp>
          <p:sp>
            <p:nvSpPr>
              <p:cNvPr id="152" name="Полилиния: Фигура 151">
                <a:extLst>
                  <a:ext uri="{FF2B5EF4-FFF2-40B4-BE49-F238E27FC236}">
                    <a16:creationId xmlns:a16="http://schemas.microsoft.com/office/drawing/2014/main" id="{79CDC826-71AB-4245-AC5F-8DC9DB2BBCE0}"/>
                  </a:ext>
                </a:extLst>
              </p:cNvPr>
              <p:cNvSpPr/>
              <p:nvPr/>
            </p:nvSpPr>
            <p:spPr>
              <a:xfrm rot="13500280">
                <a:off x="72624" y="587994"/>
                <a:ext cx="1766866" cy="1765732"/>
              </a:xfrm>
              <a:custGeom>
                <a:avLst/>
                <a:gdLst>
                  <a:gd name="connsiteX0" fmla="*/ 1765732 w 1766866"/>
                  <a:gd name="connsiteY0" fmla="*/ 1765732 h 1765732"/>
                  <a:gd name="connsiteX1" fmla="*/ 0 w 1766866"/>
                  <a:gd name="connsiteY1" fmla="*/ 0 h 1765732"/>
                  <a:gd name="connsiteX2" fmla="*/ 40826 w 1766866"/>
                  <a:gd name="connsiteY2" fmla="*/ 0 h 1765732"/>
                  <a:gd name="connsiteX3" fmla="*/ 1766866 w 1766866"/>
                  <a:gd name="connsiteY3" fmla="*/ 1724906 h 1765732"/>
                  <a:gd name="connsiteX4" fmla="*/ 1765731 w 1766866"/>
                  <a:gd name="connsiteY4" fmla="*/ 1724906 h 1765732"/>
                  <a:gd name="connsiteX5" fmla="*/ 1765732 w 1766866"/>
                  <a:gd name="connsiteY5" fmla="*/ 1765732 h 17657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66866" h="1765732">
                    <a:moveTo>
                      <a:pt x="1765732" y="1765732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766866" y="1724906"/>
                    </a:lnTo>
                    <a:lnTo>
                      <a:pt x="1765731" y="1724906"/>
                    </a:lnTo>
                    <a:lnTo>
                      <a:pt x="1765732" y="1765732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ru-RU"/>
                </a:defPPr>
              </a:lstStyle>
              <a:p>
                <a:pPr rtl="0"/>
                <a:endParaRPr lang="ru-RU" dirty="0"/>
              </a:p>
            </p:txBody>
          </p:sp>
          <p:sp>
            <p:nvSpPr>
              <p:cNvPr id="151" name="Полилиния: Фигура 150">
                <a:extLst>
                  <a:ext uri="{FF2B5EF4-FFF2-40B4-BE49-F238E27FC236}">
                    <a16:creationId xmlns:a16="http://schemas.microsoft.com/office/drawing/2014/main" id="{4DE1670F-43B8-4EA8-878C-AC3FF1921E21}"/>
                  </a:ext>
                </a:extLst>
              </p:cNvPr>
              <p:cNvSpPr/>
              <p:nvPr/>
            </p:nvSpPr>
            <p:spPr>
              <a:xfrm rot="13500280">
                <a:off x="55175" y="630117"/>
                <a:ext cx="1680678" cy="1680677"/>
              </a:xfrm>
              <a:custGeom>
                <a:avLst/>
                <a:gdLst>
                  <a:gd name="connsiteX0" fmla="*/ 1680678 w 1680678"/>
                  <a:gd name="connsiteY0" fmla="*/ 1680677 h 1680677"/>
                  <a:gd name="connsiteX1" fmla="*/ 0 w 1680678"/>
                  <a:gd name="connsiteY1" fmla="*/ 0 h 1680677"/>
                  <a:gd name="connsiteX2" fmla="*/ 40826 w 1680678"/>
                  <a:gd name="connsiteY2" fmla="*/ 0 h 1680677"/>
                  <a:gd name="connsiteX3" fmla="*/ 1680678 w 1680678"/>
                  <a:gd name="connsiteY3" fmla="*/ 1639851 h 1680677"/>
                  <a:gd name="connsiteX4" fmla="*/ 1680678 w 1680678"/>
                  <a:gd name="connsiteY4" fmla="*/ 1680677 h 16806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80678" h="1680677">
                    <a:moveTo>
                      <a:pt x="1680678" y="1680677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680678" y="1639851"/>
                    </a:lnTo>
                    <a:lnTo>
                      <a:pt x="1680678" y="1680677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ru-RU"/>
                </a:defPPr>
              </a:lstStyle>
              <a:p>
                <a:pPr rtl="0"/>
                <a:endParaRPr lang="ru-RU" dirty="0"/>
              </a:p>
            </p:txBody>
          </p:sp>
          <p:sp>
            <p:nvSpPr>
              <p:cNvPr id="150" name="Полилиния: Фигура 149">
                <a:extLst>
                  <a:ext uri="{FF2B5EF4-FFF2-40B4-BE49-F238E27FC236}">
                    <a16:creationId xmlns:a16="http://schemas.microsoft.com/office/drawing/2014/main" id="{4AE780ED-EF51-4AD7-A73F-01E563D0E8BC}"/>
                  </a:ext>
                </a:extLst>
              </p:cNvPr>
              <p:cNvSpPr/>
              <p:nvPr/>
            </p:nvSpPr>
            <p:spPr>
              <a:xfrm rot="13500280">
                <a:off x="37325" y="673206"/>
                <a:ext cx="1594489" cy="1594489"/>
              </a:xfrm>
              <a:custGeom>
                <a:avLst/>
                <a:gdLst>
                  <a:gd name="connsiteX0" fmla="*/ 1594489 w 1594489"/>
                  <a:gd name="connsiteY0" fmla="*/ 1594489 h 1594489"/>
                  <a:gd name="connsiteX1" fmla="*/ 0 w 1594489"/>
                  <a:gd name="connsiteY1" fmla="*/ 0 h 1594489"/>
                  <a:gd name="connsiteX2" fmla="*/ 40826 w 1594489"/>
                  <a:gd name="connsiteY2" fmla="*/ 0 h 1594489"/>
                  <a:gd name="connsiteX3" fmla="*/ 1594489 w 1594489"/>
                  <a:gd name="connsiteY3" fmla="*/ 1553663 h 1594489"/>
                  <a:gd name="connsiteX4" fmla="*/ 1594489 w 1594489"/>
                  <a:gd name="connsiteY4" fmla="*/ 1594489 h 15944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94489" h="1594489">
                    <a:moveTo>
                      <a:pt x="1594489" y="1594489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594489" y="1553663"/>
                    </a:lnTo>
                    <a:lnTo>
                      <a:pt x="1594489" y="1594489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ru-RU"/>
                </a:defPPr>
              </a:lstStyle>
              <a:p>
                <a:pPr rtl="0"/>
                <a:endParaRPr lang="ru-RU" dirty="0"/>
              </a:p>
            </p:txBody>
          </p:sp>
          <p:sp>
            <p:nvSpPr>
              <p:cNvPr id="149" name="Полилиния: Фигура 148">
                <a:extLst>
                  <a:ext uri="{FF2B5EF4-FFF2-40B4-BE49-F238E27FC236}">
                    <a16:creationId xmlns:a16="http://schemas.microsoft.com/office/drawing/2014/main" id="{BE269AE3-65CE-4B86-B8B1-413783695039}"/>
                  </a:ext>
                </a:extLst>
              </p:cNvPr>
              <p:cNvSpPr/>
              <p:nvPr/>
            </p:nvSpPr>
            <p:spPr>
              <a:xfrm rot="13500280">
                <a:off x="19309" y="716696"/>
                <a:ext cx="1509435" cy="1508300"/>
              </a:xfrm>
              <a:custGeom>
                <a:avLst/>
                <a:gdLst>
                  <a:gd name="connsiteX0" fmla="*/ 1508301 w 1509435"/>
                  <a:gd name="connsiteY0" fmla="*/ 1508300 h 1508300"/>
                  <a:gd name="connsiteX1" fmla="*/ 0 w 1509435"/>
                  <a:gd name="connsiteY1" fmla="*/ 0 h 1508300"/>
                  <a:gd name="connsiteX2" fmla="*/ 40826 w 1509435"/>
                  <a:gd name="connsiteY2" fmla="*/ 0 h 1508300"/>
                  <a:gd name="connsiteX3" fmla="*/ 1509435 w 1509435"/>
                  <a:gd name="connsiteY3" fmla="*/ 1467474 h 1508300"/>
                  <a:gd name="connsiteX4" fmla="*/ 1508301 w 1509435"/>
                  <a:gd name="connsiteY4" fmla="*/ 1467474 h 1508300"/>
                  <a:gd name="connsiteX5" fmla="*/ 1508301 w 1509435"/>
                  <a:gd name="connsiteY5" fmla="*/ 1508300 h 1508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09435" h="1508300">
                    <a:moveTo>
                      <a:pt x="1508301" y="1508300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509435" y="1467474"/>
                    </a:lnTo>
                    <a:lnTo>
                      <a:pt x="1508301" y="1467474"/>
                    </a:lnTo>
                    <a:lnTo>
                      <a:pt x="1508301" y="1508300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ru-RU"/>
                </a:defPPr>
              </a:lstStyle>
              <a:p>
                <a:pPr rtl="0"/>
                <a:endParaRPr lang="ru-RU" dirty="0"/>
              </a:p>
            </p:txBody>
          </p:sp>
          <p:sp>
            <p:nvSpPr>
              <p:cNvPr id="148" name="Полилиния: Фигура 147">
                <a:extLst>
                  <a:ext uri="{FF2B5EF4-FFF2-40B4-BE49-F238E27FC236}">
                    <a16:creationId xmlns:a16="http://schemas.microsoft.com/office/drawing/2014/main" id="{C35E0649-74BB-4271-BE7D-1F2ED094753E}"/>
                  </a:ext>
                </a:extLst>
              </p:cNvPr>
              <p:cNvSpPr/>
              <p:nvPr/>
            </p:nvSpPr>
            <p:spPr>
              <a:xfrm rot="13500280">
                <a:off x="1859" y="758817"/>
                <a:ext cx="1423246" cy="1423247"/>
              </a:xfrm>
              <a:custGeom>
                <a:avLst/>
                <a:gdLst>
                  <a:gd name="connsiteX0" fmla="*/ 1423246 w 1423246"/>
                  <a:gd name="connsiteY0" fmla="*/ 1423247 h 1423247"/>
                  <a:gd name="connsiteX1" fmla="*/ 0 w 1423246"/>
                  <a:gd name="connsiteY1" fmla="*/ 0 h 1423247"/>
                  <a:gd name="connsiteX2" fmla="*/ 40825 w 1423246"/>
                  <a:gd name="connsiteY2" fmla="*/ 0 h 1423247"/>
                  <a:gd name="connsiteX3" fmla="*/ 1423246 w 1423246"/>
                  <a:gd name="connsiteY3" fmla="*/ 1382420 h 1423247"/>
                  <a:gd name="connsiteX4" fmla="*/ 1423246 w 1423246"/>
                  <a:gd name="connsiteY4" fmla="*/ 1423247 h 14232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23246" h="1423247">
                    <a:moveTo>
                      <a:pt x="1423246" y="1423247"/>
                    </a:moveTo>
                    <a:lnTo>
                      <a:pt x="0" y="0"/>
                    </a:lnTo>
                    <a:lnTo>
                      <a:pt x="40825" y="0"/>
                    </a:lnTo>
                    <a:lnTo>
                      <a:pt x="1423246" y="1382420"/>
                    </a:lnTo>
                    <a:lnTo>
                      <a:pt x="1423246" y="1423247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ru-RU"/>
                </a:defPPr>
              </a:lstStyle>
              <a:p>
                <a:pPr rtl="0"/>
                <a:endParaRPr lang="ru-RU" dirty="0"/>
              </a:p>
            </p:txBody>
          </p:sp>
          <p:sp>
            <p:nvSpPr>
              <p:cNvPr id="147" name="Полилиния: Фигура 146">
                <a:extLst>
                  <a:ext uri="{FF2B5EF4-FFF2-40B4-BE49-F238E27FC236}">
                    <a16:creationId xmlns:a16="http://schemas.microsoft.com/office/drawing/2014/main" id="{6C2D71F3-0A7A-4745-A34F-CE00E95F927C}"/>
                  </a:ext>
                </a:extLst>
              </p:cNvPr>
              <p:cNvSpPr/>
              <p:nvPr/>
            </p:nvSpPr>
            <p:spPr>
              <a:xfrm rot="13500280">
                <a:off x="-15991" y="801908"/>
                <a:ext cx="1337057" cy="1337057"/>
              </a:xfrm>
              <a:custGeom>
                <a:avLst/>
                <a:gdLst>
                  <a:gd name="connsiteX0" fmla="*/ 1337057 w 1337057"/>
                  <a:gd name="connsiteY0" fmla="*/ 1337057 h 1337057"/>
                  <a:gd name="connsiteX1" fmla="*/ 0 w 1337057"/>
                  <a:gd name="connsiteY1" fmla="*/ 0 h 1337057"/>
                  <a:gd name="connsiteX2" fmla="*/ 40826 w 1337057"/>
                  <a:gd name="connsiteY2" fmla="*/ 0 h 1337057"/>
                  <a:gd name="connsiteX3" fmla="*/ 1337057 w 1337057"/>
                  <a:gd name="connsiteY3" fmla="*/ 1296231 h 1337057"/>
                  <a:gd name="connsiteX4" fmla="*/ 1337057 w 1337057"/>
                  <a:gd name="connsiteY4" fmla="*/ 1337057 h 13370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37057" h="1337057">
                    <a:moveTo>
                      <a:pt x="1337057" y="1337057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337057" y="1296231"/>
                    </a:lnTo>
                    <a:lnTo>
                      <a:pt x="1337057" y="1337057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ru-RU"/>
                </a:defPPr>
              </a:lstStyle>
              <a:p>
                <a:pPr rtl="0"/>
                <a:endParaRPr lang="ru-RU" dirty="0"/>
              </a:p>
            </p:txBody>
          </p:sp>
          <p:sp>
            <p:nvSpPr>
              <p:cNvPr id="146" name="Полилиния: Фигура 145">
                <a:extLst>
                  <a:ext uri="{FF2B5EF4-FFF2-40B4-BE49-F238E27FC236}">
                    <a16:creationId xmlns:a16="http://schemas.microsoft.com/office/drawing/2014/main" id="{51BF2AB6-6873-4ED8-98DB-4A9398AF7324}"/>
                  </a:ext>
                </a:extLst>
              </p:cNvPr>
              <p:cNvSpPr/>
              <p:nvPr/>
            </p:nvSpPr>
            <p:spPr>
              <a:xfrm rot="13500280">
                <a:off x="-33841" y="844997"/>
                <a:ext cx="1250869" cy="1250869"/>
              </a:xfrm>
              <a:custGeom>
                <a:avLst/>
                <a:gdLst>
                  <a:gd name="connsiteX0" fmla="*/ 1250869 w 1250869"/>
                  <a:gd name="connsiteY0" fmla="*/ 1250869 h 1250869"/>
                  <a:gd name="connsiteX1" fmla="*/ 0 w 1250869"/>
                  <a:gd name="connsiteY1" fmla="*/ 0 h 1250869"/>
                  <a:gd name="connsiteX2" fmla="*/ 40825 w 1250869"/>
                  <a:gd name="connsiteY2" fmla="*/ 0 h 1250869"/>
                  <a:gd name="connsiteX3" fmla="*/ 1250869 w 1250869"/>
                  <a:gd name="connsiteY3" fmla="*/ 1210042 h 1250869"/>
                  <a:gd name="connsiteX4" fmla="*/ 1250869 w 1250869"/>
                  <a:gd name="connsiteY4" fmla="*/ 1250869 h 1250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50869" h="1250869">
                    <a:moveTo>
                      <a:pt x="1250869" y="1250869"/>
                    </a:moveTo>
                    <a:lnTo>
                      <a:pt x="0" y="0"/>
                    </a:lnTo>
                    <a:lnTo>
                      <a:pt x="40825" y="0"/>
                    </a:lnTo>
                    <a:lnTo>
                      <a:pt x="1250869" y="1210042"/>
                    </a:lnTo>
                    <a:lnTo>
                      <a:pt x="1250869" y="1250869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ru-RU"/>
                </a:defPPr>
              </a:lstStyle>
              <a:p>
                <a:pPr rtl="0"/>
                <a:endParaRPr lang="ru-RU" dirty="0"/>
              </a:p>
            </p:txBody>
          </p:sp>
          <p:sp>
            <p:nvSpPr>
              <p:cNvPr id="145" name="Полилиния: Фигура 144">
                <a:extLst>
                  <a:ext uri="{FF2B5EF4-FFF2-40B4-BE49-F238E27FC236}">
                    <a16:creationId xmlns:a16="http://schemas.microsoft.com/office/drawing/2014/main" id="{38BEE1DC-3180-496F-B9F2-0541143A9C65}"/>
                  </a:ext>
                </a:extLst>
              </p:cNvPr>
              <p:cNvSpPr/>
              <p:nvPr/>
            </p:nvSpPr>
            <p:spPr>
              <a:xfrm rot="13500280">
                <a:off x="-51857" y="888486"/>
                <a:ext cx="1165814" cy="1164680"/>
              </a:xfrm>
              <a:custGeom>
                <a:avLst/>
                <a:gdLst>
                  <a:gd name="connsiteX0" fmla="*/ 1164680 w 1165814"/>
                  <a:gd name="connsiteY0" fmla="*/ 1164680 h 1164680"/>
                  <a:gd name="connsiteX1" fmla="*/ 0 w 1165814"/>
                  <a:gd name="connsiteY1" fmla="*/ 1 h 1164680"/>
                  <a:gd name="connsiteX2" fmla="*/ 40825 w 1165814"/>
                  <a:gd name="connsiteY2" fmla="*/ 0 h 1164680"/>
                  <a:gd name="connsiteX3" fmla="*/ 1165814 w 1165814"/>
                  <a:gd name="connsiteY3" fmla="*/ 1123854 h 1164680"/>
                  <a:gd name="connsiteX4" fmla="*/ 1164680 w 1165814"/>
                  <a:gd name="connsiteY4" fmla="*/ 1123854 h 1164680"/>
                  <a:gd name="connsiteX5" fmla="*/ 1164680 w 1165814"/>
                  <a:gd name="connsiteY5" fmla="*/ 1164680 h 1164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65814" h="1164680">
                    <a:moveTo>
                      <a:pt x="1164680" y="1164680"/>
                    </a:moveTo>
                    <a:lnTo>
                      <a:pt x="0" y="1"/>
                    </a:lnTo>
                    <a:lnTo>
                      <a:pt x="40825" y="0"/>
                    </a:lnTo>
                    <a:lnTo>
                      <a:pt x="1165814" y="1123854"/>
                    </a:lnTo>
                    <a:lnTo>
                      <a:pt x="1164680" y="1123854"/>
                    </a:lnTo>
                    <a:lnTo>
                      <a:pt x="1164680" y="1164680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ru-RU"/>
                </a:defPPr>
              </a:lstStyle>
              <a:p>
                <a:pPr rtl="0"/>
                <a:endParaRPr lang="ru-RU" dirty="0"/>
              </a:p>
            </p:txBody>
          </p:sp>
          <p:sp>
            <p:nvSpPr>
              <p:cNvPr id="144" name="Полилиния: Фигура 143">
                <a:extLst>
                  <a:ext uri="{FF2B5EF4-FFF2-40B4-BE49-F238E27FC236}">
                    <a16:creationId xmlns:a16="http://schemas.microsoft.com/office/drawing/2014/main" id="{D39D863D-C379-4E72-B276-53F62D7E2B98}"/>
                  </a:ext>
                </a:extLst>
              </p:cNvPr>
              <p:cNvSpPr/>
              <p:nvPr/>
            </p:nvSpPr>
            <p:spPr>
              <a:xfrm rot="13500280">
                <a:off x="-69307" y="930608"/>
                <a:ext cx="1079626" cy="1079626"/>
              </a:xfrm>
              <a:custGeom>
                <a:avLst/>
                <a:gdLst>
                  <a:gd name="connsiteX0" fmla="*/ 1079626 w 1079626"/>
                  <a:gd name="connsiteY0" fmla="*/ 1079626 h 1079626"/>
                  <a:gd name="connsiteX1" fmla="*/ 0 w 1079626"/>
                  <a:gd name="connsiteY1" fmla="*/ 1 h 1079626"/>
                  <a:gd name="connsiteX2" fmla="*/ 40826 w 1079626"/>
                  <a:gd name="connsiteY2" fmla="*/ 0 h 1079626"/>
                  <a:gd name="connsiteX3" fmla="*/ 1079626 w 1079626"/>
                  <a:gd name="connsiteY3" fmla="*/ 1038800 h 1079626"/>
                  <a:gd name="connsiteX4" fmla="*/ 1079626 w 1079626"/>
                  <a:gd name="connsiteY4" fmla="*/ 1079626 h 10796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79626" h="1079626">
                    <a:moveTo>
                      <a:pt x="1079626" y="1079626"/>
                    </a:moveTo>
                    <a:lnTo>
                      <a:pt x="0" y="1"/>
                    </a:lnTo>
                    <a:lnTo>
                      <a:pt x="40826" y="0"/>
                    </a:lnTo>
                    <a:lnTo>
                      <a:pt x="1079626" y="1038800"/>
                    </a:lnTo>
                    <a:lnTo>
                      <a:pt x="1079626" y="1079626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ru-RU"/>
                </a:defPPr>
              </a:lstStyle>
              <a:p>
                <a:pPr rtl="0"/>
                <a:endParaRPr lang="ru-RU" dirty="0"/>
              </a:p>
            </p:txBody>
          </p:sp>
          <p:sp>
            <p:nvSpPr>
              <p:cNvPr id="143" name="Полилиния: Фигура 142">
                <a:extLst>
                  <a:ext uri="{FF2B5EF4-FFF2-40B4-BE49-F238E27FC236}">
                    <a16:creationId xmlns:a16="http://schemas.microsoft.com/office/drawing/2014/main" id="{9079BA6D-6450-46A6-9874-663ABFE497CE}"/>
                  </a:ext>
                </a:extLst>
              </p:cNvPr>
              <p:cNvSpPr/>
              <p:nvPr/>
            </p:nvSpPr>
            <p:spPr>
              <a:xfrm rot="13500280">
                <a:off x="-87157" y="973697"/>
                <a:ext cx="993437" cy="993438"/>
              </a:xfrm>
              <a:custGeom>
                <a:avLst/>
                <a:gdLst>
                  <a:gd name="connsiteX0" fmla="*/ 993437 w 993437"/>
                  <a:gd name="connsiteY0" fmla="*/ 993438 h 993438"/>
                  <a:gd name="connsiteX1" fmla="*/ 0 w 993437"/>
                  <a:gd name="connsiteY1" fmla="*/ 0 h 993438"/>
                  <a:gd name="connsiteX2" fmla="*/ 40825 w 993437"/>
                  <a:gd name="connsiteY2" fmla="*/ 1 h 993438"/>
                  <a:gd name="connsiteX3" fmla="*/ 993437 w 993437"/>
                  <a:gd name="connsiteY3" fmla="*/ 952612 h 993438"/>
                  <a:gd name="connsiteX4" fmla="*/ 993437 w 993437"/>
                  <a:gd name="connsiteY4" fmla="*/ 993438 h 9934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3437" h="993438">
                    <a:moveTo>
                      <a:pt x="993437" y="993438"/>
                    </a:moveTo>
                    <a:lnTo>
                      <a:pt x="0" y="0"/>
                    </a:lnTo>
                    <a:lnTo>
                      <a:pt x="40825" y="1"/>
                    </a:lnTo>
                    <a:lnTo>
                      <a:pt x="993437" y="952612"/>
                    </a:lnTo>
                    <a:lnTo>
                      <a:pt x="993437" y="993438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ru-RU"/>
                </a:defPPr>
              </a:lstStyle>
              <a:p>
                <a:pPr rtl="0"/>
                <a:endParaRPr lang="ru-RU" dirty="0"/>
              </a:p>
            </p:txBody>
          </p:sp>
          <p:sp>
            <p:nvSpPr>
              <p:cNvPr id="142" name="Полилиния: Фигура 141">
                <a:extLst>
                  <a:ext uri="{FF2B5EF4-FFF2-40B4-BE49-F238E27FC236}">
                    <a16:creationId xmlns:a16="http://schemas.microsoft.com/office/drawing/2014/main" id="{A4CFFBA8-B565-42FA-9C0D-4FC6525B06C1}"/>
                  </a:ext>
                </a:extLst>
              </p:cNvPr>
              <p:cNvSpPr/>
              <p:nvPr/>
            </p:nvSpPr>
            <p:spPr>
              <a:xfrm rot="13500280">
                <a:off x="-105173" y="1017188"/>
                <a:ext cx="908383" cy="907248"/>
              </a:xfrm>
              <a:custGeom>
                <a:avLst/>
                <a:gdLst>
                  <a:gd name="connsiteX0" fmla="*/ 907249 w 908383"/>
                  <a:gd name="connsiteY0" fmla="*/ 907248 h 907248"/>
                  <a:gd name="connsiteX1" fmla="*/ 0 w 908383"/>
                  <a:gd name="connsiteY1" fmla="*/ 0 h 907248"/>
                  <a:gd name="connsiteX2" fmla="*/ 40827 w 908383"/>
                  <a:gd name="connsiteY2" fmla="*/ 0 h 907248"/>
                  <a:gd name="connsiteX3" fmla="*/ 908383 w 908383"/>
                  <a:gd name="connsiteY3" fmla="*/ 866422 h 907248"/>
                  <a:gd name="connsiteX4" fmla="*/ 907249 w 908383"/>
                  <a:gd name="connsiteY4" fmla="*/ 866422 h 907248"/>
                  <a:gd name="connsiteX5" fmla="*/ 907249 w 908383"/>
                  <a:gd name="connsiteY5" fmla="*/ 907248 h 9072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08383" h="907248">
                    <a:moveTo>
                      <a:pt x="907249" y="907248"/>
                    </a:moveTo>
                    <a:lnTo>
                      <a:pt x="0" y="0"/>
                    </a:lnTo>
                    <a:lnTo>
                      <a:pt x="40827" y="0"/>
                    </a:lnTo>
                    <a:lnTo>
                      <a:pt x="908383" y="866422"/>
                    </a:lnTo>
                    <a:lnTo>
                      <a:pt x="907249" y="866422"/>
                    </a:lnTo>
                    <a:lnTo>
                      <a:pt x="907249" y="907248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ru-RU"/>
                </a:defPPr>
              </a:lstStyle>
              <a:p>
                <a:pPr rtl="0"/>
                <a:endParaRPr lang="ru-RU" dirty="0"/>
              </a:p>
            </p:txBody>
          </p:sp>
          <p:sp>
            <p:nvSpPr>
              <p:cNvPr id="141" name="Полилиния: Фигура 140">
                <a:extLst>
                  <a:ext uri="{FF2B5EF4-FFF2-40B4-BE49-F238E27FC236}">
                    <a16:creationId xmlns:a16="http://schemas.microsoft.com/office/drawing/2014/main" id="{98016DB4-3354-4E78-B07E-1D722297B864}"/>
                  </a:ext>
                </a:extLst>
              </p:cNvPr>
              <p:cNvSpPr/>
              <p:nvPr/>
            </p:nvSpPr>
            <p:spPr>
              <a:xfrm rot="13500280">
                <a:off x="-123024" y="1060277"/>
                <a:ext cx="822195" cy="821061"/>
              </a:xfrm>
              <a:custGeom>
                <a:avLst/>
                <a:gdLst>
                  <a:gd name="connsiteX0" fmla="*/ 821060 w 822195"/>
                  <a:gd name="connsiteY0" fmla="*/ 821061 h 821061"/>
                  <a:gd name="connsiteX1" fmla="*/ 0 w 822195"/>
                  <a:gd name="connsiteY1" fmla="*/ 0 h 821061"/>
                  <a:gd name="connsiteX2" fmla="*/ 40826 w 822195"/>
                  <a:gd name="connsiteY2" fmla="*/ 1 h 821061"/>
                  <a:gd name="connsiteX3" fmla="*/ 822195 w 822195"/>
                  <a:gd name="connsiteY3" fmla="*/ 780235 h 821061"/>
                  <a:gd name="connsiteX4" fmla="*/ 821060 w 822195"/>
                  <a:gd name="connsiteY4" fmla="*/ 780235 h 821061"/>
                  <a:gd name="connsiteX5" fmla="*/ 821060 w 822195"/>
                  <a:gd name="connsiteY5" fmla="*/ 821061 h 8210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22195" h="821061">
                    <a:moveTo>
                      <a:pt x="821060" y="821061"/>
                    </a:moveTo>
                    <a:lnTo>
                      <a:pt x="0" y="0"/>
                    </a:lnTo>
                    <a:lnTo>
                      <a:pt x="40826" y="1"/>
                    </a:lnTo>
                    <a:lnTo>
                      <a:pt x="822195" y="780235"/>
                    </a:lnTo>
                    <a:lnTo>
                      <a:pt x="821060" y="780235"/>
                    </a:lnTo>
                    <a:lnTo>
                      <a:pt x="821060" y="821061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ru-RU"/>
                </a:defPPr>
              </a:lstStyle>
              <a:p>
                <a:pPr rtl="0"/>
                <a:endParaRPr lang="ru-RU" dirty="0"/>
              </a:p>
            </p:txBody>
          </p:sp>
          <p:sp>
            <p:nvSpPr>
              <p:cNvPr id="140" name="Полилиния: Фигура 139">
                <a:extLst>
                  <a:ext uri="{FF2B5EF4-FFF2-40B4-BE49-F238E27FC236}">
                    <a16:creationId xmlns:a16="http://schemas.microsoft.com/office/drawing/2014/main" id="{0CB1EA35-0D05-4F13-871D-0CAB5CECD44A}"/>
                  </a:ext>
                </a:extLst>
              </p:cNvPr>
              <p:cNvSpPr/>
              <p:nvPr/>
            </p:nvSpPr>
            <p:spPr>
              <a:xfrm rot="13500280">
                <a:off x="-140475" y="1102398"/>
                <a:ext cx="736006" cy="736005"/>
              </a:xfrm>
              <a:custGeom>
                <a:avLst/>
                <a:gdLst>
                  <a:gd name="connsiteX0" fmla="*/ 736005 w 736006"/>
                  <a:gd name="connsiteY0" fmla="*/ 736005 h 736005"/>
                  <a:gd name="connsiteX1" fmla="*/ 0 w 736006"/>
                  <a:gd name="connsiteY1" fmla="*/ 0 h 736005"/>
                  <a:gd name="connsiteX2" fmla="*/ 40826 w 736006"/>
                  <a:gd name="connsiteY2" fmla="*/ 0 h 736005"/>
                  <a:gd name="connsiteX3" fmla="*/ 736006 w 736006"/>
                  <a:gd name="connsiteY3" fmla="*/ 695179 h 736005"/>
                  <a:gd name="connsiteX4" fmla="*/ 736005 w 736006"/>
                  <a:gd name="connsiteY4" fmla="*/ 736005 h 7360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36006" h="736005">
                    <a:moveTo>
                      <a:pt x="736005" y="736005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736006" y="695179"/>
                    </a:lnTo>
                    <a:lnTo>
                      <a:pt x="736005" y="736005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ru-RU"/>
                </a:defPPr>
              </a:lstStyle>
              <a:p>
                <a:pPr rtl="0"/>
                <a:endParaRPr lang="ru-RU" dirty="0"/>
              </a:p>
            </p:txBody>
          </p:sp>
          <p:sp>
            <p:nvSpPr>
              <p:cNvPr id="139" name="Полилиния: Фигура 138">
                <a:extLst>
                  <a:ext uri="{FF2B5EF4-FFF2-40B4-BE49-F238E27FC236}">
                    <a16:creationId xmlns:a16="http://schemas.microsoft.com/office/drawing/2014/main" id="{17F84AF5-3C7F-4D42-92A9-CCA3CDB8EB55}"/>
                  </a:ext>
                </a:extLst>
              </p:cNvPr>
              <p:cNvSpPr/>
              <p:nvPr/>
            </p:nvSpPr>
            <p:spPr>
              <a:xfrm rot="13500280">
                <a:off x="-158323" y="1145488"/>
                <a:ext cx="649817" cy="649817"/>
              </a:xfrm>
              <a:custGeom>
                <a:avLst/>
                <a:gdLst>
                  <a:gd name="connsiteX0" fmla="*/ 649817 w 649817"/>
                  <a:gd name="connsiteY0" fmla="*/ 649817 h 649817"/>
                  <a:gd name="connsiteX1" fmla="*/ 0 w 649817"/>
                  <a:gd name="connsiteY1" fmla="*/ 0 h 649817"/>
                  <a:gd name="connsiteX2" fmla="*/ 40826 w 649817"/>
                  <a:gd name="connsiteY2" fmla="*/ 0 h 649817"/>
                  <a:gd name="connsiteX3" fmla="*/ 649817 w 649817"/>
                  <a:gd name="connsiteY3" fmla="*/ 608990 h 649817"/>
                  <a:gd name="connsiteX4" fmla="*/ 649817 w 649817"/>
                  <a:gd name="connsiteY4" fmla="*/ 649817 h 6498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9817" h="649817">
                    <a:moveTo>
                      <a:pt x="649817" y="649817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649817" y="608990"/>
                    </a:lnTo>
                    <a:lnTo>
                      <a:pt x="649817" y="649817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ru-RU"/>
                </a:defPPr>
              </a:lstStyle>
              <a:p>
                <a:pPr rtl="0"/>
                <a:endParaRPr lang="ru-RU" dirty="0"/>
              </a:p>
            </p:txBody>
          </p:sp>
          <p:sp>
            <p:nvSpPr>
              <p:cNvPr id="138" name="Полилиния: Фигура 137">
                <a:extLst>
                  <a:ext uri="{FF2B5EF4-FFF2-40B4-BE49-F238E27FC236}">
                    <a16:creationId xmlns:a16="http://schemas.microsoft.com/office/drawing/2014/main" id="{FA8E90CE-90F4-42ED-AAAF-0F139BE4E3D5}"/>
                  </a:ext>
                </a:extLst>
              </p:cNvPr>
              <p:cNvSpPr/>
              <p:nvPr/>
            </p:nvSpPr>
            <p:spPr>
              <a:xfrm rot="13500280">
                <a:off x="-176338" y="1188978"/>
                <a:ext cx="564761" cy="563628"/>
              </a:xfrm>
              <a:custGeom>
                <a:avLst/>
                <a:gdLst>
                  <a:gd name="connsiteX0" fmla="*/ 563628 w 564761"/>
                  <a:gd name="connsiteY0" fmla="*/ 563628 h 563628"/>
                  <a:gd name="connsiteX1" fmla="*/ 0 w 564761"/>
                  <a:gd name="connsiteY1" fmla="*/ 0 h 563628"/>
                  <a:gd name="connsiteX2" fmla="*/ 40826 w 564761"/>
                  <a:gd name="connsiteY2" fmla="*/ 0 h 563628"/>
                  <a:gd name="connsiteX3" fmla="*/ 564761 w 564761"/>
                  <a:gd name="connsiteY3" fmla="*/ 522802 h 563628"/>
                  <a:gd name="connsiteX4" fmla="*/ 563629 w 564761"/>
                  <a:gd name="connsiteY4" fmla="*/ 522802 h 563628"/>
                  <a:gd name="connsiteX5" fmla="*/ 563628 w 564761"/>
                  <a:gd name="connsiteY5" fmla="*/ 563628 h 5636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64761" h="563628">
                    <a:moveTo>
                      <a:pt x="563628" y="563628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564761" y="522802"/>
                    </a:lnTo>
                    <a:lnTo>
                      <a:pt x="563629" y="522802"/>
                    </a:lnTo>
                    <a:lnTo>
                      <a:pt x="563628" y="563628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ru-RU"/>
                </a:defPPr>
              </a:lstStyle>
              <a:p>
                <a:pPr rtl="0"/>
                <a:endParaRPr lang="ru-RU" dirty="0"/>
              </a:p>
            </p:txBody>
          </p:sp>
          <p:sp>
            <p:nvSpPr>
              <p:cNvPr id="137" name="Полилиния: фигура 136">
                <a:extLst>
                  <a:ext uri="{FF2B5EF4-FFF2-40B4-BE49-F238E27FC236}">
                    <a16:creationId xmlns:a16="http://schemas.microsoft.com/office/drawing/2014/main" id="{7C1C105E-FE0D-4A36-AE5B-BBA110F6EE53}"/>
                  </a:ext>
                </a:extLst>
              </p:cNvPr>
              <p:cNvSpPr/>
              <p:nvPr userDrawn="1"/>
            </p:nvSpPr>
            <p:spPr>
              <a:xfrm rot="13500280">
                <a:off x="-194190" y="1232066"/>
                <a:ext cx="478574" cy="477440"/>
              </a:xfrm>
              <a:custGeom>
                <a:avLst/>
                <a:gdLst>
                  <a:gd name="connsiteX0" fmla="*/ 478574 w 478574"/>
                  <a:gd name="connsiteY0" fmla="*/ 477440 h 477440"/>
                  <a:gd name="connsiteX1" fmla="*/ 0 w 478574"/>
                  <a:gd name="connsiteY1" fmla="*/ 0 h 477440"/>
                  <a:gd name="connsiteX2" fmla="*/ 40826 w 478574"/>
                  <a:gd name="connsiteY2" fmla="*/ 0 h 477440"/>
                  <a:gd name="connsiteX3" fmla="*/ 478573 w 478574"/>
                  <a:gd name="connsiteY3" fmla="*/ 437747 h 477440"/>
                  <a:gd name="connsiteX4" fmla="*/ 478574 w 478574"/>
                  <a:gd name="connsiteY4" fmla="*/ 477440 h 477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8574" h="477440">
                    <a:moveTo>
                      <a:pt x="478574" y="477440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478573" y="437747"/>
                    </a:lnTo>
                    <a:lnTo>
                      <a:pt x="478574" y="477440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ru-RU"/>
                </a:defPPr>
              </a:lstStyle>
              <a:p>
                <a:pPr rtl="0"/>
                <a:endParaRPr lang="ru-RU" dirty="0"/>
              </a:p>
            </p:txBody>
          </p:sp>
          <p:sp>
            <p:nvSpPr>
              <p:cNvPr id="163" name="Полилиния: Фигура 162">
                <a:extLst>
                  <a:ext uri="{FF2B5EF4-FFF2-40B4-BE49-F238E27FC236}">
                    <a16:creationId xmlns:a16="http://schemas.microsoft.com/office/drawing/2014/main" id="{FEE07693-1822-40D4-88A4-0F663C787D7E}"/>
                  </a:ext>
                </a:extLst>
              </p:cNvPr>
              <p:cNvSpPr/>
              <p:nvPr userDrawn="1"/>
            </p:nvSpPr>
            <p:spPr>
              <a:xfrm>
                <a:off x="2202360" y="6829131"/>
                <a:ext cx="918980" cy="28869"/>
              </a:xfrm>
              <a:custGeom>
                <a:avLst/>
                <a:gdLst>
                  <a:gd name="connsiteX0" fmla="*/ 0 w 918980"/>
                  <a:gd name="connsiteY0" fmla="*/ 0 h 28869"/>
                  <a:gd name="connsiteX1" fmla="*/ 918980 w 918980"/>
                  <a:gd name="connsiteY1" fmla="*/ 0 h 28869"/>
                  <a:gd name="connsiteX2" fmla="*/ 890112 w 918980"/>
                  <a:gd name="connsiteY2" fmla="*/ 28868 h 28869"/>
                  <a:gd name="connsiteX3" fmla="*/ 28869 w 918980"/>
                  <a:gd name="connsiteY3" fmla="*/ 28869 h 28869"/>
                  <a:gd name="connsiteX4" fmla="*/ 0 w 918980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8980" h="28869">
                    <a:moveTo>
                      <a:pt x="0" y="0"/>
                    </a:moveTo>
                    <a:lnTo>
                      <a:pt x="918980" y="0"/>
                    </a:lnTo>
                    <a:lnTo>
                      <a:pt x="890112" y="28868"/>
                    </a:lnTo>
                    <a:lnTo>
                      <a:pt x="28869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ru-RU"/>
                </a:defPPr>
              </a:lstStyle>
              <a:p>
                <a:pPr algn="ctr" rtl="0"/>
                <a:endParaRPr lang="ru-RU" dirty="0"/>
              </a:p>
            </p:txBody>
          </p:sp>
          <p:sp>
            <p:nvSpPr>
              <p:cNvPr id="184" name="Полилиния: фигура 183">
                <a:extLst>
                  <a:ext uri="{FF2B5EF4-FFF2-40B4-BE49-F238E27FC236}">
                    <a16:creationId xmlns:a16="http://schemas.microsoft.com/office/drawing/2014/main" id="{AD282910-ECE9-4B26-9656-AD1D41D44AC8}"/>
                  </a:ext>
                </a:extLst>
              </p:cNvPr>
              <p:cNvSpPr/>
              <p:nvPr userDrawn="1"/>
            </p:nvSpPr>
            <p:spPr>
              <a:xfrm>
                <a:off x="1089323" y="5806086"/>
                <a:ext cx="30139" cy="1051915"/>
              </a:xfrm>
              <a:custGeom>
                <a:avLst/>
                <a:gdLst>
                  <a:gd name="connsiteX0" fmla="*/ 28833 w 30139"/>
                  <a:gd name="connsiteY0" fmla="*/ 0 h 1051915"/>
                  <a:gd name="connsiteX1" fmla="*/ 30139 w 30139"/>
                  <a:gd name="connsiteY1" fmla="*/ 1051915 h 1051915"/>
                  <a:gd name="connsiteX2" fmla="*/ 1271 w 30139"/>
                  <a:gd name="connsiteY2" fmla="*/ 1051915 h 1051915"/>
                  <a:gd name="connsiteX3" fmla="*/ 0 w 30139"/>
                  <a:gd name="connsiteY3" fmla="*/ 28904 h 1051915"/>
                  <a:gd name="connsiteX4" fmla="*/ 28833 w 30139"/>
                  <a:gd name="connsiteY4" fmla="*/ 0 h 10519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139" h="1051915">
                    <a:moveTo>
                      <a:pt x="28833" y="0"/>
                    </a:moveTo>
                    <a:lnTo>
                      <a:pt x="30139" y="1051915"/>
                    </a:lnTo>
                    <a:lnTo>
                      <a:pt x="1271" y="1051915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ru-RU"/>
                </a:defPPr>
              </a:lstStyle>
              <a:p>
                <a:pPr algn="ctr" rtl="0"/>
                <a:endParaRPr lang="ru-RU" dirty="0"/>
              </a:p>
            </p:txBody>
          </p:sp>
          <p:sp>
            <p:nvSpPr>
              <p:cNvPr id="183" name="Полилиния: Фигура 182">
                <a:extLst>
                  <a:ext uri="{FF2B5EF4-FFF2-40B4-BE49-F238E27FC236}">
                    <a16:creationId xmlns:a16="http://schemas.microsoft.com/office/drawing/2014/main" id="{7C7A453C-4565-4652-9781-F1488009734C}"/>
                  </a:ext>
                </a:extLst>
              </p:cNvPr>
              <p:cNvSpPr/>
              <p:nvPr userDrawn="1"/>
            </p:nvSpPr>
            <p:spPr>
              <a:xfrm>
                <a:off x="1028453" y="5867106"/>
                <a:ext cx="30064" cy="990894"/>
              </a:xfrm>
              <a:custGeom>
                <a:avLst/>
                <a:gdLst>
                  <a:gd name="connsiteX0" fmla="*/ 28833 w 30064"/>
                  <a:gd name="connsiteY0" fmla="*/ 0 h 990894"/>
                  <a:gd name="connsiteX1" fmla="*/ 30064 w 30064"/>
                  <a:gd name="connsiteY1" fmla="*/ 990894 h 990894"/>
                  <a:gd name="connsiteX2" fmla="*/ 1195 w 30064"/>
                  <a:gd name="connsiteY2" fmla="*/ 990894 h 990894"/>
                  <a:gd name="connsiteX3" fmla="*/ 0 w 30064"/>
                  <a:gd name="connsiteY3" fmla="*/ 28904 h 990894"/>
                  <a:gd name="connsiteX4" fmla="*/ 28833 w 30064"/>
                  <a:gd name="connsiteY4" fmla="*/ 0 h 990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064" h="990894">
                    <a:moveTo>
                      <a:pt x="28833" y="0"/>
                    </a:moveTo>
                    <a:lnTo>
                      <a:pt x="30064" y="990894"/>
                    </a:lnTo>
                    <a:lnTo>
                      <a:pt x="1195" y="990894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ru-RU"/>
                </a:defPPr>
              </a:lstStyle>
              <a:p>
                <a:pPr algn="ctr" rtl="0"/>
                <a:endParaRPr lang="ru-RU" dirty="0"/>
              </a:p>
            </p:txBody>
          </p:sp>
          <p:sp>
            <p:nvSpPr>
              <p:cNvPr id="182" name="Полилиния: Фигура 181">
                <a:extLst>
                  <a:ext uri="{FF2B5EF4-FFF2-40B4-BE49-F238E27FC236}">
                    <a16:creationId xmlns:a16="http://schemas.microsoft.com/office/drawing/2014/main" id="{DE479407-B0BB-45F1-A93D-05ED5B41F316}"/>
                  </a:ext>
                </a:extLst>
              </p:cNvPr>
              <p:cNvSpPr/>
              <p:nvPr userDrawn="1"/>
            </p:nvSpPr>
            <p:spPr>
              <a:xfrm>
                <a:off x="967584" y="5928926"/>
                <a:ext cx="30790" cy="929074"/>
              </a:xfrm>
              <a:custGeom>
                <a:avLst/>
                <a:gdLst>
                  <a:gd name="connsiteX0" fmla="*/ 29636 w 30790"/>
                  <a:gd name="connsiteY0" fmla="*/ 0 h 929074"/>
                  <a:gd name="connsiteX1" fmla="*/ 30790 w 30790"/>
                  <a:gd name="connsiteY1" fmla="*/ 929074 h 929074"/>
                  <a:gd name="connsiteX2" fmla="*/ 1401 w 30790"/>
                  <a:gd name="connsiteY2" fmla="*/ 929074 h 929074"/>
                  <a:gd name="connsiteX3" fmla="*/ 0 w 30790"/>
                  <a:gd name="connsiteY3" fmla="*/ 28104 h 929074"/>
                  <a:gd name="connsiteX4" fmla="*/ 803 w 30790"/>
                  <a:gd name="connsiteY4" fmla="*/ 28905 h 929074"/>
                  <a:gd name="connsiteX5" fmla="*/ 29636 w 30790"/>
                  <a:gd name="connsiteY5" fmla="*/ 0 h 9290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790" h="929074">
                    <a:moveTo>
                      <a:pt x="29636" y="0"/>
                    </a:moveTo>
                    <a:lnTo>
                      <a:pt x="30790" y="929074"/>
                    </a:lnTo>
                    <a:lnTo>
                      <a:pt x="1401" y="929074"/>
                    </a:lnTo>
                    <a:lnTo>
                      <a:pt x="0" y="28104"/>
                    </a:lnTo>
                    <a:lnTo>
                      <a:pt x="803" y="28905"/>
                    </a:lnTo>
                    <a:lnTo>
                      <a:pt x="29636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ru-RU"/>
                </a:defPPr>
              </a:lstStyle>
              <a:p>
                <a:pPr algn="ctr" rtl="0"/>
                <a:endParaRPr lang="ru-RU" dirty="0"/>
              </a:p>
            </p:txBody>
          </p:sp>
          <p:sp>
            <p:nvSpPr>
              <p:cNvPr id="181" name="Полилиния: Фигура 180">
                <a:extLst>
                  <a:ext uri="{FF2B5EF4-FFF2-40B4-BE49-F238E27FC236}">
                    <a16:creationId xmlns:a16="http://schemas.microsoft.com/office/drawing/2014/main" id="{0271515D-B4B7-4502-B24F-DC5480444ED0}"/>
                  </a:ext>
                </a:extLst>
              </p:cNvPr>
              <p:cNvSpPr/>
              <p:nvPr userDrawn="1"/>
            </p:nvSpPr>
            <p:spPr>
              <a:xfrm>
                <a:off x="906717" y="5989948"/>
                <a:ext cx="30713" cy="868053"/>
              </a:xfrm>
              <a:custGeom>
                <a:avLst/>
                <a:gdLst>
                  <a:gd name="connsiteX0" fmla="*/ 29635 w 30713"/>
                  <a:gd name="connsiteY0" fmla="*/ 0 h 868053"/>
                  <a:gd name="connsiteX1" fmla="*/ 30713 w 30713"/>
                  <a:gd name="connsiteY1" fmla="*/ 868053 h 868053"/>
                  <a:gd name="connsiteX2" fmla="*/ 1319 w 30713"/>
                  <a:gd name="connsiteY2" fmla="*/ 868053 h 868053"/>
                  <a:gd name="connsiteX3" fmla="*/ 0 w 30713"/>
                  <a:gd name="connsiteY3" fmla="*/ 28103 h 868053"/>
                  <a:gd name="connsiteX4" fmla="*/ 802 w 30713"/>
                  <a:gd name="connsiteY4" fmla="*/ 28904 h 868053"/>
                  <a:gd name="connsiteX5" fmla="*/ 29635 w 30713"/>
                  <a:gd name="connsiteY5" fmla="*/ 0 h 8680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713" h="868053">
                    <a:moveTo>
                      <a:pt x="29635" y="0"/>
                    </a:moveTo>
                    <a:lnTo>
                      <a:pt x="30713" y="868053"/>
                    </a:lnTo>
                    <a:lnTo>
                      <a:pt x="1319" y="868053"/>
                    </a:lnTo>
                    <a:lnTo>
                      <a:pt x="0" y="28103"/>
                    </a:lnTo>
                    <a:lnTo>
                      <a:pt x="802" y="28904"/>
                    </a:lnTo>
                    <a:lnTo>
                      <a:pt x="29635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ru-RU"/>
                </a:defPPr>
              </a:lstStyle>
              <a:p>
                <a:pPr algn="ctr" rtl="0"/>
                <a:endParaRPr lang="ru-RU" dirty="0"/>
              </a:p>
            </p:txBody>
          </p:sp>
          <p:sp>
            <p:nvSpPr>
              <p:cNvPr id="180" name="Полилиния: Фигура 179">
                <a:extLst>
                  <a:ext uri="{FF2B5EF4-FFF2-40B4-BE49-F238E27FC236}">
                    <a16:creationId xmlns:a16="http://schemas.microsoft.com/office/drawing/2014/main" id="{DB364732-EC14-4416-964A-13F3D77CDBBD}"/>
                  </a:ext>
                </a:extLst>
              </p:cNvPr>
              <p:cNvSpPr/>
              <p:nvPr userDrawn="1"/>
            </p:nvSpPr>
            <p:spPr>
              <a:xfrm>
                <a:off x="846647" y="6049364"/>
                <a:ext cx="29838" cy="808636"/>
              </a:xfrm>
              <a:custGeom>
                <a:avLst/>
                <a:gdLst>
                  <a:gd name="connsiteX0" fmla="*/ 28833 w 29838"/>
                  <a:gd name="connsiteY0" fmla="*/ 0 h 808636"/>
                  <a:gd name="connsiteX1" fmla="*/ 29838 w 29838"/>
                  <a:gd name="connsiteY1" fmla="*/ 808636 h 808636"/>
                  <a:gd name="connsiteX2" fmla="*/ 969 w 29838"/>
                  <a:gd name="connsiteY2" fmla="*/ 808636 h 808636"/>
                  <a:gd name="connsiteX3" fmla="*/ 0 w 29838"/>
                  <a:gd name="connsiteY3" fmla="*/ 28904 h 808636"/>
                  <a:gd name="connsiteX4" fmla="*/ 28833 w 29838"/>
                  <a:gd name="connsiteY4" fmla="*/ 0 h 808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838" h="808636">
                    <a:moveTo>
                      <a:pt x="28833" y="0"/>
                    </a:moveTo>
                    <a:lnTo>
                      <a:pt x="29838" y="808636"/>
                    </a:lnTo>
                    <a:lnTo>
                      <a:pt x="969" y="808636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ru-RU"/>
                </a:defPPr>
              </a:lstStyle>
              <a:p>
                <a:pPr algn="ctr" rtl="0"/>
                <a:endParaRPr lang="ru-RU" dirty="0"/>
              </a:p>
            </p:txBody>
          </p:sp>
          <p:sp>
            <p:nvSpPr>
              <p:cNvPr id="179" name="Полилиния: Фигура 178">
                <a:extLst>
                  <a:ext uri="{FF2B5EF4-FFF2-40B4-BE49-F238E27FC236}">
                    <a16:creationId xmlns:a16="http://schemas.microsoft.com/office/drawing/2014/main" id="{619347B5-2692-4514-B67B-159C25FA4940}"/>
                  </a:ext>
                </a:extLst>
              </p:cNvPr>
              <p:cNvSpPr/>
              <p:nvPr userDrawn="1"/>
            </p:nvSpPr>
            <p:spPr>
              <a:xfrm>
                <a:off x="785780" y="6110384"/>
                <a:ext cx="29761" cy="747617"/>
              </a:xfrm>
              <a:custGeom>
                <a:avLst/>
                <a:gdLst>
                  <a:gd name="connsiteX0" fmla="*/ 28832 w 29761"/>
                  <a:gd name="connsiteY0" fmla="*/ 0 h 747617"/>
                  <a:gd name="connsiteX1" fmla="*/ 29761 w 29761"/>
                  <a:gd name="connsiteY1" fmla="*/ 747617 h 747617"/>
                  <a:gd name="connsiteX2" fmla="*/ 893 w 29761"/>
                  <a:gd name="connsiteY2" fmla="*/ 747617 h 747617"/>
                  <a:gd name="connsiteX3" fmla="*/ 0 w 29761"/>
                  <a:gd name="connsiteY3" fmla="*/ 28905 h 747617"/>
                  <a:gd name="connsiteX4" fmla="*/ 28832 w 29761"/>
                  <a:gd name="connsiteY4" fmla="*/ 0 h 7476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761" h="747617">
                    <a:moveTo>
                      <a:pt x="28832" y="0"/>
                    </a:moveTo>
                    <a:lnTo>
                      <a:pt x="29761" y="747617"/>
                    </a:lnTo>
                    <a:lnTo>
                      <a:pt x="893" y="747617"/>
                    </a:lnTo>
                    <a:lnTo>
                      <a:pt x="0" y="28905"/>
                    </a:lnTo>
                    <a:lnTo>
                      <a:pt x="28832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ru-RU"/>
                </a:defPPr>
              </a:lstStyle>
              <a:p>
                <a:pPr algn="ctr" rtl="0"/>
                <a:endParaRPr lang="ru-RU" dirty="0"/>
              </a:p>
            </p:txBody>
          </p:sp>
          <p:sp>
            <p:nvSpPr>
              <p:cNvPr id="178" name="Полилиния: Фигура 177">
                <a:extLst>
                  <a:ext uri="{FF2B5EF4-FFF2-40B4-BE49-F238E27FC236}">
                    <a16:creationId xmlns:a16="http://schemas.microsoft.com/office/drawing/2014/main" id="{E1746638-BCA2-4B8F-A315-9514E1973CDD}"/>
                  </a:ext>
                </a:extLst>
              </p:cNvPr>
              <p:cNvSpPr/>
              <p:nvPr userDrawn="1"/>
            </p:nvSpPr>
            <p:spPr>
              <a:xfrm>
                <a:off x="724911" y="6172206"/>
                <a:ext cx="30487" cy="685795"/>
              </a:xfrm>
              <a:custGeom>
                <a:avLst/>
                <a:gdLst>
                  <a:gd name="connsiteX0" fmla="*/ 29635 w 30487"/>
                  <a:gd name="connsiteY0" fmla="*/ 0 h 685795"/>
                  <a:gd name="connsiteX1" fmla="*/ 30487 w 30487"/>
                  <a:gd name="connsiteY1" fmla="*/ 685795 h 685795"/>
                  <a:gd name="connsiteX2" fmla="*/ 1071 w 30487"/>
                  <a:gd name="connsiteY2" fmla="*/ 685795 h 685795"/>
                  <a:gd name="connsiteX3" fmla="*/ 0 w 30487"/>
                  <a:gd name="connsiteY3" fmla="*/ 28103 h 685795"/>
                  <a:gd name="connsiteX4" fmla="*/ 803 w 30487"/>
                  <a:gd name="connsiteY4" fmla="*/ 28904 h 685795"/>
                  <a:gd name="connsiteX5" fmla="*/ 29635 w 30487"/>
                  <a:gd name="connsiteY5" fmla="*/ 0 h 6857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487" h="685795">
                    <a:moveTo>
                      <a:pt x="29635" y="0"/>
                    </a:moveTo>
                    <a:lnTo>
                      <a:pt x="30487" y="685795"/>
                    </a:lnTo>
                    <a:lnTo>
                      <a:pt x="1071" y="685795"/>
                    </a:lnTo>
                    <a:lnTo>
                      <a:pt x="0" y="28103"/>
                    </a:lnTo>
                    <a:lnTo>
                      <a:pt x="803" y="28904"/>
                    </a:lnTo>
                    <a:lnTo>
                      <a:pt x="29635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ru-RU"/>
                </a:defPPr>
              </a:lstStyle>
              <a:p>
                <a:pPr algn="ctr" rtl="0"/>
                <a:endParaRPr lang="ru-RU" dirty="0"/>
              </a:p>
            </p:txBody>
          </p:sp>
          <p:sp>
            <p:nvSpPr>
              <p:cNvPr id="177" name="Полилиния: Фигура 176">
                <a:extLst>
                  <a:ext uri="{FF2B5EF4-FFF2-40B4-BE49-F238E27FC236}">
                    <a16:creationId xmlns:a16="http://schemas.microsoft.com/office/drawing/2014/main" id="{47F56D6B-560F-4123-9E05-11ACF383DF87}"/>
                  </a:ext>
                </a:extLst>
              </p:cNvPr>
              <p:cNvSpPr/>
              <p:nvPr userDrawn="1"/>
            </p:nvSpPr>
            <p:spPr>
              <a:xfrm>
                <a:off x="664843" y="6231622"/>
                <a:ext cx="29611" cy="626379"/>
              </a:xfrm>
              <a:custGeom>
                <a:avLst/>
                <a:gdLst>
                  <a:gd name="connsiteX0" fmla="*/ 28833 w 29611"/>
                  <a:gd name="connsiteY0" fmla="*/ 0 h 626379"/>
                  <a:gd name="connsiteX1" fmla="*/ 29611 w 29611"/>
                  <a:gd name="connsiteY1" fmla="*/ 626379 h 626379"/>
                  <a:gd name="connsiteX2" fmla="*/ 742 w 29611"/>
                  <a:gd name="connsiteY2" fmla="*/ 626379 h 626379"/>
                  <a:gd name="connsiteX3" fmla="*/ 0 w 29611"/>
                  <a:gd name="connsiteY3" fmla="*/ 28904 h 626379"/>
                  <a:gd name="connsiteX4" fmla="*/ 28833 w 29611"/>
                  <a:gd name="connsiteY4" fmla="*/ 0 h 6263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611" h="626379">
                    <a:moveTo>
                      <a:pt x="28833" y="0"/>
                    </a:moveTo>
                    <a:lnTo>
                      <a:pt x="29611" y="626379"/>
                    </a:lnTo>
                    <a:lnTo>
                      <a:pt x="742" y="626379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ru-RU"/>
                </a:defPPr>
              </a:lstStyle>
              <a:p>
                <a:pPr algn="ctr" rtl="0"/>
                <a:endParaRPr lang="ru-RU" dirty="0"/>
              </a:p>
            </p:txBody>
          </p:sp>
          <p:sp>
            <p:nvSpPr>
              <p:cNvPr id="176" name="Полилиния: Фигура 175">
                <a:extLst>
                  <a:ext uri="{FF2B5EF4-FFF2-40B4-BE49-F238E27FC236}">
                    <a16:creationId xmlns:a16="http://schemas.microsoft.com/office/drawing/2014/main" id="{2FD3A4D4-C05F-4057-8408-6FF0887E068F}"/>
                  </a:ext>
                </a:extLst>
              </p:cNvPr>
              <p:cNvSpPr/>
              <p:nvPr userDrawn="1"/>
            </p:nvSpPr>
            <p:spPr>
              <a:xfrm>
                <a:off x="603974" y="6292642"/>
                <a:ext cx="29535" cy="565359"/>
              </a:xfrm>
              <a:custGeom>
                <a:avLst/>
                <a:gdLst>
                  <a:gd name="connsiteX0" fmla="*/ 28833 w 29535"/>
                  <a:gd name="connsiteY0" fmla="*/ 0 h 565359"/>
                  <a:gd name="connsiteX1" fmla="*/ 29535 w 29535"/>
                  <a:gd name="connsiteY1" fmla="*/ 565359 h 565359"/>
                  <a:gd name="connsiteX2" fmla="*/ 666 w 29535"/>
                  <a:gd name="connsiteY2" fmla="*/ 565359 h 565359"/>
                  <a:gd name="connsiteX3" fmla="*/ 0 w 29535"/>
                  <a:gd name="connsiteY3" fmla="*/ 28904 h 565359"/>
                  <a:gd name="connsiteX4" fmla="*/ 28833 w 29535"/>
                  <a:gd name="connsiteY4" fmla="*/ 0 h 565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535" h="565359">
                    <a:moveTo>
                      <a:pt x="28833" y="0"/>
                    </a:moveTo>
                    <a:lnTo>
                      <a:pt x="29535" y="565359"/>
                    </a:lnTo>
                    <a:lnTo>
                      <a:pt x="666" y="565359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ru-RU"/>
                </a:defPPr>
              </a:lstStyle>
              <a:p>
                <a:pPr algn="ctr" rtl="0"/>
                <a:endParaRPr lang="ru-RU" dirty="0"/>
              </a:p>
            </p:txBody>
          </p:sp>
          <p:sp>
            <p:nvSpPr>
              <p:cNvPr id="175" name="Полилиния: Фигура 174">
                <a:extLst>
                  <a:ext uri="{FF2B5EF4-FFF2-40B4-BE49-F238E27FC236}">
                    <a16:creationId xmlns:a16="http://schemas.microsoft.com/office/drawing/2014/main" id="{32EAC669-BA43-4F58-9784-4CCDFE4D6F4E}"/>
                  </a:ext>
                </a:extLst>
              </p:cNvPr>
              <p:cNvSpPr/>
              <p:nvPr userDrawn="1"/>
            </p:nvSpPr>
            <p:spPr>
              <a:xfrm>
                <a:off x="543104" y="6353662"/>
                <a:ext cx="29460" cy="504339"/>
              </a:xfrm>
              <a:custGeom>
                <a:avLst/>
                <a:gdLst>
                  <a:gd name="connsiteX0" fmla="*/ 28833 w 29460"/>
                  <a:gd name="connsiteY0" fmla="*/ 0 h 504339"/>
                  <a:gd name="connsiteX1" fmla="*/ 29460 w 29460"/>
                  <a:gd name="connsiteY1" fmla="*/ 504339 h 504339"/>
                  <a:gd name="connsiteX2" fmla="*/ 591 w 29460"/>
                  <a:gd name="connsiteY2" fmla="*/ 504339 h 504339"/>
                  <a:gd name="connsiteX3" fmla="*/ 0 w 29460"/>
                  <a:gd name="connsiteY3" fmla="*/ 28905 h 504339"/>
                  <a:gd name="connsiteX4" fmla="*/ 28833 w 29460"/>
                  <a:gd name="connsiteY4" fmla="*/ 0 h 504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460" h="504339">
                    <a:moveTo>
                      <a:pt x="28833" y="0"/>
                    </a:moveTo>
                    <a:lnTo>
                      <a:pt x="29460" y="504339"/>
                    </a:lnTo>
                    <a:lnTo>
                      <a:pt x="591" y="504339"/>
                    </a:lnTo>
                    <a:lnTo>
                      <a:pt x="0" y="28905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ru-RU"/>
                </a:defPPr>
              </a:lstStyle>
              <a:p>
                <a:pPr algn="ctr" rtl="0"/>
                <a:endParaRPr lang="ru-RU" dirty="0"/>
              </a:p>
            </p:txBody>
          </p:sp>
          <p:sp>
            <p:nvSpPr>
              <p:cNvPr id="174" name="Полилиния: Фигура 173">
                <a:extLst>
                  <a:ext uri="{FF2B5EF4-FFF2-40B4-BE49-F238E27FC236}">
                    <a16:creationId xmlns:a16="http://schemas.microsoft.com/office/drawing/2014/main" id="{73CAE3B4-689F-4EC3-8CC9-EB6D360E3846}"/>
                  </a:ext>
                </a:extLst>
              </p:cNvPr>
              <p:cNvSpPr/>
              <p:nvPr userDrawn="1"/>
            </p:nvSpPr>
            <p:spPr>
              <a:xfrm>
                <a:off x="482237" y="6415482"/>
                <a:ext cx="30185" cy="442518"/>
              </a:xfrm>
              <a:custGeom>
                <a:avLst/>
                <a:gdLst>
                  <a:gd name="connsiteX0" fmla="*/ 29635 w 30185"/>
                  <a:gd name="connsiteY0" fmla="*/ 0 h 442518"/>
                  <a:gd name="connsiteX1" fmla="*/ 30185 w 30185"/>
                  <a:gd name="connsiteY1" fmla="*/ 442518 h 442518"/>
                  <a:gd name="connsiteX2" fmla="*/ 724 w 30185"/>
                  <a:gd name="connsiteY2" fmla="*/ 442518 h 442518"/>
                  <a:gd name="connsiteX3" fmla="*/ 0 w 30185"/>
                  <a:gd name="connsiteY3" fmla="*/ 28104 h 442518"/>
                  <a:gd name="connsiteX4" fmla="*/ 803 w 30185"/>
                  <a:gd name="connsiteY4" fmla="*/ 28905 h 442518"/>
                  <a:gd name="connsiteX5" fmla="*/ 29635 w 30185"/>
                  <a:gd name="connsiteY5" fmla="*/ 0 h 4425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185" h="442518">
                    <a:moveTo>
                      <a:pt x="29635" y="0"/>
                    </a:moveTo>
                    <a:lnTo>
                      <a:pt x="30185" y="442518"/>
                    </a:lnTo>
                    <a:lnTo>
                      <a:pt x="724" y="442518"/>
                    </a:lnTo>
                    <a:lnTo>
                      <a:pt x="0" y="28104"/>
                    </a:lnTo>
                    <a:lnTo>
                      <a:pt x="803" y="28905"/>
                    </a:lnTo>
                    <a:lnTo>
                      <a:pt x="29635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ru-RU"/>
                </a:defPPr>
              </a:lstStyle>
              <a:p>
                <a:pPr algn="ctr" rtl="0"/>
                <a:endParaRPr lang="ru-RU" dirty="0"/>
              </a:p>
            </p:txBody>
          </p:sp>
          <p:sp>
            <p:nvSpPr>
              <p:cNvPr id="173" name="Полилиния: Фигура 172">
                <a:extLst>
                  <a:ext uri="{FF2B5EF4-FFF2-40B4-BE49-F238E27FC236}">
                    <a16:creationId xmlns:a16="http://schemas.microsoft.com/office/drawing/2014/main" id="{8665978C-1CDF-4EF9-9A5C-4C6C0B3BE0F0}"/>
                  </a:ext>
                </a:extLst>
              </p:cNvPr>
              <p:cNvSpPr/>
              <p:nvPr userDrawn="1"/>
            </p:nvSpPr>
            <p:spPr>
              <a:xfrm>
                <a:off x="422168" y="6474900"/>
                <a:ext cx="29308" cy="383101"/>
              </a:xfrm>
              <a:custGeom>
                <a:avLst/>
                <a:gdLst>
                  <a:gd name="connsiteX0" fmla="*/ 28832 w 29308"/>
                  <a:gd name="connsiteY0" fmla="*/ 0 h 383101"/>
                  <a:gd name="connsiteX1" fmla="*/ 29308 w 29308"/>
                  <a:gd name="connsiteY1" fmla="*/ 383101 h 383101"/>
                  <a:gd name="connsiteX2" fmla="*/ 440 w 29308"/>
                  <a:gd name="connsiteY2" fmla="*/ 383101 h 383101"/>
                  <a:gd name="connsiteX3" fmla="*/ 0 w 29308"/>
                  <a:gd name="connsiteY3" fmla="*/ 28904 h 383101"/>
                  <a:gd name="connsiteX4" fmla="*/ 28832 w 29308"/>
                  <a:gd name="connsiteY4" fmla="*/ 0 h 3831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308" h="383101">
                    <a:moveTo>
                      <a:pt x="28832" y="0"/>
                    </a:moveTo>
                    <a:lnTo>
                      <a:pt x="29308" y="383101"/>
                    </a:lnTo>
                    <a:lnTo>
                      <a:pt x="440" y="383101"/>
                    </a:lnTo>
                    <a:lnTo>
                      <a:pt x="0" y="28904"/>
                    </a:lnTo>
                    <a:lnTo>
                      <a:pt x="28832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ru-RU"/>
                </a:defPPr>
              </a:lstStyle>
              <a:p>
                <a:pPr algn="ctr" rtl="0"/>
                <a:endParaRPr lang="ru-RU" dirty="0"/>
              </a:p>
            </p:txBody>
          </p:sp>
          <p:sp>
            <p:nvSpPr>
              <p:cNvPr id="172" name="Полилиния: Фигура 171">
                <a:extLst>
                  <a:ext uri="{FF2B5EF4-FFF2-40B4-BE49-F238E27FC236}">
                    <a16:creationId xmlns:a16="http://schemas.microsoft.com/office/drawing/2014/main" id="{97F81447-DAE2-4092-B156-2723E18064A7}"/>
                  </a:ext>
                </a:extLst>
              </p:cNvPr>
              <p:cNvSpPr/>
              <p:nvPr userDrawn="1"/>
            </p:nvSpPr>
            <p:spPr>
              <a:xfrm>
                <a:off x="361300" y="6535920"/>
                <a:ext cx="29233" cy="322081"/>
              </a:xfrm>
              <a:custGeom>
                <a:avLst/>
                <a:gdLst>
                  <a:gd name="connsiteX0" fmla="*/ 28833 w 29233"/>
                  <a:gd name="connsiteY0" fmla="*/ 0 h 322081"/>
                  <a:gd name="connsiteX1" fmla="*/ 29233 w 29233"/>
                  <a:gd name="connsiteY1" fmla="*/ 322081 h 322081"/>
                  <a:gd name="connsiteX2" fmla="*/ 364 w 29233"/>
                  <a:gd name="connsiteY2" fmla="*/ 322081 h 322081"/>
                  <a:gd name="connsiteX3" fmla="*/ 0 w 29233"/>
                  <a:gd name="connsiteY3" fmla="*/ 28904 h 322081"/>
                  <a:gd name="connsiteX4" fmla="*/ 28833 w 29233"/>
                  <a:gd name="connsiteY4" fmla="*/ 0 h 3220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233" h="322081">
                    <a:moveTo>
                      <a:pt x="28833" y="0"/>
                    </a:moveTo>
                    <a:lnTo>
                      <a:pt x="29233" y="322081"/>
                    </a:lnTo>
                    <a:lnTo>
                      <a:pt x="364" y="322081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ru-RU"/>
                </a:defPPr>
              </a:lstStyle>
              <a:p>
                <a:pPr algn="ctr" rtl="0"/>
                <a:endParaRPr lang="ru-RU" dirty="0"/>
              </a:p>
            </p:txBody>
          </p:sp>
          <p:sp>
            <p:nvSpPr>
              <p:cNvPr id="171" name="Полилиния: Фигура 170">
                <a:extLst>
                  <a:ext uri="{FF2B5EF4-FFF2-40B4-BE49-F238E27FC236}">
                    <a16:creationId xmlns:a16="http://schemas.microsoft.com/office/drawing/2014/main" id="{AB0C8140-456A-4593-9DC3-5A53E63B0CDF}"/>
                  </a:ext>
                </a:extLst>
              </p:cNvPr>
              <p:cNvSpPr/>
              <p:nvPr userDrawn="1"/>
            </p:nvSpPr>
            <p:spPr>
              <a:xfrm>
                <a:off x="300431" y="6597740"/>
                <a:ext cx="29959" cy="260260"/>
              </a:xfrm>
              <a:custGeom>
                <a:avLst/>
                <a:gdLst>
                  <a:gd name="connsiteX0" fmla="*/ 29636 w 29959"/>
                  <a:gd name="connsiteY0" fmla="*/ 0 h 260260"/>
                  <a:gd name="connsiteX1" fmla="*/ 29959 w 29959"/>
                  <a:gd name="connsiteY1" fmla="*/ 260260 h 260260"/>
                  <a:gd name="connsiteX2" fmla="*/ 440 w 29959"/>
                  <a:gd name="connsiteY2" fmla="*/ 260260 h 260260"/>
                  <a:gd name="connsiteX3" fmla="*/ 0 w 29959"/>
                  <a:gd name="connsiteY3" fmla="*/ 28104 h 260260"/>
                  <a:gd name="connsiteX4" fmla="*/ 803 w 29959"/>
                  <a:gd name="connsiteY4" fmla="*/ 28904 h 260260"/>
                  <a:gd name="connsiteX5" fmla="*/ 29636 w 29959"/>
                  <a:gd name="connsiteY5" fmla="*/ 0 h 2602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9959" h="260260">
                    <a:moveTo>
                      <a:pt x="29636" y="0"/>
                    </a:moveTo>
                    <a:lnTo>
                      <a:pt x="29959" y="260260"/>
                    </a:lnTo>
                    <a:lnTo>
                      <a:pt x="440" y="260260"/>
                    </a:lnTo>
                    <a:lnTo>
                      <a:pt x="0" y="28104"/>
                    </a:lnTo>
                    <a:lnTo>
                      <a:pt x="803" y="28904"/>
                    </a:lnTo>
                    <a:lnTo>
                      <a:pt x="29636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ru-RU"/>
                </a:defPPr>
              </a:lstStyle>
              <a:p>
                <a:pPr algn="ctr" rtl="0"/>
                <a:endParaRPr lang="ru-RU" dirty="0"/>
              </a:p>
            </p:txBody>
          </p:sp>
          <p:sp>
            <p:nvSpPr>
              <p:cNvPr id="170" name="Полилиния: Фигура 169">
                <a:extLst>
                  <a:ext uri="{FF2B5EF4-FFF2-40B4-BE49-F238E27FC236}">
                    <a16:creationId xmlns:a16="http://schemas.microsoft.com/office/drawing/2014/main" id="{E1411ED6-803D-4C5A-8E92-8EAC28ACA255}"/>
                  </a:ext>
                </a:extLst>
              </p:cNvPr>
              <p:cNvSpPr/>
              <p:nvPr userDrawn="1"/>
            </p:nvSpPr>
            <p:spPr>
              <a:xfrm>
                <a:off x="239562" y="6658760"/>
                <a:ext cx="29882" cy="199240"/>
              </a:xfrm>
              <a:custGeom>
                <a:avLst/>
                <a:gdLst>
                  <a:gd name="connsiteX0" fmla="*/ 29635 w 29882"/>
                  <a:gd name="connsiteY0" fmla="*/ 0 h 199240"/>
                  <a:gd name="connsiteX1" fmla="*/ 29882 w 29882"/>
                  <a:gd name="connsiteY1" fmla="*/ 199240 h 199240"/>
                  <a:gd name="connsiteX2" fmla="*/ 337 w 29882"/>
                  <a:gd name="connsiteY2" fmla="*/ 199240 h 199240"/>
                  <a:gd name="connsiteX3" fmla="*/ 0 w 29882"/>
                  <a:gd name="connsiteY3" fmla="*/ 28103 h 199240"/>
                  <a:gd name="connsiteX4" fmla="*/ 803 w 29882"/>
                  <a:gd name="connsiteY4" fmla="*/ 28904 h 199240"/>
                  <a:gd name="connsiteX5" fmla="*/ 29635 w 29882"/>
                  <a:gd name="connsiteY5" fmla="*/ 0 h 199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9882" h="199240">
                    <a:moveTo>
                      <a:pt x="29635" y="0"/>
                    </a:moveTo>
                    <a:lnTo>
                      <a:pt x="29882" y="199240"/>
                    </a:lnTo>
                    <a:lnTo>
                      <a:pt x="337" y="199240"/>
                    </a:lnTo>
                    <a:lnTo>
                      <a:pt x="0" y="28103"/>
                    </a:lnTo>
                    <a:lnTo>
                      <a:pt x="803" y="28904"/>
                    </a:lnTo>
                    <a:lnTo>
                      <a:pt x="29635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ru-RU"/>
                </a:defPPr>
              </a:lstStyle>
              <a:p>
                <a:pPr algn="ctr" rtl="0"/>
                <a:endParaRPr lang="ru-RU" dirty="0"/>
              </a:p>
            </p:txBody>
          </p:sp>
          <p:sp>
            <p:nvSpPr>
              <p:cNvPr id="169" name="Полилиния: Фигура 168">
                <a:extLst>
                  <a:ext uri="{FF2B5EF4-FFF2-40B4-BE49-F238E27FC236}">
                    <a16:creationId xmlns:a16="http://schemas.microsoft.com/office/drawing/2014/main" id="{D3F198DF-8521-45A1-8BAE-4FC70FC420A8}"/>
                  </a:ext>
                </a:extLst>
              </p:cNvPr>
              <p:cNvSpPr/>
              <p:nvPr userDrawn="1"/>
            </p:nvSpPr>
            <p:spPr>
              <a:xfrm>
                <a:off x="179494" y="6718178"/>
                <a:ext cx="29006" cy="139823"/>
              </a:xfrm>
              <a:custGeom>
                <a:avLst/>
                <a:gdLst>
                  <a:gd name="connsiteX0" fmla="*/ 28832 w 29006"/>
                  <a:gd name="connsiteY0" fmla="*/ 0 h 139823"/>
                  <a:gd name="connsiteX1" fmla="*/ 29006 w 29006"/>
                  <a:gd name="connsiteY1" fmla="*/ 139823 h 139823"/>
                  <a:gd name="connsiteX2" fmla="*/ 138 w 29006"/>
                  <a:gd name="connsiteY2" fmla="*/ 139823 h 139823"/>
                  <a:gd name="connsiteX3" fmla="*/ 0 w 29006"/>
                  <a:gd name="connsiteY3" fmla="*/ 28904 h 139823"/>
                  <a:gd name="connsiteX4" fmla="*/ 28832 w 29006"/>
                  <a:gd name="connsiteY4" fmla="*/ 0 h 1398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006" h="139823">
                    <a:moveTo>
                      <a:pt x="28832" y="0"/>
                    </a:moveTo>
                    <a:lnTo>
                      <a:pt x="29006" y="139823"/>
                    </a:lnTo>
                    <a:lnTo>
                      <a:pt x="138" y="139823"/>
                    </a:lnTo>
                    <a:lnTo>
                      <a:pt x="0" y="28904"/>
                    </a:lnTo>
                    <a:lnTo>
                      <a:pt x="28832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ru-RU"/>
                </a:defPPr>
              </a:lstStyle>
              <a:p>
                <a:pPr algn="ctr" rtl="0"/>
                <a:endParaRPr lang="ru-RU" dirty="0"/>
              </a:p>
            </p:txBody>
          </p:sp>
          <p:sp>
            <p:nvSpPr>
              <p:cNvPr id="168" name="Полилиния: Фигура 167">
                <a:extLst>
                  <a:ext uri="{FF2B5EF4-FFF2-40B4-BE49-F238E27FC236}">
                    <a16:creationId xmlns:a16="http://schemas.microsoft.com/office/drawing/2014/main" id="{AAA80212-BA6E-448F-BA91-287462E1D34C}"/>
                  </a:ext>
                </a:extLst>
              </p:cNvPr>
              <p:cNvSpPr/>
              <p:nvPr userDrawn="1"/>
            </p:nvSpPr>
            <p:spPr>
              <a:xfrm>
                <a:off x="118626" y="6779198"/>
                <a:ext cx="28931" cy="78803"/>
              </a:xfrm>
              <a:custGeom>
                <a:avLst/>
                <a:gdLst>
                  <a:gd name="connsiteX0" fmla="*/ 28833 w 28931"/>
                  <a:gd name="connsiteY0" fmla="*/ 0 h 78803"/>
                  <a:gd name="connsiteX1" fmla="*/ 28931 w 28931"/>
                  <a:gd name="connsiteY1" fmla="*/ 78803 h 78803"/>
                  <a:gd name="connsiteX2" fmla="*/ 62 w 28931"/>
                  <a:gd name="connsiteY2" fmla="*/ 78803 h 78803"/>
                  <a:gd name="connsiteX3" fmla="*/ 0 w 28931"/>
                  <a:gd name="connsiteY3" fmla="*/ 28904 h 78803"/>
                  <a:gd name="connsiteX4" fmla="*/ 28833 w 28931"/>
                  <a:gd name="connsiteY4" fmla="*/ 0 h 788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931" h="78803">
                    <a:moveTo>
                      <a:pt x="28833" y="0"/>
                    </a:moveTo>
                    <a:lnTo>
                      <a:pt x="28931" y="78803"/>
                    </a:lnTo>
                    <a:lnTo>
                      <a:pt x="62" y="78803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ru-RU"/>
                </a:defPPr>
              </a:lstStyle>
              <a:p>
                <a:pPr algn="ctr" rtl="0"/>
                <a:endParaRPr lang="ru-RU" dirty="0"/>
              </a:p>
            </p:txBody>
          </p:sp>
          <p:sp>
            <p:nvSpPr>
              <p:cNvPr id="167" name="Полилиния: фигура 166">
                <a:extLst>
                  <a:ext uri="{FF2B5EF4-FFF2-40B4-BE49-F238E27FC236}">
                    <a16:creationId xmlns:a16="http://schemas.microsoft.com/office/drawing/2014/main" id="{5B8EBCCB-B7E3-4837-AA61-44D0A400EC96}"/>
                  </a:ext>
                </a:extLst>
              </p:cNvPr>
              <p:cNvSpPr/>
              <p:nvPr userDrawn="1"/>
            </p:nvSpPr>
            <p:spPr>
              <a:xfrm>
                <a:off x="70452" y="6841018"/>
                <a:ext cx="16961" cy="16982"/>
              </a:xfrm>
              <a:custGeom>
                <a:avLst/>
                <a:gdLst>
                  <a:gd name="connsiteX0" fmla="*/ 16940 w 16961"/>
                  <a:gd name="connsiteY0" fmla="*/ 0 h 16982"/>
                  <a:gd name="connsiteX1" fmla="*/ 16961 w 16961"/>
                  <a:gd name="connsiteY1" fmla="*/ 16982 h 16982"/>
                  <a:gd name="connsiteX2" fmla="*/ 0 w 16961"/>
                  <a:gd name="connsiteY2" fmla="*/ 16982 h 16982"/>
                  <a:gd name="connsiteX3" fmla="*/ 16940 w 16961"/>
                  <a:gd name="connsiteY3" fmla="*/ 0 h 169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961" h="16982">
                    <a:moveTo>
                      <a:pt x="16940" y="0"/>
                    </a:moveTo>
                    <a:lnTo>
                      <a:pt x="16961" y="16982"/>
                    </a:lnTo>
                    <a:lnTo>
                      <a:pt x="0" y="16982"/>
                    </a:lnTo>
                    <a:lnTo>
                      <a:pt x="16940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ru-RU"/>
                </a:defPPr>
              </a:lstStyle>
              <a:p>
                <a:pPr algn="ctr" rtl="0"/>
                <a:endParaRPr lang="ru-RU" dirty="0"/>
              </a:p>
            </p:txBody>
          </p:sp>
        </p:grpSp>
      </p:grpSp>
      <p:sp>
        <p:nvSpPr>
          <p:cNvPr id="94" name="Текст 9">
            <a:extLst>
              <a:ext uri="{FF2B5EF4-FFF2-40B4-BE49-F238E27FC236}">
                <a16:creationId xmlns:a16="http://schemas.microsoft.com/office/drawing/2014/main" id="{32E9F26D-470A-4D61-B420-B2AE034ED8A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932208" y="1818208"/>
            <a:ext cx="6336792" cy="539812"/>
          </a:xfrm>
        </p:spPr>
        <p:txBody>
          <a:bodyPr rtlCol="0">
            <a:normAutofit/>
          </a:bodyPr>
          <a:lstStyle>
            <a:lvl1pPr marL="0" indent="0">
              <a:lnSpc>
                <a:spcPts val="2400"/>
              </a:lnSpc>
              <a:buNone/>
              <a:defRPr lang="ru-RU" sz="1800">
                <a:solidFill>
                  <a:schemeClr val="tx1"/>
                </a:solidFill>
              </a:defRPr>
            </a:lvl1pPr>
            <a:lvl2pPr marL="457200" indent="0">
              <a:buNone/>
              <a:defRPr lang="ru-RU" sz="1800"/>
            </a:lvl2pPr>
            <a:lvl3pPr marL="914400" indent="0">
              <a:buNone/>
              <a:defRPr lang="ru-RU" sz="1800"/>
            </a:lvl3pPr>
            <a:lvl4pPr marL="1371600" indent="0">
              <a:buNone/>
              <a:defRPr lang="ru-RU" sz="1800"/>
            </a:lvl4pPr>
            <a:lvl5pPr marL="1828800" indent="0">
              <a:buNone/>
              <a:defRPr lang="ru-RU" sz="1800"/>
            </a:lvl5pPr>
          </a:lstStyle>
          <a:p>
            <a:pPr lvl="0" rtl="0"/>
            <a:r>
              <a:rPr lang="ru-RU"/>
              <a:t>Щелкните, чтобы изменить стили текста образца слайда</a:t>
            </a:r>
          </a:p>
        </p:txBody>
      </p:sp>
      <p:sp>
        <p:nvSpPr>
          <p:cNvPr id="72" name="Текст 9">
            <a:extLst>
              <a:ext uri="{FF2B5EF4-FFF2-40B4-BE49-F238E27FC236}">
                <a16:creationId xmlns:a16="http://schemas.microsoft.com/office/drawing/2014/main" id="{1955D76A-22F6-4027-BBB2-B9D632FFEF2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937760" y="2606040"/>
            <a:ext cx="6339840" cy="365760"/>
          </a:xfrm>
        </p:spPr>
        <p:txBody>
          <a:bodyPr rtlCol="0">
            <a:noAutofit/>
          </a:bodyPr>
          <a:lstStyle>
            <a:lvl1pPr marL="0" indent="0">
              <a:lnSpc>
                <a:spcPts val="2400"/>
              </a:lnSpc>
              <a:buNone/>
              <a:defRPr lang="ru-RU"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lang="ru-RU" sz="1800"/>
            </a:lvl2pPr>
            <a:lvl3pPr marL="914400" indent="0">
              <a:buNone/>
              <a:defRPr lang="ru-RU" sz="1800"/>
            </a:lvl3pPr>
            <a:lvl4pPr marL="1371600" indent="0">
              <a:buNone/>
              <a:defRPr lang="ru-RU" sz="1800"/>
            </a:lvl4pPr>
            <a:lvl5pPr marL="1828800" indent="0">
              <a:buNone/>
              <a:defRPr lang="ru-RU" sz="1800"/>
            </a:lvl5pPr>
          </a:lstStyle>
          <a:p>
            <a:pPr lvl="0" rtl="0"/>
            <a:r>
              <a:rPr lang="ru-RU"/>
              <a:t>ДОБАВИТЬ ПОДЗАГОЛОВОК</a:t>
            </a:r>
          </a:p>
        </p:txBody>
      </p:sp>
      <p:sp>
        <p:nvSpPr>
          <p:cNvPr id="71" name="Текст 9">
            <a:extLst>
              <a:ext uri="{FF2B5EF4-FFF2-40B4-BE49-F238E27FC236}">
                <a16:creationId xmlns:a16="http://schemas.microsoft.com/office/drawing/2014/main" id="{B4867646-E605-4DCE-A193-DD63E54B12D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7760" y="2907792"/>
            <a:ext cx="6336792" cy="640080"/>
          </a:xfrm>
        </p:spPr>
        <p:txBody>
          <a:bodyPr rtlCol="0">
            <a:normAutofit/>
          </a:bodyPr>
          <a:lstStyle>
            <a:lvl1pPr marL="0" indent="0">
              <a:lnSpc>
                <a:spcPts val="2400"/>
              </a:lnSpc>
              <a:buNone/>
              <a:defRPr lang="ru-RU" sz="1400">
                <a:solidFill>
                  <a:schemeClr val="tx1"/>
                </a:solidFill>
              </a:defRPr>
            </a:lvl1pPr>
            <a:lvl2pPr marL="457200" indent="0">
              <a:buNone/>
              <a:defRPr lang="ru-RU" sz="1800"/>
            </a:lvl2pPr>
            <a:lvl3pPr marL="914400" indent="0">
              <a:buNone/>
              <a:defRPr lang="ru-RU" sz="1800"/>
            </a:lvl3pPr>
            <a:lvl4pPr marL="1371600" indent="0">
              <a:buNone/>
              <a:defRPr lang="ru-RU" sz="1800"/>
            </a:lvl4pPr>
            <a:lvl5pPr marL="1828800" indent="0">
              <a:buNone/>
              <a:defRPr lang="ru-RU" sz="1800"/>
            </a:lvl5pPr>
          </a:lstStyle>
          <a:p>
            <a:pPr lvl="0" rtl="0"/>
            <a:r>
              <a:rPr lang="ru-RU"/>
              <a:t>Щелкните, чтобы изменить стили текста образца слайда</a:t>
            </a:r>
          </a:p>
        </p:txBody>
      </p:sp>
      <p:sp>
        <p:nvSpPr>
          <p:cNvPr id="75" name="Текст 9">
            <a:extLst>
              <a:ext uri="{FF2B5EF4-FFF2-40B4-BE49-F238E27FC236}">
                <a16:creationId xmlns:a16="http://schemas.microsoft.com/office/drawing/2014/main" id="{A5839152-B87E-4F7A-AF8F-37F412A6F61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37760" y="3895344"/>
            <a:ext cx="6339840" cy="365760"/>
          </a:xfrm>
        </p:spPr>
        <p:txBody>
          <a:bodyPr rtlCol="0">
            <a:noAutofit/>
          </a:bodyPr>
          <a:lstStyle>
            <a:lvl1pPr marL="0" indent="0">
              <a:lnSpc>
                <a:spcPts val="2400"/>
              </a:lnSpc>
              <a:buNone/>
              <a:defRPr lang="ru-RU"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lang="ru-RU" sz="1800"/>
            </a:lvl2pPr>
            <a:lvl3pPr marL="914400" indent="0">
              <a:buNone/>
              <a:defRPr lang="ru-RU" sz="1800"/>
            </a:lvl3pPr>
            <a:lvl4pPr marL="1371600" indent="0">
              <a:buNone/>
              <a:defRPr lang="ru-RU" sz="1800"/>
            </a:lvl4pPr>
            <a:lvl5pPr marL="1828800" indent="0">
              <a:buNone/>
              <a:defRPr lang="ru-RU" sz="1800"/>
            </a:lvl5pPr>
          </a:lstStyle>
          <a:p>
            <a:pPr lvl="0" rtl="0"/>
            <a:r>
              <a:rPr lang="ru-RU"/>
              <a:t>ДОБАВИТЬ ПОДЗАГОЛОВОК</a:t>
            </a:r>
          </a:p>
        </p:txBody>
      </p:sp>
      <p:sp>
        <p:nvSpPr>
          <p:cNvPr id="74" name="Текст 9">
            <a:extLst>
              <a:ext uri="{FF2B5EF4-FFF2-40B4-BE49-F238E27FC236}">
                <a16:creationId xmlns:a16="http://schemas.microsoft.com/office/drawing/2014/main" id="{4914385C-D888-405F-A9D8-61CC2E9F72C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937760" y="4206240"/>
            <a:ext cx="6336792" cy="640080"/>
          </a:xfrm>
        </p:spPr>
        <p:txBody>
          <a:bodyPr rtlCol="0">
            <a:normAutofit/>
          </a:bodyPr>
          <a:lstStyle>
            <a:lvl1pPr marL="0" indent="0">
              <a:lnSpc>
                <a:spcPts val="2400"/>
              </a:lnSpc>
              <a:buNone/>
              <a:defRPr lang="ru-RU" sz="1400">
                <a:solidFill>
                  <a:schemeClr val="tx1"/>
                </a:solidFill>
              </a:defRPr>
            </a:lvl1pPr>
            <a:lvl2pPr marL="457200" indent="0">
              <a:buNone/>
              <a:defRPr lang="ru-RU" sz="1800"/>
            </a:lvl2pPr>
            <a:lvl3pPr marL="914400" indent="0">
              <a:buNone/>
              <a:defRPr lang="ru-RU" sz="1800"/>
            </a:lvl3pPr>
            <a:lvl4pPr marL="1371600" indent="0">
              <a:buNone/>
              <a:defRPr lang="ru-RU" sz="1800"/>
            </a:lvl4pPr>
            <a:lvl5pPr marL="1828800" indent="0">
              <a:buNone/>
              <a:defRPr lang="ru-RU" sz="1800"/>
            </a:lvl5pPr>
          </a:lstStyle>
          <a:p>
            <a:pPr lvl="0" rtl="0"/>
            <a:r>
              <a:rPr lang="ru-RU"/>
              <a:t>Щелкните, чтобы изменить стили текста образца слайда</a:t>
            </a:r>
          </a:p>
        </p:txBody>
      </p:sp>
      <p:sp>
        <p:nvSpPr>
          <p:cNvPr id="93" name="Текст 9">
            <a:extLst>
              <a:ext uri="{FF2B5EF4-FFF2-40B4-BE49-F238E27FC236}">
                <a16:creationId xmlns:a16="http://schemas.microsoft.com/office/drawing/2014/main" id="{C2F11BC9-5663-4641-AFD6-EF2749EDDAE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933747" y="5221224"/>
            <a:ext cx="6339840" cy="365760"/>
          </a:xfrm>
        </p:spPr>
        <p:txBody>
          <a:bodyPr rtlCol="0">
            <a:noAutofit/>
          </a:bodyPr>
          <a:lstStyle>
            <a:lvl1pPr marL="0" indent="0">
              <a:lnSpc>
                <a:spcPts val="2400"/>
              </a:lnSpc>
              <a:buNone/>
              <a:defRPr lang="ru-RU"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lang="ru-RU" sz="1800"/>
            </a:lvl2pPr>
            <a:lvl3pPr marL="914400" indent="0">
              <a:buNone/>
              <a:defRPr lang="ru-RU" sz="1800"/>
            </a:lvl3pPr>
            <a:lvl4pPr marL="1371600" indent="0">
              <a:buNone/>
              <a:defRPr lang="ru-RU" sz="1800"/>
            </a:lvl4pPr>
            <a:lvl5pPr marL="1828800" indent="0">
              <a:buNone/>
              <a:defRPr lang="ru-RU" sz="1800"/>
            </a:lvl5pPr>
          </a:lstStyle>
          <a:p>
            <a:pPr lvl="0" rtl="0"/>
            <a:r>
              <a:rPr lang="ru-RU"/>
              <a:t>ДОБАВИТЬ ПОДЗАГОЛОВОК</a:t>
            </a:r>
          </a:p>
        </p:txBody>
      </p:sp>
      <p:sp>
        <p:nvSpPr>
          <p:cNvPr id="92" name="Текст 9">
            <a:extLst>
              <a:ext uri="{FF2B5EF4-FFF2-40B4-BE49-F238E27FC236}">
                <a16:creationId xmlns:a16="http://schemas.microsoft.com/office/drawing/2014/main" id="{963F6C91-7F9C-4273-8FDE-92A9BA3B8DE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33747" y="5541264"/>
            <a:ext cx="6336792" cy="640080"/>
          </a:xfrm>
        </p:spPr>
        <p:txBody>
          <a:bodyPr rtlCol="0">
            <a:normAutofit/>
          </a:bodyPr>
          <a:lstStyle>
            <a:lvl1pPr marL="0" indent="0">
              <a:lnSpc>
                <a:spcPts val="2400"/>
              </a:lnSpc>
              <a:buNone/>
              <a:defRPr lang="ru-RU" sz="1400">
                <a:solidFill>
                  <a:schemeClr val="tx1"/>
                </a:solidFill>
              </a:defRPr>
            </a:lvl1pPr>
            <a:lvl2pPr marL="457200" indent="0">
              <a:buNone/>
              <a:defRPr lang="ru-RU" sz="1800"/>
            </a:lvl2pPr>
            <a:lvl3pPr marL="914400" indent="0">
              <a:buNone/>
              <a:defRPr lang="ru-RU" sz="1800"/>
            </a:lvl3pPr>
            <a:lvl4pPr marL="1371600" indent="0">
              <a:buNone/>
              <a:defRPr lang="ru-RU" sz="1800"/>
            </a:lvl4pPr>
            <a:lvl5pPr marL="1828800" indent="0">
              <a:buNone/>
              <a:defRPr lang="ru-RU" sz="1800"/>
            </a:lvl5pPr>
          </a:lstStyle>
          <a:p>
            <a:pPr lvl="0" rtl="0"/>
            <a:r>
              <a:rPr lang="ru-RU"/>
              <a:t>Щелкните, чтобы изменить стили текста образца слайда</a:t>
            </a:r>
          </a:p>
        </p:txBody>
      </p:sp>
      <p:sp>
        <p:nvSpPr>
          <p:cNvPr id="209" name="Дата 3">
            <a:extLst>
              <a:ext uri="{FF2B5EF4-FFF2-40B4-BE49-F238E27FC236}">
                <a16:creationId xmlns:a16="http://schemas.microsoft.com/office/drawing/2014/main" id="{5A56B3AA-5CA2-4004-8F95-11FD7B895D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 rtlCol="0"/>
          <a:lstStyle>
            <a:lvl1pPr>
              <a:defRPr lang="ru-RU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dirty="0"/>
              <a:t>20ГГ</a:t>
            </a:r>
          </a:p>
        </p:txBody>
      </p:sp>
      <p:sp>
        <p:nvSpPr>
          <p:cNvPr id="210" name="Нижний колонтитул 4">
            <a:extLst>
              <a:ext uri="{FF2B5EF4-FFF2-40B4-BE49-F238E27FC236}">
                <a16:creationId xmlns:a16="http://schemas.microsoft.com/office/drawing/2014/main" id="{07D92F37-472D-4CCB-AA97-FA42E5607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 rtlCol="0"/>
          <a:lstStyle>
            <a:lvl1pPr>
              <a:defRPr lang="ru-RU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/>
              <a:t>Заголовок презентации</a:t>
            </a:r>
          </a:p>
        </p:txBody>
      </p:sp>
      <p:sp>
        <p:nvSpPr>
          <p:cNvPr id="211" name="Номер слайда 5">
            <a:extLst>
              <a:ext uri="{FF2B5EF4-FFF2-40B4-BE49-F238E27FC236}">
                <a16:creationId xmlns:a16="http://schemas.microsoft.com/office/drawing/2014/main" id="{C0E89FFF-230F-4CBA-A6BC-D887B3FFA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 rtlCol="0"/>
          <a:lstStyle>
            <a:lvl1pPr>
              <a:defRPr lang="ru-RU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001724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>
          <p15:clr>
            <a:srgbClr val="FBAE40"/>
          </p15:clr>
        </p15:guide>
        <p15:guide id="2" pos="7104">
          <p15:clr>
            <a:srgbClr val="FBAE40"/>
          </p15:clr>
        </p15:guide>
        <p15:guide id="3" pos="7392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равнение с подзаголовком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9124951" cy="1325563"/>
          </a:xfrm>
        </p:spPr>
        <p:txBody>
          <a:bodyPr rtlCol="0" anchor="t" anchorCtr="0"/>
          <a:lstStyle>
            <a:lvl1pPr>
              <a:defRPr lang="ru-RU" cap="all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ru-RU"/>
              <a:t>ЩЕЛКНИТЕ, ЧТОБЫ ДОБАВИТЬ ЗАГОЛОВОК</a:t>
            </a:r>
          </a:p>
        </p:txBody>
      </p:sp>
      <p:sp>
        <p:nvSpPr>
          <p:cNvPr id="22" name="Текст 21">
            <a:extLst>
              <a:ext uri="{FF2B5EF4-FFF2-40B4-BE49-F238E27FC236}">
                <a16:creationId xmlns:a16="http://schemas.microsoft.com/office/drawing/2014/main" id="{AD170077-B4B3-49F8-9FCD-908C8127892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14400" y="1595438"/>
            <a:ext cx="9124950" cy="600075"/>
          </a:xfrm>
        </p:spPr>
        <p:txBody>
          <a:bodyPr rtlCol="0">
            <a:noAutofit/>
          </a:bodyPr>
          <a:lstStyle>
            <a:lvl1pPr marL="0" indent="0">
              <a:buNone/>
              <a:defRPr lang="ru-RU" sz="1800"/>
            </a:lvl1pPr>
            <a:lvl2pPr marL="457200" indent="0">
              <a:buNone/>
              <a:defRPr lang="ru-RU" sz="1800"/>
            </a:lvl2pPr>
            <a:lvl3pPr marL="914400" indent="0">
              <a:buNone/>
              <a:defRPr lang="ru-RU" sz="1800"/>
            </a:lvl3pPr>
            <a:lvl4pPr marL="1371600" indent="0">
              <a:buNone/>
              <a:defRPr lang="ru-RU" sz="1800"/>
            </a:lvl4pPr>
            <a:lvl5pPr marL="1828800" indent="0">
              <a:buNone/>
              <a:defRPr lang="ru-RU" sz="1800"/>
            </a:lvl5pPr>
          </a:lstStyle>
          <a:p>
            <a:pPr lvl="0" rtl="0"/>
            <a:r>
              <a:rPr lang="ru-RU"/>
              <a:t>Щелкните, чтобы изменить стили текста образца слайда</a:t>
            </a:r>
          </a:p>
          <a:p>
            <a:pPr lvl="1" rtl="0"/>
            <a:endParaRPr lang="ru-RU" dirty="0"/>
          </a:p>
        </p:txBody>
      </p:sp>
      <p:sp>
        <p:nvSpPr>
          <p:cNvPr id="17" name="Текст 2">
            <a:extLst>
              <a:ext uri="{FF2B5EF4-FFF2-40B4-BE49-F238E27FC236}">
                <a16:creationId xmlns:a16="http://schemas.microsoft.com/office/drawing/2014/main" id="{52AD81DC-207F-4541-B02D-802D3D5B2813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914400" y="2354580"/>
            <a:ext cx="4297679" cy="455295"/>
          </a:xfrm>
        </p:spPr>
        <p:txBody>
          <a:bodyPr rtlCol="0" anchor="ctr" anchorCtr="0">
            <a:noAutofit/>
          </a:bodyPr>
          <a:lstStyle>
            <a:lvl1pPr marL="0" indent="0">
              <a:buNone/>
              <a:defRPr lang="ru-RU"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lang="ru-RU" sz="2000" b="1"/>
            </a:lvl2pPr>
            <a:lvl3pPr marL="914400" indent="0">
              <a:buNone/>
              <a:defRPr lang="ru-RU" sz="1800" b="1"/>
            </a:lvl3pPr>
            <a:lvl4pPr marL="1371600" indent="0">
              <a:buNone/>
              <a:defRPr lang="ru-RU" sz="1600" b="1"/>
            </a:lvl4pPr>
            <a:lvl5pPr marL="1828800" indent="0">
              <a:buNone/>
              <a:defRPr lang="ru-RU" sz="1600" b="1"/>
            </a:lvl5pPr>
            <a:lvl6pPr marL="2286000" indent="0">
              <a:buNone/>
              <a:defRPr lang="ru-RU" sz="1600" b="1"/>
            </a:lvl6pPr>
            <a:lvl7pPr marL="2743200" indent="0">
              <a:buNone/>
              <a:defRPr lang="ru-RU" sz="1600" b="1"/>
            </a:lvl7pPr>
            <a:lvl8pPr marL="3200400" indent="0">
              <a:buNone/>
              <a:defRPr lang="ru-RU" sz="1600" b="1"/>
            </a:lvl8pPr>
            <a:lvl9pPr marL="3657600" indent="0">
              <a:buNone/>
              <a:defRPr lang="ru-RU" sz="1600" b="1"/>
            </a:lvl9pPr>
          </a:lstStyle>
          <a:p>
            <a:pPr lvl="0" rtl="0"/>
            <a:r>
              <a:rPr lang="ru-RU"/>
              <a:t>ДОБАВИТЬ ПОДЗАГОЛОВОК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2BF6510-D603-481E-B685-9095150A28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990850"/>
            <a:ext cx="4297680" cy="3105150"/>
          </a:xfrm>
        </p:spPr>
        <p:txBody>
          <a:bodyPr rtlCol="0">
            <a:normAutofit/>
          </a:bodyPr>
          <a:lstStyle>
            <a:lvl1pPr>
              <a:lnSpc>
                <a:spcPts val="2000"/>
              </a:lnSpc>
              <a:defRPr lang="ru-RU" sz="1600"/>
            </a:lvl1pPr>
            <a:lvl2pPr>
              <a:lnSpc>
                <a:spcPts val="2000"/>
              </a:lnSpc>
              <a:defRPr lang="ru-RU" sz="1600"/>
            </a:lvl2pPr>
            <a:lvl3pPr>
              <a:lnSpc>
                <a:spcPts val="2000"/>
              </a:lnSpc>
              <a:defRPr lang="ru-RU" sz="1600"/>
            </a:lvl3pPr>
            <a:lvl4pPr>
              <a:lnSpc>
                <a:spcPts val="2000"/>
              </a:lnSpc>
              <a:defRPr lang="ru-RU" sz="1600"/>
            </a:lvl4pPr>
            <a:lvl5pPr>
              <a:lnSpc>
                <a:spcPts val="2000"/>
              </a:lnSpc>
              <a:defRPr lang="ru-RU" sz="1600"/>
            </a:lvl5pPr>
          </a:lstStyle>
          <a:p>
            <a:pPr lvl="0" rtl="0"/>
            <a:r>
              <a:rPr lang="ru-RU"/>
              <a:t>Щелкните, чтобы изменить стили текста образца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18" name="Текст 4">
            <a:extLst>
              <a:ext uri="{FF2B5EF4-FFF2-40B4-BE49-F238E27FC236}">
                <a16:creationId xmlns:a16="http://schemas.microsoft.com/office/drawing/2014/main" id="{F7289E8E-D34A-4BA8-A21D-2D40A211CB9B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373368" y="2352675"/>
            <a:ext cx="4297680" cy="457200"/>
          </a:xfrm>
        </p:spPr>
        <p:txBody>
          <a:bodyPr rtlCol="0" anchor="ctr" anchorCtr="0">
            <a:noAutofit/>
          </a:bodyPr>
          <a:lstStyle>
            <a:lvl1pPr marL="0" indent="0">
              <a:buNone/>
              <a:defRPr lang="ru-RU"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lang="ru-RU" sz="2000" b="1"/>
            </a:lvl2pPr>
            <a:lvl3pPr marL="914400" indent="0">
              <a:buNone/>
              <a:defRPr lang="ru-RU" sz="1800" b="1"/>
            </a:lvl3pPr>
            <a:lvl4pPr marL="1371600" indent="0">
              <a:buNone/>
              <a:defRPr lang="ru-RU" sz="1600" b="1"/>
            </a:lvl4pPr>
            <a:lvl5pPr marL="1828800" indent="0">
              <a:buNone/>
              <a:defRPr lang="ru-RU" sz="1600" b="1"/>
            </a:lvl5pPr>
            <a:lvl6pPr marL="2286000" indent="0">
              <a:buNone/>
              <a:defRPr lang="ru-RU" sz="1600" b="1"/>
            </a:lvl6pPr>
            <a:lvl7pPr marL="2743200" indent="0">
              <a:buNone/>
              <a:defRPr lang="ru-RU" sz="1600" b="1"/>
            </a:lvl7pPr>
            <a:lvl8pPr marL="3200400" indent="0">
              <a:buNone/>
              <a:defRPr lang="ru-RU" sz="1600" b="1"/>
            </a:lvl8pPr>
            <a:lvl9pPr marL="3657600" indent="0">
              <a:buNone/>
              <a:defRPr lang="ru-RU" sz="1600" b="1"/>
            </a:lvl9pPr>
          </a:lstStyle>
          <a:p>
            <a:pPr lvl="0" rtl="0"/>
            <a:r>
              <a:rPr lang="ru-RU"/>
              <a:t>ДОБАВИТЬ ПОДЗАГОЛОВОК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A743757-ABC3-44BF-87D3-5E323E9B00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2225" y="2990850"/>
            <a:ext cx="4297680" cy="3105150"/>
          </a:xfrm>
        </p:spPr>
        <p:txBody>
          <a:bodyPr rtlCol="0">
            <a:normAutofit/>
          </a:bodyPr>
          <a:lstStyle>
            <a:lvl1pPr>
              <a:lnSpc>
                <a:spcPts val="2000"/>
              </a:lnSpc>
              <a:defRPr lang="ru-RU" sz="1600"/>
            </a:lvl1pPr>
            <a:lvl2pPr>
              <a:lnSpc>
                <a:spcPts val="2000"/>
              </a:lnSpc>
              <a:defRPr lang="ru-RU" sz="1600"/>
            </a:lvl2pPr>
            <a:lvl3pPr>
              <a:lnSpc>
                <a:spcPts val="2000"/>
              </a:lnSpc>
              <a:defRPr lang="ru-RU" sz="1600"/>
            </a:lvl3pPr>
            <a:lvl4pPr>
              <a:lnSpc>
                <a:spcPts val="2000"/>
              </a:lnSpc>
              <a:defRPr lang="ru-RU" sz="1600"/>
            </a:lvl4pPr>
            <a:lvl5pPr>
              <a:lnSpc>
                <a:spcPts val="2000"/>
              </a:lnSpc>
              <a:defRPr lang="ru-RU" sz="1600"/>
            </a:lvl5pPr>
          </a:lstStyle>
          <a:p>
            <a:pPr lvl="0" rtl="0"/>
            <a:r>
              <a:rPr lang="ru-RU"/>
              <a:t>Щелкните, чтобы изменить стили текста образца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E245CE27-BF50-45D1-92DF-3CC2CC341A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239499" y="0"/>
            <a:ext cx="1015984" cy="6858000"/>
            <a:chOff x="11239499" y="0"/>
            <a:chExt cx="1015984" cy="6858000"/>
          </a:xfrm>
        </p:grpSpPr>
        <p:sp>
          <p:nvSpPr>
            <p:cNvPr id="8" name="Прямоугольник 7">
              <a:extLst>
                <a:ext uri="{FF2B5EF4-FFF2-40B4-BE49-F238E27FC236}">
                  <a16:creationId xmlns:a16="http://schemas.microsoft.com/office/drawing/2014/main" id="{9C51E8B0-FB58-4BB5-9CDA-4A1B4DBC5E90}"/>
                </a:ext>
              </a:extLst>
            </p:cNvPr>
            <p:cNvSpPr/>
            <p:nvPr userDrawn="1"/>
          </p:nvSpPr>
          <p:spPr>
            <a:xfrm>
              <a:off x="11240499" y="4828032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</a:lstStyle>
            <a:p>
              <a:pPr algn="ctr" rtl="0"/>
              <a:endParaRPr lang="ru-RU" dirty="0"/>
            </a:p>
          </p:txBody>
        </p:sp>
        <p:sp>
          <p:nvSpPr>
            <p:cNvPr id="9" name="Прямоугольник 8">
              <a:extLst>
                <a:ext uri="{FF2B5EF4-FFF2-40B4-BE49-F238E27FC236}">
                  <a16:creationId xmlns:a16="http://schemas.microsoft.com/office/drawing/2014/main" id="{3548A0B2-480B-4F04-B7B5-67A328B174D1}"/>
                </a:ext>
              </a:extLst>
            </p:cNvPr>
            <p:cNvSpPr/>
            <p:nvPr userDrawn="1"/>
          </p:nvSpPr>
          <p:spPr>
            <a:xfrm>
              <a:off x="11240499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</a:lstStyle>
            <a:p>
              <a:pPr algn="ctr" rtl="0"/>
              <a:endParaRPr lang="ru-RU" dirty="0"/>
            </a:p>
          </p:txBody>
        </p:sp>
        <p:sp>
          <p:nvSpPr>
            <p:cNvPr id="10" name="Прямоугольник 9">
              <a:extLst>
                <a:ext uri="{FF2B5EF4-FFF2-40B4-BE49-F238E27FC236}">
                  <a16:creationId xmlns:a16="http://schemas.microsoft.com/office/drawing/2014/main" id="{F60A19E0-B2DF-4E35-AD7A-80B5C429C6C1}"/>
                </a:ext>
              </a:extLst>
            </p:cNvPr>
            <p:cNvSpPr/>
            <p:nvPr userDrawn="1"/>
          </p:nvSpPr>
          <p:spPr>
            <a:xfrm>
              <a:off x="11240499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</a:lstStyle>
            <a:p>
              <a:pPr algn="ctr" rtl="0"/>
              <a:endParaRPr lang="ru-RU" dirty="0"/>
            </a:p>
          </p:txBody>
        </p:sp>
        <p:pic>
          <p:nvPicPr>
            <p:cNvPr id="12" name="Рисунок 11" descr="Узор в черно-белую полоску&#10;&#10;Описание создано автоматически с низкой степенью достоверности">
              <a:extLst>
                <a:ext uri="{FF2B5EF4-FFF2-40B4-BE49-F238E27FC236}">
                  <a16:creationId xmlns:a16="http://schemas.microsoft.com/office/drawing/2014/main" id="{9C1C8F39-77F2-4753-A57A-2FD46715F2A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0777681" y="552957"/>
              <a:ext cx="1828800" cy="905164"/>
            </a:xfrm>
            <a:prstGeom prst="rect">
              <a:avLst/>
            </a:prstGeom>
          </p:spPr>
        </p:pic>
        <p:sp>
          <p:nvSpPr>
            <p:cNvPr id="14" name="Прямоугольник 13">
              <a:extLst>
                <a:ext uri="{FF2B5EF4-FFF2-40B4-BE49-F238E27FC236}">
                  <a16:creationId xmlns:a16="http://schemas.microsoft.com/office/drawing/2014/main" id="{0A6AF7B2-2B49-4313-AA4E-3FD77CF46A04}"/>
                </a:ext>
              </a:extLst>
            </p:cNvPr>
            <p:cNvSpPr/>
            <p:nvPr userDrawn="1"/>
          </p:nvSpPr>
          <p:spPr>
            <a:xfrm>
              <a:off x="11240499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</a:lstStyle>
            <a:p>
              <a:pPr algn="ctr" rtl="0"/>
              <a:endParaRPr lang="ru-RU" dirty="0"/>
            </a:p>
          </p:txBody>
        </p:sp>
        <p:pic>
          <p:nvPicPr>
            <p:cNvPr id="26" name="Графический объект 25">
              <a:extLst>
                <a:ext uri="{FF2B5EF4-FFF2-40B4-BE49-F238E27FC236}">
                  <a16:creationId xmlns:a16="http://schemas.microsoft.com/office/drawing/2014/main" id="{E9AA5A01-9E59-4C92-9634-32DB51F918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6200000">
              <a:off x="10880040" y="5394960"/>
              <a:ext cx="1828800" cy="914400"/>
            </a:xfrm>
            <a:prstGeom prst="rect">
              <a:avLst/>
            </a:prstGeom>
          </p:spPr>
        </p:pic>
        <p:sp>
          <p:nvSpPr>
            <p:cNvPr id="16" name="Полилиния: фигура 15">
              <a:extLst>
                <a:ext uri="{FF2B5EF4-FFF2-40B4-BE49-F238E27FC236}">
                  <a16:creationId xmlns:a16="http://schemas.microsoft.com/office/drawing/2014/main" id="{1D3A8643-F793-41FD-AA08-DC814719C40C}"/>
                </a:ext>
              </a:extLst>
            </p:cNvPr>
            <p:cNvSpPr/>
            <p:nvPr userDrawn="1"/>
          </p:nvSpPr>
          <p:spPr>
            <a:xfrm>
              <a:off x="11250235" y="4949368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ru-RU"/>
              </a:defPPr>
            </a:lstStyle>
            <a:p>
              <a:pPr algn="ctr" rtl="0"/>
              <a:endParaRPr lang="ru-RU" dirty="0"/>
            </a:p>
          </p:txBody>
        </p:sp>
        <p:pic>
          <p:nvPicPr>
            <p:cNvPr id="31" name="Графический объект 30">
              <a:extLst>
                <a:ext uri="{FF2B5EF4-FFF2-40B4-BE49-F238E27FC236}">
                  <a16:creationId xmlns:a16="http://schemas.microsoft.com/office/drawing/2014/main" id="{F50D01F0-AD27-490F-8044-37B2D9E2332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>
              <a:off x="10793035" y="3391083"/>
              <a:ext cx="1828800" cy="914400"/>
            </a:xfrm>
            <a:prstGeom prst="rect">
              <a:avLst/>
            </a:prstGeom>
          </p:spPr>
        </p:pic>
      </p:grpSp>
      <p:sp>
        <p:nvSpPr>
          <p:cNvPr id="32" name="Дата 3">
            <a:extLst>
              <a:ext uri="{FF2B5EF4-FFF2-40B4-BE49-F238E27FC236}">
                <a16:creationId xmlns:a16="http://schemas.microsoft.com/office/drawing/2014/main" id="{417A4AF6-C906-4001-BDD2-33E1163185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 rtlCol="0"/>
          <a:lstStyle>
            <a:lvl1pPr>
              <a:defRPr lang="ru-RU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dirty="0"/>
              <a:t>20ГГ</a:t>
            </a:r>
          </a:p>
        </p:txBody>
      </p:sp>
      <p:sp>
        <p:nvSpPr>
          <p:cNvPr id="33" name="Нижний колонтитул 4">
            <a:extLst>
              <a:ext uri="{FF2B5EF4-FFF2-40B4-BE49-F238E27FC236}">
                <a16:creationId xmlns:a16="http://schemas.microsoft.com/office/drawing/2014/main" id="{5D94E674-98A0-4C77-80E5-084E3946B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7" y="6350000"/>
            <a:ext cx="2286000" cy="365125"/>
          </a:xfrm>
        </p:spPr>
        <p:txBody>
          <a:bodyPr rtlCol="0"/>
          <a:lstStyle>
            <a:lvl1pPr>
              <a:defRPr lang="ru-RU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/>
              <a:t>Заголовок презентации</a:t>
            </a:r>
          </a:p>
        </p:txBody>
      </p:sp>
      <p:sp>
        <p:nvSpPr>
          <p:cNvPr id="34" name="Номер слайда 5">
            <a:extLst>
              <a:ext uri="{FF2B5EF4-FFF2-40B4-BE49-F238E27FC236}">
                <a16:creationId xmlns:a16="http://schemas.microsoft.com/office/drawing/2014/main" id="{36214990-C58C-4D62-9381-40A242460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 rtlCol="0"/>
          <a:lstStyle>
            <a:lvl1pPr>
              <a:defRPr lang="ru-RU">
                <a:solidFill>
                  <a:schemeClr val="bg1"/>
                </a:solidFill>
              </a:defRPr>
            </a:lvl1pPr>
          </a:lstStyle>
          <a:p>
            <a:pPr rtl="0"/>
            <a:fld id="{B5CEABB6-07DC-46E8-9B57-56EC44A396E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0737563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Временная шкала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896112"/>
            <a:ext cx="10515600" cy="1325563"/>
          </a:xfrm>
        </p:spPr>
        <p:txBody>
          <a:bodyPr rtlCol="0" anchor="t" anchorCtr="0"/>
          <a:lstStyle>
            <a:lvl1pPr>
              <a:defRPr lang="ru-RU" cap="all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ru-RU"/>
              <a:t>ЩЕЛКНИТЕ, ЧТОБЫ ДОБАВИТЬ ЗАГОЛОВОК</a:t>
            </a:r>
            <a:endParaRPr lang="ru-RU" dirty="0"/>
          </a:p>
        </p:txBody>
      </p:sp>
      <p:sp>
        <p:nvSpPr>
          <p:cNvPr id="35" name="Текст 3">
            <a:extLst>
              <a:ext uri="{FF2B5EF4-FFF2-40B4-BE49-F238E27FC236}">
                <a16:creationId xmlns:a16="http://schemas.microsoft.com/office/drawing/2014/main" id="{EC5BA522-ACA2-41E7-8167-4CAD19A343D4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2258568" y="2304288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rtlCol="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lang="ru-RU" sz="1000">
                <a:solidFill>
                  <a:schemeClr val="tx1">
                    <a:lumMod val="75000"/>
                    <a:lumOff val="25000"/>
                  </a:schemeClr>
                </a:solidFill>
                <a:latin typeface="+mj-cs"/>
                <a:cs typeface="+mj-cs"/>
              </a:defRPr>
            </a:lvl1pPr>
          </a:lstStyle>
          <a:p>
            <a:pPr lvl="0" rtl="0"/>
            <a:r>
              <a:rPr lang="ru-RU"/>
              <a:t>Название элемента</a:t>
            </a:r>
            <a:endParaRPr lang="ru-RU" dirty="0"/>
          </a:p>
        </p:txBody>
      </p:sp>
      <p:sp>
        <p:nvSpPr>
          <p:cNvPr id="36" name="Текст 36">
            <a:extLst>
              <a:ext uri="{FF2B5EF4-FFF2-40B4-BE49-F238E27FC236}">
                <a16:creationId xmlns:a16="http://schemas.microsoft.com/office/drawing/2014/main" id="{3FE4D07D-18EE-4015-BE1A-670EF5502FD5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2313432" y="2615184"/>
            <a:ext cx="1463040" cy="224670"/>
          </a:xfrm>
        </p:spPr>
        <p:txBody>
          <a:bodyPr rtlCol="0" anchor="t" anchorCtr="0">
            <a:noAutofit/>
          </a:bodyPr>
          <a:lstStyle>
            <a:lvl1pPr marL="0" indent="0" algn="ctr">
              <a:buNone/>
              <a:defRPr lang="ru-RU"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/>
              <a:t>месяц, год</a:t>
            </a:r>
            <a:endParaRPr lang="ru-RU" dirty="0"/>
          </a:p>
        </p:txBody>
      </p:sp>
      <p:sp>
        <p:nvSpPr>
          <p:cNvPr id="59" name="Текст 3">
            <a:extLst>
              <a:ext uri="{FF2B5EF4-FFF2-40B4-BE49-F238E27FC236}">
                <a16:creationId xmlns:a16="http://schemas.microsoft.com/office/drawing/2014/main" id="{6962D0AF-583F-4670-BC13-F7BAE6B6974D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4667859" y="2302547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rtlCol="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lang="ru-RU" sz="1000">
                <a:solidFill>
                  <a:schemeClr val="tx1">
                    <a:lumMod val="75000"/>
                    <a:lumOff val="25000"/>
                  </a:schemeClr>
                </a:solidFill>
                <a:latin typeface="+mj-cs"/>
                <a:cs typeface="+mj-cs"/>
              </a:defRPr>
            </a:lvl1pPr>
          </a:lstStyle>
          <a:p>
            <a:pPr lvl="0" rtl="0"/>
            <a:r>
              <a:rPr lang="ru-RU"/>
              <a:t>Название элемента</a:t>
            </a:r>
            <a:endParaRPr lang="ru-RU" dirty="0"/>
          </a:p>
        </p:txBody>
      </p:sp>
      <p:sp>
        <p:nvSpPr>
          <p:cNvPr id="60" name="Текст 36">
            <a:extLst>
              <a:ext uri="{FF2B5EF4-FFF2-40B4-BE49-F238E27FC236}">
                <a16:creationId xmlns:a16="http://schemas.microsoft.com/office/drawing/2014/main" id="{C689AF3A-9B30-404A-B454-562D375F9B93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4722723" y="2613443"/>
            <a:ext cx="1463040" cy="224670"/>
          </a:xfrm>
        </p:spPr>
        <p:txBody>
          <a:bodyPr rtlCol="0" anchor="t" anchorCtr="0">
            <a:noAutofit/>
          </a:bodyPr>
          <a:lstStyle>
            <a:lvl1pPr marL="0" indent="0" algn="ctr">
              <a:buNone/>
              <a:defRPr lang="ru-RU"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/>
              <a:t>месяц, год</a:t>
            </a:r>
            <a:endParaRPr lang="ru-RU" dirty="0"/>
          </a:p>
        </p:txBody>
      </p:sp>
      <p:sp>
        <p:nvSpPr>
          <p:cNvPr id="61" name="Текст 3">
            <a:extLst>
              <a:ext uri="{FF2B5EF4-FFF2-40B4-BE49-F238E27FC236}">
                <a16:creationId xmlns:a16="http://schemas.microsoft.com/office/drawing/2014/main" id="{3352E813-A80F-4AEB-908D-C58B76F95B15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8577756" y="2319697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rtlCol="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lang="ru-RU" sz="1000">
                <a:solidFill>
                  <a:schemeClr val="tx1">
                    <a:lumMod val="75000"/>
                    <a:lumOff val="25000"/>
                  </a:schemeClr>
                </a:solidFill>
                <a:latin typeface="+mj-cs"/>
                <a:cs typeface="+mj-cs"/>
              </a:defRPr>
            </a:lvl1pPr>
          </a:lstStyle>
          <a:p>
            <a:pPr lvl="0" rtl="0"/>
            <a:r>
              <a:rPr lang="ru-RU"/>
              <a:t>Название элемента</a:t>
            </a:r>
            <a:endParaRPr lang="ru-RU" dirty="0"/>
          </a:p>
        </p:txBody>
      </p:sp>
      <p:sp>
        <p:nvSpPr>
          <p:cNvPr id="62" name="Текст 36">
            <a:extLst>
              <a:ext uri="{FF2B5EF4-FFF2-40B4-BE49-F238E27FC236}">
                <a16:creationId xmlns:a16="http://schemas.microsoft.com/office/drawing/2014/main" id="{58E04D07-1AA8-4C7D-A594-AD4587E5077E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8632620" y="2630593"/>
            <a:ext cx="1463040" cy="224670"/>
          </a:xfrm>
        </p:spPr>
        <p:txBody>
          <a:bodyPr rtlCol="0" anchor="t" anchorCtr="0">
            <a:noAutofit/>
          </a:bodyPr>
          <a:lstStyle>
            <a:lvl1pPr marL="0" indent="0" algn="ctr">
              <a:buNone/>
              <a:defRPr lang="ru-RU"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/>
              <a:t>месяц, год</a:t>
            </a:r>
            <a:endParaRPr lang="ru-RU" dirty="0"/>
          </a:p>
        </p:txBody>
      </p:sp>
      <p:sp>
        <p:nvSpPr>
          <p:cNvPr id="9" name="Текст 10">
            <a:extLst>
              <a:ext uri="{FF2B5EF4-FFF2-40B4-BE49-F238E27FC236}">
                <a16:creationId xmlns:a16="http://schemas.microsoft.com/office/drawing/2014/main" id="{7811C96E-0DEE-4C3C-914D-3D8E37D685D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rtlCol="0" anchor="ctr"/>
          <a:lstStyle>
            <a:lvl1pPr marL="0" indent="0" algn="ctr">
              <a:buNone/>
              <a:defRPr lang="ru-RU" sz="1400" b="1">
                <a:solidFill>
                  <a:schemeClr val="tx2"/>
                </a:solidFill>
                <a:latin typeface="+mj-cs"/>
                <a:cs typeface="+mj-cs"/>
              </a:defRPr>
            </a:lvl1pPr>
          </a:lstStyle>
          <a:p>
            <a:pPr lvl="0" rtl="0"/>
            <a:r>
              <a:rPr lang="ru-RU"/>
              <a:t>Год</a:t>
            </a:r>
            <a:endParaRPr lang="ru-RU" dirty="0"/>
          </a:p>
        </p:txBody>
      </p:sp>
      <p:sp>
        <p:nvSpPr>
          <p:cNvPr id="10" name="Текст 10">
            <a:extLst>
              <a:ext uri="{FF2B5EF4-FFF2-40B4-BE49-F238E27FC236}">
                <a16:creationId xmlns:a16="http://schemas.microsoft.com/office/drawing/2014/main" id="{401495E4-6A47-4169-8AF4-736F7CF55C37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lang="ru-RU" sz="10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ru-RU"/>
              <a:t>ММ</a:t>
            </a:r>
            <a:endParaRPr lang="ru-RU" dirty="0"/>
          </a:p>
        </p:txBody>
      </p:sp>
      <p:sp>
        <p:nvSpPr>
          <p:cNvPr id="11" name="Текст 10">
            <a:extLst>
              <a:ext uri="{FF2B5EF4-FFF2-40B4-BE49-F238E27FC236}">
                <a16:creationId xmlns:a16="http://schemas.microsoft.com/office/drawing/2014/main" id="{4A350147-917D-4020-B9C3-CE41143A103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lang="ru-RU" sz="10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ru-RU"/>
              <a:t>ММ</a:t>
            </a:r>
            <a:endParaRPr lang="ru-RU" dirty="0"/>
          </a:p>
        </p:txBody>
      </p:sp>
      <p:sp>
        <p:nvSpPr>
          <p:cNvPr id="12" name="Текст 10">
            <a:extLst>
              <a:ext uri="{FF2B5EF4-FFF2-40B4-BE49-F238E27FC236}">
                <a16:creationId xmlns:a16="http://schemas.microsoft.com/office/drawing/2014/main" id="{595A6F9E-88A2-46C6-B4B4-642D65C42C1E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lang="ru-RU" sz="10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ru-RU"/>
              <a:t>ММ</a:t>
            </a:r>
            <a:endParaRPr lang="ru-RU" dirty="0"/>
          </a:p>
        </p:txBody>
      </p:sp>
      <p:sp>
        <p:nvSpPr>
          <p:cNvPr id="13" name="Текст 10">
            <a:extLst>
              <a:ext uri="{FF2B5EF4-FFF2-40B4-BE49-F238E27FC236}">
                <a16:creationId xmlns:a16="http://schemas.microsoft.com/office/drawing/2014/main" id="{11C0F1C3-D7E3-418A-8706-CD257C1F5B6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lang="ru-RU" sz="10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ru-RU"/>
              <a:t>ММ</a:t>
            </a:r>
            <a:endParaRPr lang="ru-RU" dirty="0"/>
          </a:p>
        </p:txBody>
      </p:sp>
      <p:sp>
        <p:nvSpPr>
          <p:cNvPr id="15" name="Текст 10">
            <a:extLst>
              <a:ext uri="{FF2B5EF4-FFF2-40B4-BE49-F238E27FC236}">
                <a16:creationId xmlns:a16="http://schemas.microsoft.com/office/drawing/2014/main" id="{8715823E-52F8-49ED-9EC8-E99ED0915BDD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lang="ru-RU" sz="10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ru-RU"/>
              <a:t>ММ</a:t>
            </a:r>
            <a:endParaRPr lang="ru-RU" dirty="0"/>
          </a:p>
        </p:txBody>
      </p:sp>
      <p:sp>
        <p:nvSpPr>
          <p:cNvPr id="16" name="Текст 10">
            <a:extLst>
              <a:ext uri="{FF2B5EF4-FFF2-40B4-BE49-F238E27FC236}">
                <a16:creationId xmlns:a16="http://schemas.microsoft.com/office/drawing/2014/main" id="{7DF700D5-2F9B-4B15-92CF-1052851D5E1B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lang="ru-RU" sz="10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ru-RU"/>
              <a:t>ММ</a:t>
            </a:r>
            <a:endParaRPr lang="ru-RU" dirty="0"/>
          </a:p>
        </p:txBody>
      </p:sp>
      <p:sp>
        <p:nvSpPr>
          <p:cNvPr id="17" name="Текст 10">
            <a:extLst>
              <a:ext uri="{FF2B5EF4-FFF2-40B4-BE49-F238E27FC236}">
                <a16:creationId xmlns:a16="http://schemas.microsoft.com/office/drawing/2014/main" id="{BB40768A-A2DB-44AA-89F5-071BCE4D9F9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lang="ru-RU" sz="10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ru-RU"/>
              <a:t>ММ</a:t>
            </a:r>
            <a:endParaRPr lang="ru-RU" dirty="0"/>
          </a:p>
        </p:txBody>
      </p:sp>
      <p:sp>
        <p:nvSpPr>
          <p:cNvPr id="19" name="Текст 10">
            <a:extLst>
              <a:ext uri="{FF2B5EF4-FFF2-40B4-BE49-F238E27FC236}">
                <a16:creationId xmlns:a16="http://schemas.microsoft.com/office/drawing/2014/main" id="{105B8381-43DD-41A0-A705-D1255AC449AE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lang="ru-RU" sz="10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ru-RU"/>
              <a:t>ММ</a:t>
            </a:r>
            <a:endParaRPr lang="ru-RU" dirty="0"/>
          </a:p>
        </p:txBody>
      </p:sp>
      <p:sp>
        <p:nvSpPr>
          <p:cNvPr id="20" name="Текст 10">
            <a:extLst>
              <a:ext uri="{FF2B5EF4-FFF2-40B4-BE49-F238E27FC236}">
                <a16:creationId xmlns:a16="http://schemas.microsoft.com/office/drawing/2014/main" id="{C178CB7C-93FB-40C1-9170-B99EF8EE9E8F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lang="ru-RU" sz="10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ru-RU"/>
              <a:t>ММ</a:t>
            </a:r>
            <a:endParaRPr lang="ru-RU" dirty="0"/>
          </a:p>
        </p:txBody>
      </p:sp>
      <p:sp>
        <p:nvSpPr>
          <p:cNvPr id="18" name="Текст 10">
            <a:extLst>
              <a:ext uri="{FF2B5EF4-FFF2-40B4-BE49-F238E27FC236}">
                <a16:creationId xmlns:a16="http://schemas.microsoft.com/office/drawing/2014/main" id="{16D07EB6-011E-4F65-9F28-20CAB54640E8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lang="ru-RU" sz="10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ru-RU"/>
              <a:t>ММ</a:t>
            </a:r>
            <a:endParaRPr lang="ru-RU" dirty="0"/>
          </a:p>
        </p:txBody>
      </p:sp>
      <p:sp>
        <p:nvSpPr>
          <p:cNvPr id="21" name="Текст 10">
            <a:extLst>
              <a:ext uri="{FF2B5EF4-FFF2-40B4-BE49-F238E27FC236}">
                <a16:creationId xmlns:a16="http://schemas.microsoft.com/office/drawing/2014/main" id="{A2B65EAF-1F60-417C-B138-F72EFEBF6D81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lang="ru-RU" sz="10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ru-RU"/>
              <a:t>ММ</a:t>
            </a:r>
            <a:endParaRPr lang="ru-RU" dirty="0"/>
          </a:p>
        </p:txBody>
      </p:sp>
      <p:sp>
        <p:nvSpPr>
          <p:cNvPr id="22" name="Текст 10">
            <a:extLst>
              <a:ext uri="{FF2B5EF4-FFF2-40B4-BE49-F238E27FC236}">
                <a16:creationId xmlns:a16="http://schemas.microsoft.com/office/drawing/2014/main" id="{76D120F4-A640-421C-B1F8-406158CFBC8E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lang="ru-RU" sz="10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ru-RU"/>
              <a:t>ММ</a:t>
            </a:r>
            <a:endParaRPr lang="ru-RU" dirty="0"/>
          </a:p>
        </p:txBody>
      </p:sp>
      <p:sp>
        <p:nvSpPr>
          <p:cNvPr id="14" name="Текст 10">
            <a:extLst>
              <a:ext uri="{FF2B5EF4-FFF2-40B4-BE49-F238E27FC236}">
                <a16:creationId xmlns:a16="http://schemas.microsoft.com/office/drawing/2014/main" id="{105D759B-EB6D-4560-B0B8-1F7EB7D1B8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rtlCol="0" anchor="ctr"/>
          <a:lstStyle>
            <a:lvl1pPr marL="0" indent="0" algn="ctr">
              <a:buNone/>
              <a:defRPr lang="ru-RU" sz="1400" b="1">
                <a:solidFill>
                  <a:schemeClr val="tx2"/>
                </a:solidFill>
                <a:latin typeface="+mj-cs"/>
                <a:cs typeface="+mj-cs"/>
              </a:defRPr>
            </a:lvl1pPr>
          </a:lstStyle>
          <a:p>
            <a:pPr lvl="0" rtl="0"/>
            <a:r>
              <a:rPr lang="ru-RU"/>
              <a:t>Год</a:t>
            </a:r>
            <a:endParaRPr lang="ru-RU" dirty="0"/>
          </a:p>
        </p:txBody>
      </p:sp>
      <p:sp>
        <p:nvSpPr>
          <p:cNvPr id="23" name="Текст 10">
            <a:extLst>
              <a:ext uri="{FF2B5EF4-FFF2-40B4-BE49-F238E27FC236}">
                <a16:creationId xmlns:a16="http://schemas.microsoft.com/office/drawing/2014/main" id="{BBD14391-1DC8-4D56-951F-25C5BDB3921C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lang="ru-RU" sz="10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ru-RU"/>
              <a:t>ММ</a:t>
            </a:r>
            <a:endParaRPr lang="ru-RU" dirty="0"/>
          </a:p>
        </p:txBody>
      </p:sp>
      <p:sp>
        <p:nvSpPr>
          <p:cNvPr id="24" name="Текст 10">
            <a:extLst>
              <a:ext uri="{FF2B5EF4-FFF2-40B4-BE49-F238E27FC236}">
                <a16:creationId xmlns:a16="http://schemas.microsoft.com/office/drawing/2014/main" id="{93FC04C9-D1DE-47BA-8D50-6D762B72B8F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lang="ru-RU" sz="10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ru-RU"/>
              <a:t>ММ</a:t>
            </a:r>
            <a:endParaRPr lang="ru-RU" dirty="0"/>
          </a:p>
        </p:txBody>
      </p:sp>
      <p:sp>
        <p:nvSpPr>
          <p:cNvPr id="25" name="Текст 10">
            <a:extLst>
              <a:ext uri="{FF2B5EF4-FFF2-40B4-BE49-F238E27FC236}">
                <a16:creationId xmlns:a16="http://schemas.microsoft.com/office/drawing/2014/main" id="{B8FB174F-BC80-4817-90C7-42F90C7978E5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lang="ru-RU" sz="10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ru-RU"/>
              <a:t>ММ</a:t>
            </a:r>
            <a:endParaRPr lang="ru-RU" dirty="0"/>
          </a:p>
        </p:txBody>
      </p:sp>
      <p:sp>
        <p:nvSpPr>
          <p:cNvPr id="26" name="Текст 10">
            <a:extLst>
              <a:ext uri="{FF2B5EF4-FFF2-40B4-BE49-F238E27FC236}">
                <a16:creationId xmlns:a16="http://schemas.microsoft.com/office/drawing/2014/main" id="{E896FB65-5B08-4993-8523-822688BB2A9B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lang="ru-RU" sz="10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ru-RU"/>
              <a:t>ММ</a:t>
            </a:r>
            <a:endParaRPr lang="ru-RU" dirty="0"/>
          </a:p>
        </p:txBody>
      </p:sp>
      <p:sp>
        <p:nvSpPr>
          <p:cNvPr id="27" name="Текст 10">
            <a:extLst>
              <a:ext uri="{FF2B5EF4-FFF2-40B4-BE49-F238E27FC236}">
                <a16:creationId xmlns:a16="http://schemas.microsoft.com/office/drawing/2014/main" id="{DBAF247D-367F-4524-9E85-4B66631D5309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lang="ru-RU" sz="10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ru-RU"/>
              <a:t>ММ</a:t>
            </a:r>
            <a:endParaRPr lang="ru-RU" dirty="0"/>
          </a:p>
        </p:txBody>
      </p:sp>
      <p:sp>
        <p:nvSpPr>
          <p:cNvPr id="28" name="Текст 10">
            <a:extLst>
              <a:ext uri="{FF2B5EF4-FFF2-40B4-BE49-F238E27FC236}">
                <a16:creationId xmlns:a16="http://schemas.microsoft.com/office/drawing/2014/main" id="{4F9BFDEC-4D89-4C8E-A3D9-A6DF0297F780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lang="ru-RU" sz="10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ru-RU"/>
              <a:t>ММ</a:t>
            </a:r>
            <a:endParaRPr lang="ru-RU" dirty="0"/>
          </a:p>
        </p:txBody>
      </p:sp>
      <p:sp>
        <p:nvSpPr>
          <p:cNvPr id="29" name="Текст 10">
            <a:extLst>
              <a:ext uri="{FF2B5EF4-FFF2-40B4-BE49-F238E27FC236}">
                <a16:creationId xmlns:a16="http://schemas.microsoft.com/office/drawing/2014/main" id="{9C08EC58-18EC-4890-94D6-2422A6BBA8D5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lang="ru-RU" sz="10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ru-RU"/>
              <a:t>ММ</a:t>
            </a:r>
            <a:endParaRPr lang="ru-RU" dirty="0"/>
          </a:p>
        </p:txBody>
      </p:sp>
      <p:sp>
        <p:nvSpPr>
          <p:cNvPr id="31" name="Текст 10">
            <a:extLst>
              <a:ext uri="{FF2B5EF4-FFF2-40B4-BE49-F238E27FC236}">
                <a16:creationId xmlns:a16="http://schemas.microsoft.com/office/drawing/2014/main" id="{5F5960EF-7F51-41A0-9E73-D2F727AB3F0D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lang="ru-RU" sz="10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ru-RU"/>
              <a:t>ММ</a:t>
            </a:r>
            <a:endParaRPr lang="ru-RU" dirty="0"/>
          </a:p>
        </p:txBody>
      </p:sp>
      <p:sp>
        <p:nvSpPr>
          <p:cNvPr id="32" name="Текст 10">
            <a:extLst>
              <a:ext uri="{FF2B5EF4-FFF2-40B4-BE49-F238E27FC236}">
                <a16:creationId xmlns:a16="http://schemas.microsoft.com/office/drawing/2014/main" id="{9F81D711-9D82-42A4-8AB2-12D1F4490AAD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lang="ru-RU" sz="10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ru-RU"/>
              <a:t>ММ</a:t>
            </a:r>
            <a:endParaRPr lang="ru-RU" dirty="0"/>
          </a:p>
        </p:txBody>
      </p:sp>
      <p:sp>
        <p:nvSpPr>
          <p:cNvPr id="30" name="Текст 10">
            <a:extLst>
              <a:ext uri="{FF2B5EF4-FFF2-40B4-BE49-F238E27FC236}">
                <a16:creationId xmlns:a16="http://schemas.microsoft.com/office/drawing/2014/main" id="{D360A36A-7282-4045-B0DF-503E6A97BA47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lang="ru-RU" sz="10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ru-RU"/>
              <a:t>ММ</a:t>
            </a:r>
            <a:endParaRPr lang="ru-RU" dirty="0"/>
          </a:p>
        </p:txBody>
      </p:sp>
      <p:sp>
        <p:nvSpPr>
          <p:cNvPr id="33" name="Текст 10">
            <a:extLst>
              <a:ext uri="{FF2B5EF4-FFF2-40B4-BE49-F238E27FC236}">
                <a16:creationId xmlns:a16="http://schemas.microsoft.com/office/drawing/2014/main" id="{0A2E5DCC-5FCD-4396-9980-17ECD06BB370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lang="ru-RU" sz="10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ru-RU"/>
              <a:t>ММ</a:t>
            </a:r>
            <a:endParaRPr lang="ru-RU" dirty="0"/>
          </a:p>
        </p:txBody>
      </p:sp>
      <p:sp>
        <p:nvSpPr>
          <p:cNvPr id="34" name="Текст 10">
            <a:extLst>
              <a:ext uri="{FF2B5EF4-FFF2-40B4-BE49-F238E27FC236}">
                <a16:creationId xmlns:a16="http://schemas.microsoft.com/office/drawing/2014/main" id="{A3860367-6AF8-4009-AE8B-33DEE49D1773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lang="ru-RU" sz="10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ru-RU"/>
              <a:t>ММ</a:t>
            </a:r>
            <a:endParaRPr lang="ru-RU" dirty="0"/>
          </a:p>
        </p:txBody>
      </p:sp>
      <p:sp>
        <p:nvSpPr>
          <p:cNvPr id="37" name="Стрелка: вправо 36">
            <a:extLst>
              <a:ext uri="{FF2B5EF4-FFF2-40B4-BE49-F238E27FC236}">
                <a16:creationId xmlns:a16="http://schemas.microsoft.com/office/drawing/2014/main" id="{A21A7A3E-FAE9-412E-9085-C5396DD58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9640" y="3981445"/>
            <a:ext cx="10332720" cy="168656"/>
          </a:xfrm>
          <a:prstGeom prst="rightArrow">
            <a:avLst>
              <a:gd name="adj1" fmla="val 100000"/>
              <a:gd name="adj2" fmla="val 85935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Графический объект 3">
            <a:extLst>
              <a:ext uri="{FF2B5EF4-FFF2-40B4-BE49-F238E27FC236}">
                <a16:creationId xmlns:a16="http://schemas.microsoft.com/office/drawing/2014/main" id="{53DC4F1A-B4E3-468C-B5D4-1171E63EF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0162032" y="1"/>
            <a:ext cx="2029968" cy="2029968"/>
          </a:xfrm>
          <a:prstGeom prst="rect">
            <a:avLst/>
          </a:prstGeom>
        </p:spPr>
      </p:pic>
      <p:cxnSp>
        <p:nvCxnSpPr>
          <p:cNvPr id="38" name="Прямая соединительная линия 37">
            <a:extLst>
              <a:ext uri="{FF2B5EF4-FFF2-40B4-BE49-F238E27FC236}">
                <a16:creationId xmlns:a16="http://schemas.microsoft.com/office/drawing/2014/main" id="{2DB417EF-A4F1-45A2-ACA0-5C82104244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044816" y="2697432"/>
            <a:ext cx="0" cy="73152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>
            <a:extLst>
              <a:ext uri="{FF2B5EF4-FFF2-40B4-BE49-F238E27FC236}">
                <a16:creationId xmlns:a16="http://schemas.microsoft.com/office/drawing/2014/main" id="{5E81057A-21E4-4E98-BFE7-5B870E5EAA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423645" y="2697480"/>
            <a:ext cx="0" cy="733425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>
            <a:extLst>
              <a:ext uri="{FF2B5EF4-FFF2-40B4-BE49-F238E27FC236}">
                <a16:creationId xmlns:a16="http://schemas.microsoft.com/office/drawing/2014/main" id="{0E7D18C9-8D44-4323-B6BF-BF76C2381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354996" y="2697480"/>
            <a:ext cx="0" cy="73152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49">
            <a:extLst>
              <a:ext uri="{FF2B5EF4-FFF2-40B4-BE49-F238E27FC236}">
                <a16:creationId xmlns:a16="http://schemas.microsoft.com/office/drawing/2014/main" id="{7201D3F8-FF19-44BC-9EE7-6B58CD82B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>
            <a:off x="3049258" y="4709160"/>
            <a:ext cx="0" cy="73152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единительная линия 52">
            <a:extLst>
              <a:ext uri="{FF2B5EF4-FFF2-40B4-BE49-F238E27FC236}">
                <a16:creationId xmlns:a16="http://schemas.microsoft.com/office/drawing/2014/main" id="{E6ACB076-AF56-41FE-9380-E9AD0CF403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>
            <a:off x="7014003" y="4709160"/>
            <a:ext cx="0" cy="73152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единительная линия 57">
            <a:extLst>
              <a:ext uri="{FF2B5EF4-FFF2-40B4-BE49-F238E27FC236}">
                <a16:creationId xmlns:a16="http://schemas.microsoft.com/office/drawing/2014/main" id="{401BD79D-A068-4E2B-A576-16599ECD3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>
            <a:off x="10949479" y="4709160"/>
            <a:ext cx="0" cy="73152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Текст 3">
            <a:extLst>
              <a:ext uri="{FF2B5EF4-FFF2-40B4-BE49-F238E27FC236}">
                <a16:creationId xmlns:a16="http://schemas.microsoft.com/office/drawing/2014/main" id="{28F6AF7C-04EA-4C94-9ADB-02F18DEF5A67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2302341" y="5269637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rtlCol="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lang="ru-RU" sz="1000">
                <a:solidFill>
                  <a:schemeClr val="tx1">
                    <a:lumMod val="75000"/>
                    <a:lumOff val="25000"/>
                  </a:schemeClr>
                </a:solidFill>
                <a:latin typeface="+mj-cs"/>
                <a:cs typeface="+mj-cs"/>
              </a:defRPr>
            </a:lvl1pPr>
          </a:lstStyle>
          <a:p>
            <a:pPr lvl="0" rtl="0"/>
            <a:r>
              <a:rPr lang="ru-RU"/>
              <a:t>Название элемента</a:t>
            </a:r>
            <a:endParaRPr lang="ru-RU" dirty="0"/>
          </a:p>
        </p:txBody>
      </p:sp>
      <p:sp>
        <p:nvSpPr>
          <p:cNvPr id="64" name="Текст 36">
            <a:extLst>
              <a:ext uri="{FF2B5EF4-FFF2-40B4-BE49-F238E27FC236}">
                <a16:creationId xmlns:a16="http://schemas.microsoft.com/office/drawing/2014/main" id="{DBC1E942-B2AC-4A1B-A9BF-207F48444E69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2357205" y="5580533"/>
            <a:ext cx="1463040" cy="224670"/>
          </a:xfrm>
        </p:spPr>
        <p:txBody>
          <a:bodyPr rtlCol="0" anchor="t" anchorCtr="0">
            <a:noAutofit/>
          </a:bodyPr>
          <a:lstStyle>
            <a:lvl1pPr marL="0" indent="0" algn="ctr">
              <a:buNone/>
              <a:defRPr lang="ru-RU"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/>
              <a:t>месяц, год</a:t>
            </a:r>
            <a:endParaRPr lang="ru-RU" dirty="0"/>
          </a:p>
        </p:txBody>
      </p:sp>
      <p:sp>
        <p:nvSpPr>
          <p:cNvPr id="65" name="Текст 3">
            <a:extLst>
              <a:ext uri="{FF2B5EF4-FFF2-40B4-BE49-F238E27FC236}">
                <a16:creationId xmlns:a16="http://schemas.microsoft.com/office/drawing/2014/main" id="{236CF734-307C-46DF-9F1B-B7B348E8AFEC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6222339" y="5272948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rtlCol="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lang="ru-RU" sz="1000">
                <a:solidFill>
                  <a:schemeClr val="tx1">
                    <a:lumMod val="75000"/>
                    <a:lumOff val="25000"/>
                  </a:schemeClr>
                </a:solidFill>
                <a:latin typeface="+mj-cs"/>
                <a:cs typeface="+mj-cs"/>
              </a:defRPr>
            </a:lvl1pPr>
          </a:lstStyle>
          <a:p>
            <a:pPr lvl="0" rtl="0"/>
            <a:r>
              <a:rPr lang="ru-RU"/>
              <a:t>Название элемента</a:t>
            </a:r>
            <a:endParaRPr lang="ru-RU" dirty="0"/>
          </a:p>
        </p:txBody>
      </p:sp>
      <p:sp>
        <p:nvSpPr>
          <p:cNvPr id="66" name="Текст 36">
            <a:extLst>
              <a:ext uri="{FF2B5EF4-FFF2-40B4-BE49-F238E27FC236}">
                <a16:creationId xmlns:a16="http://schemas.microsoft.com/office/drawing/2014/main" id="{A797E2F6-E10E-4B32-8496-AC4E0B14B3F7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6277203" y="5583844"/>
            <a:ext cx="1463040" cy="224670"/>
          </a:xfrm>
        </p:spPr>
        <p:txBody>
          <a:bodyPr rtlCol="0" anchor="t" anchorCtr="0">
            <a:noAutofit/>
          </a:bodyPr>
          <a:lstStyle>
            <a:lvl1pPr marL="0" indent="0" algn="ctr">
              <a:buNone/>
              <a:defRPr lang="ru-RU"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/>
              <a:t>месяц, год</a:t>
            </a:r>
            <a:endParaRPr lang="ru-RU" dirty="0"/>
          </a:p>
        </p:txBody>
      </p:sp>
      <p:sp>
        <p:nvSpPr>
          <p:cNvPr id="67" name="Текст 3">
            <a:extLst>
              <a:ext uri="{FF2B5EF4-FFF2-40B4-BE49-F238E27FC236}">
                <a16:creationId xmlns:a16="http://schemas.microsoft.com/office/drawing/2014/main" id="{FE2C824F-3FEC-4436-8D89-71417F95C4CA}"/>
              </a:ext>
            </a:extLst>
          </p:cNvPr>
          <p:cNvSpPr>
            <a:spLocks noGrp="1"/>
          </p:cNvSpPr>
          <p:nvPr>
            <p:ph type="body" sz="quarter" idx="69" hasCustomPrompt="1"/>
          </p:nvPr>
        </p:nvSpPr>
        <p:spPr>
          <a:xfrm>
            <a:off x="10161393" y="5272948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rtlCol="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lang="ru-RU" sz="1000">
                <a:solidFill>
                  <a:schemeClr val="tx1">
                    <a:lumMod val="75000"/>
                    <a:lumOff val="25000"/>
                  </a:schemeClr>
                </a:solidFill>
                <a:latin typeface="+mj-cs"/>
                <a:cs typeface="+mj-cs"/>
              </a:defRPr>
            </a:lvl1pPr>
          </a:lstStyle>
          <a:p>
            <a:pPr lvl="0" rtl="0"/>
            <a:r>
              <a:rPr lang="ru-RU"/>
              <a:t>Название элемента</a:t>
            </a:r>
            <a:endParaRPr lang="ru-RU" dirty="0"/>
          </a:p>
        </p:txBody>
      </p:sp>
      <p:sp>
        <p:nvSpPr>
          <p:cNvPr id="68" name="Текст 36">
            <a:extLst>
              <a:ext uri="{FF2B5EF4-FFF2-40B4-BE49-F238E27FC236}">
                <a16:creationId xmlns:a16="http://schemas.microsoft.com/office/drawing/2014/main" id="{A789A2A0-3ABC-41EA-A65B-C158812FD38D}"/>
              </a:ext>
            </a:extLst>
          </p:cNvPr>
          <p:cNvSpPr>
            <a:spLocks noGrp="1"/>
          </p:cNvSpPr>
          <p:nvPr>
            <p:ph type="body" sz="quarter" idx="70" hasCustomPrompt="1"/>
          </p:nvPr>
        </p:nvSpPr>
        <p:spPr>
          <a:xfrm>
            <a:off x="10216257" y="5583844"/>
            <a:ext cx="1463040" cy="224670"/>
          </a:xfrm>
        </p:spPr>
        <p:txBody>
          <a:bodyPr rtlCol="0" anchor="t" anchorCtr="0">
            <a:noAutofit/>
          </a:bodyPr>
          <a:lstStyle>
            <a:lvl1pPr marL="0" indent="0" algn="ctr">
              <a:buNone/>
              <a:defRPr lang="ru-RU"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/>
              <a:t>месяц, год</a:t>
            </a:r>
            <a:endParaRPr lang="ru-RU" dirty="0"/>
          </a:p>
        </p:txBody>
      </p:sp>
      <p:sp>
        <p:nvSpPr>
          <p:cNvPr id="40" name="Дата 3">
            <a:extLst>
              <a:ext uri="{FF2B5EF4-FFF2-40B4-BE49-F238E27FC236}">
                <a16:creationId xmlns:a16="http://schemas.microsoft.com/office/drawing/2014/main" id="{F15C78F9-B77F-44BB-9DD3-7FD6042F4D4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 rtlCol="0"/>
          <a:lstStyle>
            <a:lvl1pPr>
              <a:defRPr lang="ru-RU">
                <a:solidFill>
                  <a:schemeClr val="tx2"/>
                </a:solidFill>
              </a:defRPr>
            </a:lvl1pPr>
          </a:lstStyle>
          <a:p>
            <a:pPr rtl="0"/>
            <a:r>
              <a:rPr lang="ru-RU"/>
              <a:t>20ГГ</a:t>
            </a:r>
            <a:endParaRPr lang="ru-RU" dirty="0"/>
          </a:p>
        </p:txBody>
      </p:sp>
      <p:sp>
        <p:nvSpPr>
          <p:cNvPr id="41" name="Нижний колонтитул 4">
            <a:extLst>
              <a:ext uri="{FF2B5EF4-FFF2-40B4-BE49-F238E27FC236}">
                <a16:creationId xmlns:a16="http://schemas.microsoft.com/office/drawing/2014/main" id="{7A2CE885-91AB-475D-937A-12B9D463D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7" y="6350000"/>
            <a:ext cx="2286000" cy="365125"/>
          </a:xfrm>
        </p:spPr>
        <p:txBody>
          <a:bodyPr rtlCol="0"/>
          <a:lstStyle>
            <a:lvl1pPr>
              <a:defRPr lang="ru-RU">
                <a:solidFill>
                  <a:schemeClr val="tx2"/>
                </a:solidFill>
              </a:defRPr>
            </a:lvl1pPr>
          </a:lstStyle>
          <a:p>
            <a:pPr rtl="0"/>
            <a:r>
              <a:rPr lang="ru-RU"/>
              <a:t>Заголовок презентации</a:t>
            </a:r>
          </a:p>
        </p:txBody>
      </p:sp>
      <p:sp>
        <p:nvSpPr>
          <p:cNvPr id="42" name="Номер слайда 5">
            <a:extLst>
              <a:ext uri="{FF2B5EF4-FFF2-40B4-BE49-F238E27FC236}">
                <a16:creationId xmlns:a16="http://schemas.microsoft.com/office/drawing/2014/main" id="{AF0A068C-26D9-4FC8-AD91-8B62AA304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 rtlCol="0"/>
          <a:lstStyle>
            <a:lvl1pPr>
              <a:defRPr lang="ru-RU">
                <a:solidFill>
                  <a:schemeClr val="tx2"/>
                </a:solidFill>
              </a:defRPr>
            </a:lvl1pPr>
          </a:lstStyle>
          <a:p>
            <a:pPr rtl="0"/>
            <a:fld id="{B5CEABB6-07DC-46E8-9B57-56EC44A396E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881145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04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10515600" cy="1325563"/>
          </a:xfrm>
        </p:spPr>
        <p:txBody>
          <a:bodyPr rtlCol="0" anchor="t" anchorCtr="0"/>
          <a:lstStyle>
            <a:lvl1pPr>
              <a:defRPr lang="ru-RU" cap="all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ru-RU"/>
              <a:t>ЩЕЛКНИТЕ, ЧТОБЫ ДОБАВИТЬ ЗАГОЛОВОК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1080" y="1825625"/>
            <a:ext cx="10515600" cy="4351338"/>
          </a:xfrm>
        </p:spPr>
        <p:txBody>
          <a:bodyPr rtlCol="0">
            <a:normAutofit/>
          </a:bodyPr>
          <a:lstStyle>
            <a:lvl1pPr marL="0" indent="0">
              <a:buNone/>
              <a:defRPr lang="ru-RU" sz="1600"/>
            </a:lvl1pPr>
            <a:lvl2pPr marL="457200" indent="0">
              <a:buNone/>
              <a:defRPr lang="ru-RU" sz="1600"/>
            </a:lvl2pPr>
            <a:lvl3pPr marL="914400" indent="0">
              <a:buNone/>
              <a:defRPr lang="ru-RU" sz="1600"/>
            </a:lvl3pPr>
            <a:lvl4pPr marL="1371600" indent="0">
              <a:buNone/>
              <a:defRPr lang="ru-RU" sz="1600"/>
            </a:lvl4pPr>
            <a:lvl5pPr marL="1828800" indent="0">
              <a:buNone/>
              <a:defRPr lang="ru-RU" sz="1600"/>
            </a:lvl5pPr>
          </a:lstStyle>
          <a:p>
            <a:pPr lvl="0" rtl="0"/>
            <a:r>
              <a:rPr lang="ru-RU"/>
              <a:t>Щелкните, чтобы изменить стили текста образца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7" name="Прямоугольник 23">
            <a:extLst>
              <a:ext uri="{FF2B5EF4-FFF2-40B4-BE49-F238E27FC236}">
                <a16:creationId xmlns:a16="http://schemas.microsoft.com/office/drawing/2014/main" id="{AB92D86A-5036-415A-B056-A55CB2E0C2C9}"/>
              </a:ext>
            </a:extLst>
          </p:cNvPr>
          <p:cNvSpPr/>
          <p:nvPr userDrawn="1"/>
        </p:nvSpPr>
        <p:spPr>
          <a:xfrm rot="10800000">
            <a:off x="11177016" y="0"/>
            <a:ext cx="1014984" cy="1014984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11" name="Дата 3">
            <a:extLst>
              <a:ext uri="{FF2B5EF4-FFF2-40B4-BE49-F238E27FC236}">
                <a16:creationId xmlns:a16="http://schemas.microsoft.com/office/drawing/2014/main" id="{0C761AA1-7048-41AE-AA8B-1FD077C849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 rtlCol="0"/>
          <a:lstStyle>
            <a:lvl1pPr>
              <a:defRPr lang="ru-RU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dirty="0"/>
              <a:t>20ГГ</a:t>
            </a:r>
          </a:p>
        </p:txBody>
      </p:sp>
      <p:sp>
        <p:nvSpPr>
          <p:cNvPr id="12" name="Нижний колонтитул 4">
            <a:extLst>
              <a:ext uri="{FF2B5EF4-FFF2-40B4-BE49-F238E27FC236}">
                <a16:creationId xmlns:a16="http://schemas.microsoft.com/office/drawing/2014/main" id="{36439D65-6A92-4B4C-8307-6CB811F97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8" y="6350000"/>
            <a:ext cx="2286000" cy="365125"/>
          </a:xfrm>
        </p:spPr>
        <p:txBody>
          <a:bodyPr rtlCol="0"/>
          <a:lstStyle>
            <a:lvl1pPr>
              <a:defRPr lang="ru-RU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/>
              <a:t>Заголовок презентации</a:t>
            </a:r>
          </a:p>
        </p:txBody>
      </p:sp>
      <p:sp>
        <p:nvSpPr>
          <p:cNvPr id="13" name="Номер слайда 5">
            <a:extLst>
              <a:ext uri="{FF2B5EF4-FFF2-40B4-BE49-F238E27FC236}">
                <a16:creationId xmlns:a16="http://schemas.microsoft.com/office/drawing/2014/main" id="{2AB85375-9E39-4BEF-908C-531D02526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 rtlCol="0"/>
          <a:lstStyle>
            <a:lvl1pPr>
              <a:defRPr lang="ru-RU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2309370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оманда — 4 вверх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10363200" cy="1325880"/>
          </a:xfrm>
        </p:spPr>
        <p:txBody>
          <a:bodyPr rtlCol="0" anchor="t" anchorCtr="0"/>
          <a:lstStyle>
            <a:lvl1pPr>
              <a:defRPr lang="ru-RU" cap="all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ru-RU"/>
              <a:t>ЩЕЛКНИТЕ, ЧТОБЫ ДОБАВИТЬ ЗАГОЛОВОК</a:t>
            </a:r>
          </a:p>
        </p:txBody>
      </p:sp>
      <p:sp>
        <p:nvSpPr>
          <p:cNvPr id="9" name="Рисунок 8">
            <a:extLst>
              <a:ext uri="{FF2B5EF4-FFF2-40B4-BE49-F238E27FC236}">
                <a16:creationId xmlns:a16="http://schemas.microsoft.com/office/drawing/2014/main" id="{AA40526D-DB50-43D0-90D5-E6FB281419D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4400" y="1993392"/>
            <a:ext cx="2286000" cy="2286000"/>
          </a:xfrm>
          <a:solidFill>
            <a:schemeClr val="tx2">
              <a:lumMod val="90000"/>
            </a:schemeClr>
          </a:solidFill>
        </p:spPr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11" name="Текст 10">
            <a:extLst>
              <a:ext uri="{FF2B5EF4-FFF2-40B4-BE49-F238E27FC236}">
                <a16:creationId xmlns:a16="http://schemas.microsoft.com/office/drawing/2014/main" id="{1FCCE554-7DC7-4A2A-BD55-8E86A3B4AD6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4507992"/>
            <a:ext cx="2286000" cy="274320"/>
          </a:xfrm>
        </p:spPr>
        <p:txBody>
          <a:bodyPr rtlCol="0">
            <a:noAutofit/>
          </a:bodyPr>
          <a:lstStyle>
            <a:lvl1pPr marL="0" indent="0">
              <a:buNone/>
              <a:defRPr lang="ru-RU" sz="1600" b="1">
                <a:solidFill>
                  <a:schemeClr val="tx2"/>
                </a:solidFill>
                <a:latin typeface="+mn-cs"/>
                <a:cs typeface="+mn-cs"/>
              </a:defRPr>
            </a:lvl1pPr>
            <a:lvl2pPr marL="457200" indent="0">
              <a:buNone/>
              <a:defRPr lang="ru-RU" sz="1400" b="1">
                <a:solidFill>
                  <a:schemeClr val="tx2"/>
                </a:solidFill>
                <a:latin typeface="+mn-cs"/>
                <a:cs typeface="+mn-cs"/>
              </a:defRPr>
            </a:lvl2pPr>
            <a:lvl3pPr marL="914400" indent="0">
              <a:buNone/>
              <a:defRPr lang="ru-RU" sz="1400" b="1">
                <a:solidFill>
                  <a:schemeClr val="tx2"/>
                </a:solidFill>
                <a:latin typeface="+mn-cs"/>
                <a:cs typeface="+mn-cs"/>
              </a:defRPr>
            </a:lvl3pPr>
            <a:lvl4pPr marL="1371600" indent="0">
              <a:buNone/>
              <a:defRPr lang="ru-RU" sz="1400" b="1">
                <a:solidFill>
                  <a:schemeClr val="tx2"/>
                </a:solidFill>
                <a:latin typeface="+mn-cs"/>
                <a:cs typeface="+mn-cs"/>
              </a:defRPr>
            </a:lvl4pPr>
            <a:lvl5pPr marL="1828800" indent="0">
              <a:buNone/>
              <a:defRPr lang="ru-RU" sz="1400" b="1">
                <a:solidFill>
                  <a:schemeClr val="tx2"/>
                </a:solidFill>
                <a:latin typeface="+mn-cs"/>
                <a:cs typeface="+mn-cs"/>
              </a:defRPr>
            </a:lvl5pPr>
          </a:lstStyle>
          <a:p>
            <a:pPr lvl="0" rtl="0"/>
            <a:r>
              <a:rPr lang="ru-RU"/>
              <a:t>Имя</a:t>
            </a:r>
          </a:p>
        </p:txBody>
      </p:sp>
      <p:sp>
        <p:nvSpPr>
          <p:cNvPr id="12" name="Текст 10">
            <a:extLst>
              <a:ext uri="{FF2B5EF4-FFF2-40B4-BE49-F238E27FC236}">
                <a16:creationId xmlns:a16="http://schemas.microsoft.com/office/drawing/2014/main" id="{4C379AB9-816A-48B0-8040-51C116DF5D5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8200" y="4837176"/>
            <a:ext cx="2286000" cy="457200"/>
          </a:xfrm>
        </p:spPr>
        <p:txBody>
          <a:bodyPr rtlCol="0">
            <a:noAutofit/>
          </a:bodyPr>
          <a:lstStyle>
            <a:lvl1pPr marL="0" indent="0">
              <a:buNone/>
              <a:defRPr lang="ru-RU" sz="1200" b="0">
                <a:solidFill>
                  <a:schemeClr val="tx2"/>
                </a:solidFill>
                <a:latin typeface="+mn-cs"/>
                <a:cs typeface="+mn-cs"/>
              </a:defRPr>
            </a:lvl1pPr>
            <a:lvl2pPr marL="457200" indent="0">
              <a:buNone/>
              <a:defRPr lang="ru-RU" sz="1400" b="1">
                <a:solidFill>
                  <a:schemeClr val="tx2"/>
                </a:solidFill>
                <a:latin typeface="+mn-cs"/>
                <a:cs typeface="+mn-cs"/>
              </a:defRPr>
            </a:lvl2pPr>
            <a:lvl3pPr marL="914400" indent="0">
              <a:buNone/>
              <a:defRPr lang="ru-RU" sz="1400" b="1">
                <a:solidFill>
                  <a:schemeClr val="tx2"/>
                </a:solidFill>
                <a:latin typeface="+mn-cs"/>
                <a:cs typeface="+mn-cs"/>
              </a:defRPr>
            </a:lvl3pPr>
            <a:lvl4pPr marL="1371600" indent="0">
              <a:buNone/>
              <a:defRPr lang="ru-RU" sz="1400" b="1">
                <a:solidFill>
                  <a:schemeClr val="tx2"/>
                </a:solidFill>
                <a:latin typeface="+mn-cs"/>
                <a:cs typeface="+mn-cs"/>
              </a:defRPr>
            </a:lvl4pPr>
            <a:lvl5pPr marL="1828800" indent="0">
              <a:buNone/>
              <a:defRPr lang="ru-RU" sz="1400" b="1">
                <a:solidFill>
                  <a:schemeClr val="tx2"/>
                </a:solidFill>
                <a:latin typeface="+mn-cs"/>
                <a:cs typeface="+mn-cs"/>
              </a:defRPr>
            </a:lvl5pPr>
          </a:lstStyle>
          <a:p>
            <a:pPr lvl="0" rtl="0"/>
            <a:r>
              <a:rPr lang="ru-RU"/>
              <a:t>Должность</a:t>
            </a:r>
          </a:p>
        </p:txBody>
      </p:sp>
      <p:sp>
        <p:nvSpPr>
          <p:cNvPr id="13" name="Рисунок 8">
            <a:extLst>
              <a:ext uri="{FF2B5EF4-FFF2-40B4-BE49-F238E27FC236}">
                <a16:creationId xmlns:a16="http://schemas.microsoft.com/office/drawing/2014/main" id="{EB148D33-9D3D-4F09-AD3D-5478787F73F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610808" y="1993392"/>
            <a:ext cx="2286000" cy="2286000"/>
          </a:xfrm>
          <a:solidFill>
            <a:schemeClr val="tx2">
              <a:lumMod val="90000"/>
            </a:schemeClr>
          </a:solidFill>
        </p:spPr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14" name="Текст 10">
            <a:extLst>
              <a:ext uri="{FF2B5EF4-FFF2-40B4-BE49-F238E27FC236}">
                <a16:creationId xmlns:a16="http://schemas.microsoft.com/office/drawing/2014/main" id="{41C6DB7F-D21E-454A-8816-7C20215E176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535680" y="4511617"/>
            <a:ext cx="2286000" cy="274320"/>
          </a:xfrm>
        </p:spPr>
        <p:txBody>
          <a:bodyPr rtlCol="0">
            <a:noAutofit/>
          </a:bodyPr>
          <a:lstStyle>
            <a:lvl1pPr marL="0" indent="0">
              <a:buNone/>
              <a:defRPr lang="ru-RU" sz="1600" b="1">
                <a:solidFill>
                  <a:schemeClr val="tx2"/>
                </a:solidFill>
                <a:latin typeface="+mn-cs"/>
                <a:cs typeface="+mn-cs"/>
              </a:defRPr>
            </a:lvl1pPr>
            <a:lvl2pPr marL="457200" indent="0">
              <a:buNone/>
              <a:defRPr lang="ru-RU" sz="1400" b="1">
                <a:solidFill>
                  <a:schemeClr val="tx2"/>
                </a:solidFill>
                <a:latin typeface="+mn-cs"/>
                <a:cs typeface="+mn-cs"/>
              </a:defRPr>
            </a:lvl2pPr>
            <a:lvl3pPr marL="914400" indent="0">
              <a:buNone/>
              <a:defRPr lang="ru-RU" sz="1400" b="1">
                <a:solidFill>
                  <a:schemeClr val="tx2"/>
                </a:solidFill>
                <a:latin typeface="+mn-cs"/>
                <a:cs typeface="+mn-cs"/>
              </a:defRPr>
            </a:lvl3pPr>
            <a:lvl4pPr marL="1371600" indent="0">
              <a:buNone/>
              <a:defRPr lang="ru-RU" sz="1400" b="1">
                <a:solidFill>
                  <a:schemeClr val="tx2"/>
                </a:solidFill>
                <a:latin typeface="+mn-cs"/>
                <a:cs typeface="+mn-cs"/>
              </a:defRPr>
            </a:lvl4pPr>
            <a:lvl5pPr marL="1828800" indent="0">
              <a:buNone/>
              <a:defRPr lang="ru-RU" sz="1400" b="1">
                <a:solidFill>
                  <a:schemeClr val="tx2"/>
                </a:solidFill>
                <a:latin typeface="+mn-cs"/>
                <a:cs typeface="+mn-cs"/>
              </a:defRPr>
            </a:lvl5pPr>
          </a:lstStyle>
          <a:p>
            <a:pPr lvl="0" rtl="0"/>
            <a:r>
              <a:rPr lang="ru-RU"/>
              <a:t>Имя</a:t>
            </a:r>
          </a:p>
        </p:txBody>
      </p:sp>
      <p:sp>
        <p:nvSpPr>
          <p:cNvPr id="15" name="Текст 10">
            <a:extLst>
              <a:ext uri="{FF2B5EF4-FFF2-40B4-BE49-F238E27FC236}">
                <a16:creationId xmlns:a16="http://schemas.microsoft.com/office/drawing/2014/main" id="{D0C4D301-6FD0-45BF-8011-A4984ED664E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35680" y="4839223"/>
            <a:ext cx="2286000" cy="457200"/>
          </a:xfrm>
        </p:spPr>
        <p:txBody>
          <a:bodyPr rtlCol="0">
            <a:noAutofit/>
          </a:bodyPr>
          <a:lstStyle>
            <a:lvl1pPr marL="0" indent="0">
              <a:buNone/>
              <a:defRPr lang="ru-RU" sz="1200" b="0">
                <a:solidFill>
                  <a:schemeClr val="tx2"/>
                </a:solidFill>
                <a:latin typeface="+mn-cs"/>
                <a:cs typeface="+mn-cs"/>
              </a:defRPr>
            </a:lvl1pPr>
            <a:lvl2pPr marL="457200" indent="0">
              <a:buNone/>
              <a:defRPr lang="ru-RU" sz="1400" b="1">
                <a:solidFill>
                  <a:schemeClr val="tx2"/>
                </a:solidFill>
                <a:latin typeface="+mn-cs"/>
                <a:cs typeface="+mn-cs"/>
              </a:defRPr>
            </a:lvl2pPr>
            <a:lvl3pPr marL="914400" indent="0">
              <a:buNone/>
              <a:defRPr lang="ru-RU" sz="1400" b="1">
                <a:solidFill>
                  <a:schemeClr val="tx2"/>
                </a:solidFill>
                <a:latin typeface="+mn-cs"/>
                <a:cs typeface="+mn-cs"/>
              </a:defRPr>
            </a:lvl3pPr>
            <a:lvl4pPr marL="1371600" indent="0">
              <a:buNone/>
              <a:defRPr lang="ru-RU" sz="1400" b="1">
                <a:solidFill>
                  <a:schemeClr val="tx2"/>
                </a:solidFill>
                <a:latin typeface="+mn-cs"/>
                <a:cs typeface="+mn-cs"/>
              </a:defRPr>
            </a:lvl4pPr>
            <a:lvl5pPr marL="1828800" indent="0">
              <a:buNone/>
              <a:defRPr lang="ru-RU" sz="1400" b="1">
                <a:solidFill>
                  <a:schemeClr val="tx2"/>
                </a:solidFill>
                <a:latin typeface="+mn-cs"/>
                <a:cs typeface="+mn-cs"/>
              </a:defRPr>
            </a:lvl5pPr>
          </a:lstStyle>
          <a:p>
            <a:pPr lvl="0" rtl="0"/>
            <a:r>
              <a:rPr lang="ru-RU"/>
              <a:t>Должность</a:t>
            </a:r>
          </a:p>
        </p:txBody>
      </p:sp>
      <p:sp>
        <p:nvSpPr>
          <p:cNvPr id="19" name="Рисунок 8">
            <a:extLst>
              <a:ext uri="{FF2B5EF4-FFF2-40B4-BE49-F238E27FC236}">
                <a16:creationId xmlns:a16="http://schemas.microsoft.com/office/drawing/2014/main" id="{CB5FD37A-EE86-444D-9C60-101D10C1C6A3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307216" y="1993392"/>
            <a:ext cx="2286000" cy="2286000"/>
          </a:xfrm>
          <a:solidFill>
            <a:schemeClr val="tx2">
              <a:lumMod val="90000"/>
            </a:schemeClr>
          </a:solidFill>
        </p:spPr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20" name="Текст 10">
            <a:extLst>
              <a:ext uri="{FF2B5EF4-FFF2-40B4-BE49-F238E27FC236}">
                <a16:creationId xmlns:a16="http://schemas.microsoft.com/office/drawing/2014/main" id="{77DCE814-41FD-4D48-8120-139ED978660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233160" y="4511617"/>
            <a:ext cx="2286000" cy="274320"/>
          </a:xfrm>
        </p:spPr>
        <p:txBody>
          <a:bodyPr rtlCol="0">
            <a:noAutofit/>
          </a:bodyPr>
          <a:lstStyle>
            <a:lvl1pPr marL="0" indent="0">
              <a:buNone/>
              <a:defRPr lang="ru-RU" sz="1600" b="1">
                <a:solidFill>
                  <a:schemeClr val="tx2"/>
                </a:solidFill>
                <a:latin typeface="+mn-cs"/>
                <a:cs typeface="+mn-cs"/>
              </a:defRPr>
            </a:lvl1pPr>
            <a:lvl2pPr marL="457200" indent="0">
              <a:buNone/>
              <a:defRPr lang="ru-RU" sz="1400" b="1">
                <a:solidFill>
                  <a:schemeClr val="tx2"/>
                </a:solidFill>
                <a:latin typeface="+mn-cs"/>
                <a:cs typeface="+mn-cs"/>
              </a:defRPr>
            </a:lvl2pPr>
            <a:lvl3pPr marL="914400" indent="0">
              <a:buNone/>
              <a:defRPr lang="ru-RU" sz="1400" b="1">
                <a:solidFill>
                  <a:schemeClr val="tx2"/>
                </a:solidFill>
                <a:latin typeface="+mn-cs"/>
                <a:cs typeface="+mn-cs"/>
              </a:defRPr>
            </a:lvl3pPr>
            <a:lvl4pPr marL="1371600" indent="0">
              <a:buNone/>
              <a:defRPr lang="ru-RU" sz="1400" b="1">
                <a:solidFill>
                  <a:schemeClr val="tx2"/>
                </a:solidFill>
                <a:latin typeface="+mn-cs"/>
                <a:cs typeface="+mn-cs"/>
              </a:defRPr>
            </a:lvl4pPr>
            <a:lvl5pPr marL="1828800" indent="0">
              <a:buNone/>
              <a:defRPr lang="ru-RU" sz="1400" b="1">
                <a:solidFill>
                  <a:schemeClr val="tx2"/>
                </a:solidFill>
                <a:latin typeface="+mn-cs"/>
                <a:cs typeface="+mn-cs"/>
              </a:defRPr>
            </a:lvl5pPr>
          </a:lstStyle>
          <a:p>
            <a:pPr lvl="0" rtl="0"/>
            <a:r>
              <a:rPr lang="ru-RU"/>
              <a:t>Имя</a:t>
            </a:r>
          </a:p>
        </p:txBody>
      </p:sp>
      <p:sp>
        <p:nvSpPr>
          <p:cNvPr id="21" name="Текст 10">
            <a:extLst>
              <a:ext uri="{FF2B5EF4-FFF2-40B4-BE49-F238E27FC236}">
                <a16:creationId xmlns:a16="http://schemas.microsoft.com/office/drawing/2014/main" id="{142BD72F-73D4-46DC-B184-801565CDC96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233160" y="4839223"/>
            <a:ext cx="2286000" cy="457200"/>
          </a:xfrm>
        </p:spPr>
        <p:txBody>
          <a:bodyPr rtlCol="0">
            <a:noAutofit/>
          </a:bodyPr>
          <a:lstStyle>
            <a:lvl1pPr marL="0" indent="0">
              <a:buNone/>
              <a:defRPr lang="ru-RU" sz="1200" b="0">
                <a:solidFill>
                  <a:schemeClr val="tx2"/>
                </a:solidFill>
                <a:latin typeface="+mn-cs"/>
                <a:cs typeface="+mn-cs"/>
              </a:defRPr>
            </a:lvl1pPr>
            <a:lvl2pPr marL="457200" indent="0">
              <a:buNone/>
              <a:defRPr lang="ru-RU" sz="1400" b="1">
                <a:solidFill>
                  <a:schemeClr val="tx2"/>
                </a:solidFill>
                <a:latin typeface="+mn-cs"/>
                <a:cs typeface="+mn-cs"/>
              </a:defRPr>
            </a:lvl2pPr>
            <a:lvl3pPr marL="914400" indent="0">
              <a:buNone/>
              <a:defRPr lang="ru-RU" sz="1400" b="1">
                <a:solidFill>
                  <a:schemeClr val="tx2"/>
                </a:solidFill>
                <a:latin typeface="+mn-cs"/>
                <a:cs typeface="+mn-cs"/>
              </a:defRPr>
            </a:lvl3pPr>
            <a:lvl4pPr marL="1371600" indent="0">
              <a:buNone/>
              <a:defRPr lang="ru-RU" sz="1400" b="1">
                <a:solidFill>
                  <a:schemeClr val="tx2"/>
                </a:solidFill>
                <a:latin typeface="+mn-cs"/>
                <a:cs typeface="+mn-cs"/>
              </a:defRPr>
            </a:lvl4pPr>
            <a:lvl5pPr marL="1828800" indent="0">
              <a:buNone/>
              <a:defRPr lang="ru-RU" sz="1400" b="1">
                <a:solidFill>
                  <a:schemeClr val="tx2"/>
                </a:solidFill>
                <a:latin typeface="+mn-cs"/>
                <a:cs typeface="+mn-cs"/>
              </a:defRPr>
            </a:lvl5pPr>
          </a:lstStyle>
          <a:p>
            <a:pPr lvl="0" rtl="0"/>
            <a:r>
              <a:rPr lang="ru-RU"/>
              <a:t>Должность</a:t>
            </a:r>
          </a:p>
        </p:txBody>
      </p:sp>
      <p:sp>
        <p:nvSpPr>
          <p:cNvPr id="16" name="Рисунок 8">
            <a:extLst>
              <a:ext uri="{FF2B5EF4-FFF2-40B4-BE49-F238E27FC236}">
                <a16:creationId xmlns:a16="http://schemas.microsoft.com/office/drawing/2014/main" id="{97508F04-3E2E-41F2-9326-8B0362A83AB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003624" y="1993392"/>
            <a:ext cx="2286000" cy="2286000"/>
          </a:xfrm>
          <a:solidFill>
            <a:schemeClr val="tx2">
              <a:lumMod val="90000"/>
            </a:schemeClr>
          </a:solidFill>
        </p:spPr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17" name="Текст 10">
            <a:extLst>
              <a:ext uri="{FF2B5EF4-FFF2-40B4-BE49-F238E27FC236}">
                <a16:creationId xmlns:a16="http://schemas.microsoft.com/office/drawing/2014/main" id="{D5ACD767-F8EC-4D73-8CC0-DC4C23BBB2B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927973" y="4507992"/>
            <a:ext cx="2286000" cy="274320"/>
          </a:xfrm>
        </p:spPr>
        <p:txBody>
          <a:bodyPr rtlCol="0">
            <a:noAutofit/>
          </a:bodyPr>
          <a:lstStyle>
            <a:lvl1pPr marL="0" indent="0">
              <a:buNone/>
              <a:defRPr lang="ru-RU" sz="1600" b="1">
                <a:solidFill>
                  <a:schemeClr val="tx2"/>
                </a:solidFill>
                <a:latin typeface="+mn-cs"/>
                <a:cs typeface="+mn-cs"/>
              </a:defRPr>
            </a:lvl1pPr>
            <a:lvl2pPr marL="457200" indent="0">
              <a:buNone/>
              <a:defRPr lang="ru-RU" sz="1400" b="1">
                <a:solidFill>
                  <a:schemeClr val="tx2"/>
                </a:solidFill>
                <a:latin typeface="+mn-cs"/>
                <a:cs typeface="+mn-cs"/>
              </a:defRPr>
            </a:lvl2pPr>
            <a:lvl3pPr marL="914400" indent="0">
              <a:buNone/>
              <a:defRPr lang="ru-RU" sz="1400" b="1">
                <a:solidFill>
                  <a:schemeClr val="tx2"/>
                </a:solidFill>
                <a:latin typeface="+mn-cs"/>
                <a:cs typeface="+mn-cs"/>
              </a:defRPr>
            </a:lvl3pPr>
            <a:lvl4pPr marL="1371600" indent="0">
              <a:buNone/>
              <a:defRPr lang="ru-RU" sz="1400" b="1">
                <a:solidFill>
                  <a:schemeClr val="tx2"/>
                </a:solidFill>
                <a:latin typeface="+mn-cs"/>
                <a:cs typeface="+mn-cs"/>
              </a:defRPr>
            </a:lvl4pPr>
            <a:lvl5pPr marL="1828800" indent="0">
              <a:buNone/>
              <a:defRPr lang="ru-RU" sz="1400" b="1">
                <a:solidFill>
                  <a:schemeClr val="tx2"/>
                </a:solidFill>
                <a:latin typeface="+mn-cs"/>
                <a:cs typeface="+mn-cs"/>
              </a:defRPr>
            </a:lvl5pPr>
          </a:lstStyle>
          <a:p>
            <a:pPr lvl="0" rtl="0"/>
            <a:r>
              <a:rPr lang="ru-RU"/>
              <a:t>Имя</a:t>
            </a:r>
          </a:p>
        </p:txBody>
      </p:sp>
      <p:sp>
        <p:nvSpPr>
          <p:cNvPr id="18" name="Текст 10">
            <a:extLst>
              <a:ext uri="{FF2B5EF4-FFF2-40B4-BE49-F238E27FC236}">
                <a16:creationId xmlns:a16="http://schemas.microsoft.com/office/drawing/2014/main" id="{4736BB1A-851C-4D31-90C7-CDC5DBAEE1C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927973" y="4837176"/>
            <a:ext cx="2286000" cy="457200"/>
          </a:xfrm>
        </p:spPr>
        <p:txBody>
          <a:bodyPr rtlCol="0">
            <a:noAutofit/>
          </a:bodyPr>
          <a:lstStyle>
            <a:lvl1pPr marL="0" indent="0">
              <a:buNone/>
              <a:defRPr lang="ru-RU" sz="1200" b="0">
                <a:solidFill>
                  <a:schemeClr val="tx2"/>
                </a:solidFill>
                <a:latin typeface="+mn-cs"/>
                <a:cs typeface="+mn-cs"/>
              </a:defRPr>
            </a:lvl1pPr>
            <a:lvl2pPr marL="457200" indent="0">
              <a:buNone/>
              <a:defRPr lang="ru-RU" sz="1400" b="1">
                <a:solidFill>
                  <a:schemeClr val="tx2"/>
                </a:solidFill>
                <a:latin typeface="+mn-cs"/>
                <a:cs typeface="+mn-cs"/>
              </a:defRPr>
            </a:lvl2pPr>
            <a:lvl3pPr marL="914400" indent="0">
              <a:buNone/>
              <a:defRPr lang="ru-RU" sz="1400" b="1">
                <a:solidFill>
                  <a:schemeClr val="tx2"/>
                </a:solidFill>
                <a:latin typeface="+mn-cs"/>
                <a:cs typeface="+mn-cs"/>
              </a:defRPr>
            </a:lvl3pPr>
            <a:lvl4pPr marL="1371600" indent="0">
              <a:buNone/>
              <a:defRPr lang="ru-RU" sz="1400" b="1">
                <a:solidFill>
                  <a:schemeClr val="tx2"/>
                </a:solidFill>
                <a:latin typeface="+mn-cs"/>
                <a:cs typeface="+mn-cs"/>
              </a:defRPr>
            </a:lvl4pPr>
            <a:lvl5pPr marL="1828800" indent="0">
              <a:buNone/>
              <a:defRPr lang="ru-RU" sz="1400" b="1">
                <a:solidFill>
                  <a:schemeClr val="tx2"/>
                </a:solidFill>
                <a:latin typeface="+mn-cs"/>
                <a:cs typeface="+mn-cs"/>
              </a:defRPr>
            </a:lvl5pPr>
          </a:lstStyle>
          <a:p>
            <a:pPr lvl="0" rtl="0"/>
            <a:r>
              <a:rPr lang="ru-RU"/>
              <a:t>Должность</a:t>
            </a:r>
          </a:p>
        </p:txBody>
      </p:sp>
      <p:pic>
        <p:nvPicPr>
          <p:cNvPr id="6" name="Графический объект 5">
            <a:extLst>
              <a:ext uri="{FF2B5EF4-FFF2-40B4-BE49-F238E27FC236}">
                <a16:creationId xmlns:a16="http://schemas.microsoft.com/office/drawing/2014/main" id="{B2402DAC-DB2C-47BE-AE78-07846291BB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0162032" y="1"/>
            <a:ext cx="2029968" cy="2029968"/>
          </a:xfrm>
          <a:prstGeom prst="rect">
            <a:avLst/>
          </a:prstGeom>
        </p:spPr>
      </p:pic>
      <p:sp>
        <p:nvSpPr>
          <p:cNvPr id="32" name="Дата 3">
            <a:extLst>
              <a:ext uri="{FF2B5EF4-FFF2-40B4-BE49-F238E27FC236}">
                <a16:creationId xmlns:a16="http://schemas.microsoft.com/office/drawing/2014/main" id="{B459F3AA-94CC-42D0-8666-6ACC47E3DE3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 rtlCol="0"/>
          <a:lstStyle>
            <a:lvl1pPr>
              <a:defRPr lang="ru-RU">
                <a:solidFill>
                  <a:schemeClr val="tx2"/>
                </a:solidFill>
              </a:defRPr>
            </a:lvl1pPr>
          </a:lstStyle>
          <a:p>
            <a:pPr rtl="0"/>
            <a:r>
              <a:rPr lang="ru-RU" dirty="0"/>
              <a:t>20ГГ</a:t>
            </a:r>
          </a:p>
        </p:txBody>
      </p:sp>
      <p:sp>
        <p:nvSpPr>
          <p:cNvPr id="33" name="Нижний колонтитул 4">
            <a:extLst>
              <a:ext uri="{FF2B5EF4-FFF2-40B4-BE49-F238E27FC236}">
                <a16:creationId xmlns:a16="http://schemas.microsoft.com/office/drawing/2014/main" id="{FD28A03E-E672-4334-B8F0-0D3497967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 rtlCol="0"/>
          <a:lstStyle>
            <a:lvl1pPr>
              <a:defRPr lang="ru-RU">
                <a:solidFill>
                  <a:schemeClr val="tx2"/>
                </a:solidFill>
              </a:defRPr>
            </a:lvl1pPr>
          </a:lstStyle>
          <a:p>
            <a:pPr rtl="0"/>
            <a:r>
              <a:rPr lang="ru-RU"/>
              <a:t>Заголовок презентации</a:t>
            </a:r>
          </a:p>
        </p:txBody>
      </p:sp>
      <p:sp>
        <p:nvSpPr>
          <p:cNvPr id="46" name="Номер слайда 5">
            <a:extLst>
              <a:ext uri="{FF2B5EF4-FFF2-40B4-BE49-F238E27FC236}">
                <a16:creationId xmlns:a16="http://schemas.microsoft.com/office/drawing/2014/main" id="{985153C5-B300-4F05-832B-67E58EF5A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 rtlCol="0"/>
          <a:lstStyle>
            <a:lvl1pPr>
              <a:defRPr lang="ru-RU">
                <a:solidFill>
                  <a:schemeClr val="tx2"/>
                </a:solidFill>
              </a:defRPr>
            </a:lvl1pPr>
          </a:lstStyle>
          <a:p>
            <a:pPr rtl="0"/>
            <a:fld id="{B5CEABB6-07DC-46E8-9B57-56EC44A396E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8855978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оманда — 8 вверх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10515600" cy="1325880"/>
          </a:xfrm>
        </p:spPr>
        <p:txBody>
          <a:bodyPr rtlCol="0" anchor="t" anchorCtr="0"/>
          <a:lstStyle>
            <a:lvl1pPr>
              <a:defRPr lang="ru-RU" cap="all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ru-RU"/>
              <a:t>ЩЕЛКНИТЕ, ЧТОБЫ ДОБАВИТЬ ЗАГОЛОВОК</a:t>
            </a:r>
          </a:p>
        </p:txBody>
      </p:sp>
      <p:sp>
        <p:nvSpPr>
          <p:cNvPr id="9" name="Рисунок 8">
            <a:extLst>
              <a:ext uri="{FF2B5EF4-FFF2-40B4-BE49-F238E27FC236}">
                <a16:creationId xmlns:a16="http://schemas.microsoft.com/office/drawing/2014/main" id="{AA40526D-DB50-43D0-90D5-E6FB281419D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4400" y="1975104"/>
            <a:ext cx="2057400" cy="1371600"/>
          </a:xfrm>
          <a:solidFill>
            <a:schemeClr val="tx2">
              <a:lumMod val="90000"/>
            </a:schemeClr>
          </a:solidFill>
        </p:spPr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11" name="Текст 10">
            <a:extLst>
              <a:ext uri="{FF2B5EF4-FFF2-40B4-BE49-F238E27FC236}">
                <a16:creationId xmlns:a16="http://schemas.microsoft.com/office/drawing/2014/main" id="{1FCCE554-7DC7-4A2A-BD55-8E86A3B4AD6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474720"/>
            <a:ext cx="2057400" cy="274320"/>
          </a:xfrm>
        </p:spPr>
        <p:txBody>
          <a:bodyPr rtlCol="0">
            <a:noAutofit/>
          </a:bodyPr>
          <a:lstStyle>
            <a:lvl1pPr marL="0" indent="0">
              <a:buNone/>
              <a:defRPr lang="ru-RU" sz="1000" b="1">
                <a:solidFill>
                  <a:schemeClr val="tx2"/>
                </a:solidFill>
                <a:latin typeface="+mn-cs"/>
                <a:cs typeface="+mn-cs"/>
              </a:defRPr>
            </a:lvl1pPr>
            <a:lvl2pPr marL="457200" indent="0">
              <a:buNone/>
              <a:defRPr lang="ru-RU" sz="1400" b="1">
                <a:solidFill>
                  <a:schemeClr val="tx2"/>
                </a:solidFill>
                <a:latin typeface="+mn-cs"/>
                <a:cs typeface="+mn-cs"/>
              </a:defRPr>
            </a:lvl2pPr>
            <a:lvl3pPr marL="914400" indent="0">
              <a:buNone/>
              <a:defRPr lang="ru-RU" sz="1400" b="1">
                <a:solidFill>
                  <a:schemeClr val="tx2"/>
                </a:solidFill>
                <a:latin typeface="+mn-cs"/>
                <a:cs typeface="+mn-cs"/>
              </a:defRPr>
            </a:lvl3pPr>
            <a:lvl4pPr marL="1371600" indent="0">
              <a:buNone/>
              <a:defRPr lang="ru-RU" sz="1400" b="1">
                <a:solidFill>
                  <a:schemeClr val="tx2"/>
                </a:solidFill>
                <a:latin typeface="+mn-cs"/>
                <a:cs typeface="+mn-cs"/>
              </a:defRPr>
            </a:lvl4pPr>
            <a:lvl5pPr marL="1828800" indent="0">
              <a:buNone/>
              <a:defRPr lang="ru-RU" sz="1400" b="1">
                <a:solidFill>
                  <a:schemeClr val="tx2"/>
                </a:solidFill>
                <a:latin typeface="+mn-cs"/>
                <a:cs typeface="+mn-cs"/>
              </a:defRPr>
            </a:lvl5pPr>
          </a:lstStyle>
          <a:p>
            <a:pPr lvl="0" rtl="0"/>
            <a:r>
              <a:rPr lang="ru-RU"/>
              <a:t>Имя</a:t>
            </a:r>
          </a:p>
        </p:txBody>
      </p:sp>
      <p:sp>
        <p:nvSpPr>
          <p:cNvPr id="12" name="Текст 10">
            <a:extLst>
              <a:ext uri="{FF2B5EF4-FFF2-40B4-BE49-F238E27FC236}">
                <a16:creationId xmlns:a16="http://schemas.microsoft.com/office/drawing/2014/main" id="{4C379AB9-816A-48B0-8040-51C116DF5D5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8200" y="3703320"/>
            <a:ext cx="2057400" cy="274320"/>
          </a:xfrm>
        </p:spPr>
        <p:txBody>
          <a:bodyPr rtlCol="0">
            <a:noAutofit/>
          </a:bodyPr>
          <a:lstStyle>
            <a:lvl1pPr marL="0" indent="0">
              <a:buNone/>
              <a:defRPr lang="ru-RU" sz="1000" b="0">
                <a:solidFill>
                  <a:schemeClr val="tx2"/>
                </a:solidFill>
                <a:latin typeface="+mn-cs"/>
                <a:cs typeface="+mn-cs"/>
              </a:defRPr>
            </a:lvl1pPr>
            <a:lvl2pPr marL="457200" indent="0">
              <a:buNone/>
              <a:defRPr lang="ru-RU" sz="1400" b="1">
                <a:solidFill>
                  <a:schemeClr val="tx2"/>
                </a:solidFill>
                <a:latin typeface="+mn-cs"/>
                <a:cs typeface="+mn-cs"/>
              </a:defRPr>
            </a:lvl2pPr>
            <a:lvl3pPr marL="914400" indent="0">
              <a:buNone/>
              <a:defRPr lang="ru-RU" sz="1400" b="1">
                <a:solidFill>
                  <a:schemeClr val="tx2"/>
                </a:solidFill>
                <a:latin typeface="+mn-cs"/>
                <a:cs typeface="+mn-cs"/>
              </a:defRPr>
            </a:lvl3pPr>
            <a:lvl4pPr marL="1371600" indent="0">
              <a:buNone/>
              <a:defRPr lang="ru-RU" sz="1400" b="1">
                <a:solidFill>
                  <a:schemeClr val="tx2"/>
                </a:solidFill>
                <a:latin typeface="+mn-cs"/>
                <a:cs typeface="+mn-cs"/>
              </a:defRPr>
            </a:lvl4pPr>
            <a:lvl5pPr marL="1828800" indent="0">
              <a:buNone/>
              <a:defRPr lang="ru-RU" sz="1400" b="1">
                <a:solidFill>
                  <a:schemeClr val="tx2"/>
                </a:solidFill>
                <a:latin typeface="+mn-cs"/>
                <a:cs typeface="+mn-cs"/>
              </a:defRPr>
            </a:lvl5pPr>
          </a:lstStyle>
          <a:p>
            <a:pPr lvl="0" rtl="0"/>
            <a:r>
              <a:rPr lang="ru-RU"/>
              <a:t>Должность</a:t>
            </a:r>
          </a:p>
        </p:txBody>
      </p:sp>
      <p:sp>
        <p:nvSpPr>
          <p:cNvPr id="13" name="Рисунок 8">
            <a:extLst>
              <a:ext uri="{FF2B5EF4-FFF2-40B4-BE49-F238E27FC236}">
                <a16:creationId xmlns:a16="http://schemas.microsoft.com/office/drawing/2014/main" id="{EB148D33-9D3D-4F09-AD3D-5478787F73F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682999" y="1975104"/>
            <a:ext cx="2057400" cy="1371600"/>
          </a:xfrm>
          <a:solidFill>
            <a:schemeClr val="tx2">
              <a:lumMod val="90000"/>
            </a:schemeClr>
          </a:solidFill>
        </p:spPr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14" name="Текст 10">
            <a:extLst>
              <a:ext uri="{FF2B5EF4-FFF2-40B4-BE49-F238E27FC236}">
                <a16:creationId xmlns:a16="http://schemas.microsoft.com/office/drawing/2014/main" id="{41C6DB7F-D21E-454A-8816-7C20215E176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608832" y="3474720"/>
            <a:ext cx="2057400" cy="274320"/>
          </a:xfrm>
        </p:spPr>
        <p:txBody>
          <a:bodyPr rtlCol="0">
            <a:noAutofit/>
          </a:bodyPr>
          <a:lstStyle>
            <a:lvl1pPr marL="0" indent="0">
              <a:buNone/>
              <a:defRPr lang="ru-RU" sz="1000" b="1">
                <a:solidFill>
                  <a:schemeClr val="tx2"/>
                </a:solidFill>
                <a:latin typeface="+mn-cs"/>
                <a:cs typeface="+mn-cs"/>
              </a:defRPr>
            </a:lvl1pPr>
            <a:lvl2pPr marL="457200" indent="0">
              <a:buNone/>
              <a:defRPr lang="ru-RU" sz="1400" b="1">
                <a:solidFill>
                  <a:schemeClr val="tx2"/>
                </a:solidFill>
                <a:latin typeface="+mn-cs"/>
                <a:cs typeface="+mn-cs"/>
              </a:defRPr>
            </a:lvl2pPr>
            <a:lvl3pPr marL="914400" indent="0">
              <a:buNone/>
              <a:defRPr lang="ru-RU" sz="1400" b="1">
                <a:solidFill>
                  <a:schemeClr val="tx2"/>
                </a:solidFill>
                <a:latin typeface="+mn-cs"/>
                <a:cs typeface="+mn-cs"/>
              </a:defRPr>
            </a:lvl3pPr>
            <a:lvl4pPr marL="1371600" indent="0">
              <a:buNone/>
              <a:defRPr lang="ru-RU" sz="1400" b="1">
                <a:solidFill>
                  <a:schemeClr val="tx2"/>
                </a:solidFill>
                <a:latin typeface="+mn-cs"/>
                <a:cs typeface="+mn-cs"/>
              </a:defRPr>
            </a:lvl4pPr>
            <a:lvl5pPr marL="1828800" indent="0">
              <a:buNone/>
              <a:defRPr lang="ru-RU" sz="1400" b="1">
                <a:solidFill>
                  <a:schemeClr val="tx2"/>
                </a:solidFill>
                <a:latin typeface="+mn-cs"/>
                <a:cs typeface="+mn-cs"/>
              </a:defRPr>
            </a:lvl5pPr>
          </a:lstStyle>
          <a:p>
            <a:pPr lvl="0" rtl="0"/>
            <a:r>
              <a:rPr lang="ru-RU"/>
              <a:t>Имя</a:t>
            </a:r>
          </a:p>
        </p:txBody>
      </p:sp>
      <p:sp>
        <p:nvSpPr>
          <p:cNvPr id="15" name="Текст 10">
            <a:extLst>
              <a:ext uri="{FF2B5EF4-FFF2-40B4-BE49-F238E27FC236}">
                <a16:creationId xmlns:a16="http://schemas.microsoft.com/office/drawing/2014/main" id="{D0C4D301-6FD0-45BF-8011-A4984ED664E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08832" y="3703320"/>
            <a:ext cx="2057400" cy="274320"/>
          </a:xfrm>
        </p:spPr>
        <p:txBody>
          <a:bodyPr rtlCol="0">
            <a:noAutofit/>
          </a:bodyPr>
          <a:lstStyle>
            <a:lvl1pPr marL="0" indent="0">
              <a:buNone/>
              <a:defRPr lang="ru-RU" sz="1000" b="0">
                <a:solidFill>
                  <a:schemeClr val="tx2"/>
                </a:solidFill>
                <a:latin typeface="+mn-cs"/>
                <a:cs typeface="+mn-cs"/>
              </a:defRPr>
            </a:lvl1pPr>
            <a:lvl2pPr marL="457200" indent="0">
              <a:buNone/>
              <a:defRPr lang="ru-RU" sz="1400" b="1">
                <a:solidFill>
                  <a:schemeClr val="tx2"/>
                </a:solidFill>
                <a:latin typeface="+mn-cs"/>
                <a:cs typeface="+mn-cs"/>
              </a:defRPr>
            </a:lvl2pPr>
            <a:lvl3pPr marL="914400" indent="0">
              <a:buNone/>
              <a:defRPr lang="ru-RU" sz="1400" b="1">
                <a:solidFill>
                  <a:schemeClr val="tx2"/>
                </a:solidFill>
                <a:latin typeface="+mn-cs"/>
                <a:cs typeface="+mn-cs"/>
              </a:defRPr>
            </a:lvl3pPr>
            <a:lvl4pPr marL="1371600" indent="0">
              <a:buNone/>
              <a:defRPr lang="ru-RU" sz="1400" b="1">
                <a:solidFill>
                  <a:schemeClr val="tx2"/>
                </a:solidFill>
                <a:latin typeface="+mn-cs"/>
                <a:cs typeface="+mn-cs"/>
              </a:defRPr>
            </a:lvl4pPr>
            <a:lvl5pPr marL="1828800" indent="0">
              <a:buNone/>
              <a:defRPr lang="ru-RU" sz="1400" b="1">
                <a:solidFill>
                  <a:schemeClr val="tx2"/>
                </a:solidFill>
                <a:latin typeface="+mn-cs"/>
                <a:cs typeface="+mn-cs"/>
              </a:defRPr>
            </a:lvl5pPr>
          </a:lstStyle>
          <a:p>
            <a:pPr lvl="0" rtl="0"/>
            <a:r>
              <a:rPr lang="ru-RU"/>
              <a:t>Должность</a:t>
            </a:r>
          </a:p>
        </p:txBody>
      </p:sp>
      <p:sp>
        <p:nvSpPr>
          <p:cNvPr id="19" name="Рисунок 8">
            <a:extLst>
              <a:ext uri="{FF2B5EF4-FFF2-40B4-BE49-F238E27FC236}">
                <a16:creationId xmlns:a16="http://schemas.microsoft.com/office/drawing/2014/main" id="{CB5FD37A-EE86-444D-9C60-101D10C1C6A3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451598" y="1975104"/>
            <a:ext cx="2057400" cy="1371600"/>
          </a:xfrm>
          <a:solidFill>
            <a:schemeClr val="tx2">
              <a:lumMod val="90000"/>
            </a:schemeClr>
          </a:solidFill>
        </p:spPr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20" name="Текст 10">
            <a:extLst>
              <a:ext uri="{FF2B5EF4-FFF2-40B4-BE49-F238E27FC236}">
                <a16:creationId xmlns:a16="http://schemas.microsoft.com/office/drawing/2014/main" id="{77DCE814-41FD-4D48-8120-139ED978660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379464" y="3474720"/>
            <a:ext cx="2057400" cy="274320"/>
          </a:xfrm>
        </p:spPr>
        <p:txBody>
          <a:bodyPr rtlCol="0">
            <a:noAutofit/>
          </a:bodyPr>
          <a:lstStyle>
            <a:lvl1pPr marL="0" indent="0">
              <a:buNone/>
              <a:defRPr lang="ru-RU" sz="1000" b="1">
                <a:solidFill>
                  <a:schemeClr val="tx2"/>
                </a:solidFill>
                <a:latin typeface="+mn-cs"/>
                <a:cs typeface="+mn-cs"/>
              </a:defRPr>
            </a:lvl1pPr>
            <a:lvl2pPr marL="457200" indent="0">
              <a:buNone/>
              <a:defRPr lang="ru-RU" sz="1400" b="1">
                <a:solidFill>
                  <a:schemeClr val="tx2"/>
                </a:solidFill>
                <a:latin typeface="+mn-cs"/>
                <a:cs typeface="+mn-cs"/>
              </a:defRPr>
            </a:lvl2pPr>
            <a:lvl3pPr marL="914400" indent="0">
              <a:buNone/>
              <a:defRPr lang="ru-RU" sz="1400" b="1">
                <a:solidFill>
                  <a:schemeClr val="tx2"/>
                </a:solidFill>
                <a:latin typeface="+mn-cs"/>
                <a:cs typeface="+mn-cs"/>
              </a:defRPr>
            </a:lvl3pPr>
            <a:lvl4pPr marL="1371600" indent="0">
              <a:buNone/>
              <a:defRPr lang="ru-RU" sz="1400" b="1">
                <a:solidFill>
                  <a:schemeClr val="tx2"/>
                </a:solidFill>
                <a:latin typeface="+mn-cs"/>
                <a:cs typeface="+mn-cs"/>
              </a:defRPr>
            </a:lvl4pPr>
            <a:lvl5pPr marL="1828800" indent="0">
              <a:buNone/>
              <a:defRPr lang="ru-RU" sz="1400" b="1">
                <a:solidFill>
                  <a:schemeClr val="tx2"/>
                </a:solidFill>
                <a:latin typeface="+mn-cs"/>
                <a:cs typeface="+mn-cs"/>
              </a:defRPr>
            </a:lvl5pPr>
          </a:lstStyle>
          <a:p>
            <a:pPr lvl="0" rtl="0"/>
            <a:r>
              <a:rPr lang="ru-RU"/>
              <a:t>Имя</a:t>
            </a:r>
          </a:p>
        </p:txBody>
      </p:sp>
      <p:sp>
        <p:nvSpPr>
          <p:cNvPr id="21" name="Текст 10">
            <a:extLst>
              <a:ext uri="{FF2B5EF4-FFF2-40B4-BE49-F238E27FC236}">
                <a16:creationId xmlns:a16="http://schemas.microsoft.com/office/drawing/2014/main" id="{142BD72F-73D4-46DC-B184-801565CDC96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379464" y="3703320"/>
            <a:ext cx="2057400" cy="274320"/>
          </a:xfrm>
        </p:spPr>
        <p:txBody>
          <a:bodyPr rtlCol="0">
            <a:noAutofit/>
          </a:bodyPr>
          <a:lstStyle>
            <a:lvl1pPr marL="0" indent="0">
              <a:buNone/>
              <a:defRPr lang="ru-RU" sz="1000" b="0">
                <a:solidFill>
                  <a:schemeClr val="tx2"/>
                </a:solidFill>
                <a:latin typeface="+mn-cs"/>
                <a:cs typeface="+mn-cs"/>
              </a:defRPr>
            </a:lvl1pPr>
            <a:lvl2pPr marL="457200" indent="0">
              <a:buNone/>
              <a:defRPr lang="ru-RU" sz="1400" b="1">
                <a:solidFill>
                  <a:schemeClr val="tx2"/>
                </a:solidFill>
                <a:latin typeface="+mn-cs"/>
                <a:cs typeface="+mn-cs"/>
              </a:defRPr>
            </a:lvl2pPr>
            <a:lvl3pPr marL="914400" indent="0">
              <a:buNone/>
              <a:defRPr lang="ru-RU" sz="1400" b="1">
                <a:solidFill>
                  <a:schemeClr val="tx2"/>
                </a:solidFill>
                <a:latin typeface="+mn-cs"/>
                <a:cs typeface="+mn-cs"/>
              </a:defRPr>
            </a:lvl3pPr>
            <a:lvl4pPr marL="1371600" indent="0">
              <a:buNone/>
              <a:defRPr lang="ru-RU" sz="1400" b="1">
                <a:solidFill>
                  <a:schemeClr val="tx2"/>
                </a:solidFill>
                <a:latin typeface="+mn-cs"/>
                <a:cs typeface="+mn-cs"/>
              </a:defRPr>
            </a:lvl4pPr>
            <a:lvl5pPr marL="1828800" indent="0">
              <a:buNone/>
              <a:defRPr lang="ru-RU" sz="1400" b="1">
                <a:solidFill>
                  <a:schemeClr val="tx2"/>
                </a:solidFill>
                <a:latin typeface="+mn-cs"/>
                <a:cs typeface="+mn-cs"/>
              </a:defRPr>
            </a:lvl5pPr>
          </a:lstStyle>
          <a:p>
            <a:pPr lvl="0" rtl="0"/>
            <a:r>
              <a:rPr lang="ru-RU"/>
              <a:t>Должность</a:t>
            </a:r>
          </a:p>
        </p:txBody>
      </p:sp>
      <p:sp>
        <p:nvSpPr>
          <p:cNvPr id="16" name="Рисунок 8">
            <a:extLst>
              <a:ext uri="{FF2B5EF4-FFF2-40B4-BE49-F238E27FC236}">
                <a16:creationId xmlns:a16="http://schemas.microsoft.com/office/drawing/2014/main" id="{97508F04-3E2E-41F2-9326-8B0362A83AB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220198" y="1975104"/>
            <a:ext cx="2057400" cy="1371600"/>
          </a:xfrm>
          <a:solidFill>
            <a:schemeClr val="tx2">
              <a:lumMod val="90000"/>
            </a:schemeClr>
          </a:solidFill>
        </p:spPr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17" name="Текст 10">
            <a:extLst>
              <a:ext uri="{FF2B5EF4-FFF2-40B4-BE49-F238E27FC236}">
                <a16:creationId xmlns:a16="http://schemas.microsoft.com/office/drawing/2014/main" id="{D5ACD767-F8EC-4D73-8CC0-DC4C23BBB2B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140952" y="3474720"/>
            <a:ext cx="2057400" cy="274320"/>
          </a:xfrm>
        </p:spPr>
        <p:txBody>
          <a:bodyPr rtlCol="0">
            <a:noAutofit/>
          </a:bodyPr>
          <a:lstStyle>
            <a:lvl1pPr marL="0" indent="0">
              <a:buNone/>
              <a:defRPr lang="ru-RU" sz="1000" b="1">
                <a:solidFill>
                  <a:schemeClr val="tx2"/>
                </a:solidFill>
                <a:latin typeface="+mn-cs"/>
                <a:cs typeface="+mn-cs"/>
              </a:defRPr>
            </a:lvl1pPr>
            <a:lvl2pPr marL="457200" indent="0">
              <a:buNone/>
              <a:defRPr lang="ru-RU" sz="1400" b="1">
                <a:solidFill>
                  <a:schemeClr val="tx2"/>
                </a:solidFill>
                <a:latin typeface="+mn-cs"/>
                <a:cs typeface="+mn-cs"/>
              </a:defRPr>
            </a:lvl2pPr>
            <a:lvl3pPr marL="914400" indent="0">
              <a:buNone/>
              <a:defRPr lang="ru-RU" sz="1400" b="1">
                <a:solidFill>
                  <a:schemeClr val="tx2"/>
                </a:solidFill>
                <a:latin typeface="+mn-cs"/>
                <a:cs typeface="+mn-cs"/>
              </a:defRPr>
            </a:lvl3pPr>
            <a:lvl4pPr marL="1371600" indent="0">
              <a:buNone/>
              <a:defRPr lang="ru-RU" sz="1400" b="1">
                <a:solidFill>
                  <a:schemeClr val="tx2"/>
                </a:solidFill>
                <a:latin typeface="+mn-cs"/>
                <a:cs typeface="+mn-cs"/>
              </a:defRPr>
            </a:lvl4pPr>
            <a:lvl5pPr marL="1828800" indent="0">
              <a:buNone/>
              <a:defRPr lang="ru-RU" sz="1400" b="1">
                <a:solidFill>
                  <a:schemeClr val="tx2"/>
                </a:solidFill>
                <a:latin typeface="+mn-cs"/>
                <a:cs typeface="+mn-cs"/>
              </a:defRPr>
            </a:lvl5pPr>
          </a:lstStyle>
          <a:p>
            <a:pPr lvl="0" rtl="0"/>
            <a:r>
              <a:rPr lang="ru-RU"/>
              <a:t>Имя</a:t>
            </a:r>
          </a:p>
        </p:txBody>
      </p:sp>
      <p:sp>
        <p:nvSpPr>
          <p:cNvPr id="18" name="Текст 10">
            <a:extLst>
              <a:ext uri="{FF2B5EF4-FFF2-40B4-BE49-F238E27FC236}">
                <a16:creationId xmlns:a16="http://schemas.microsoft.com/office/drawing/2014/main" id="{4736BB1A-851C-4D31-90C7-CDC5DBAEE1C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140952" y="3703320"/>
            <a:ext cx="2057400" cy="274320"/>
          </a:xfrm>
        </p:spPr>
        <p:txBody>
          <a:bodyPr rtlCol="0">
            <a:noAutofit/>
          </a:bodyPr>
          <a:lstStyle>
            <a:lvl1pPr marL="0" indent="0">
              <a:buNone/>
              <a:defRPr lang="ru-RU" sz="1000" b="0">
                <a:solidFill>
                  <a:schemeClr val="tx2"/>
                </a:solidFill>
                <a:latin typeface="+mn-cs"/>
                <a:cs typeface="+mn-cs"/>
              </a:defRPr>
            </a:lvl1pPr>
            <a:lvl2pPr marL="457200" indent="0">
              <a:buNone/>
              <a:defRPr lang="ru-RU" sz="1400" b="1">
                <a:solidFill>
                  <a:schemeClr val="tx2"/>
                </a:solidFill>
                <a:latin typeface="+mn-cs"/>
                <a:cs typeface="+mn-cs"/>
              </a:defRPr>
            </a:lvl2pPr>
            <a:lvl3pPr marL="914400" indent="0">
              <a:buNone/>
              <a:defRPr lang="ru-RU" sz="1400" b="1">
                <a:solidFill>
                  <a:schemeClr val="tx2"/>
                </a:solidFill>
                <a:latin typeface="+mn-cs"/>
                <a:cs typeface="+mn-cs"/>
              </a:defRPr>
            </a:lvl3pPr>
            <a:lvl4pPr marL="1371600" indent="0">
              <a:buNone/>
              <a:defRPr lang="ru-RU" sz="1400" b="1">
                <a:solidFill>
                  <a:schemeClr val="tx2"/>
                </a:solidFill>
                <a:latin typeface="+mn-cs"/>
                <a:cs typeface="+mn-cs"/>
              </a:defRPr>
            </a:lvl4pPr>
            <a:lvl5pPr marL="1828800" indent="0">
              <a:buNone/>
              <a:defRPr lang="ru-RU" sz="1400" b="1">
                <a:solidFill>
                  <a:schemeClr val="tx2"/>
                </a:solidFill>
                <a:latin typeface="+mn-cs"/>
                <a:cs typeface="+mn-cs"/>
              </a:defRPr>
            </a:lvl5pPr>
          </a:lstStyle>
          <a:p>
            <a:pPr lvl="0" rtl="0"/>
            <a:r>
              <a:rPr lang="ru-RU"/>
              <a:t>Должность</a:t>
            </a:r>
          </a:p>
        </p:txBody>
      </p:sp>
      <p:sp>
        <p:nvSpPr>
          <p:cNvPr id="34" name="Рисунок 8">
            <a:extLst>
              <a:ext uri="{FF2B5EF4-FFF2-40B4-BE49-F238E27FC236}">
                <a16:creationId xmlns:a16="http://schemas.microsoft.com/office/drawing/2014/main" id="{7B2E434D-5BFF-4F4E-89CC-2A0B72618AF8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914400" y="4160520"/>
            <a:ext cx="2057400" cy="1371600"/>
          </a:xfrm>
          <a:solidFill>
            <a:schemeClr val="tx2">
              <a:lumMod val="90000"/>
            </a:schemeClr>
          </a:solidFill>
        </p:spPr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35" name="Текст 10">
            <a:extLst>
              <a:ext uri="{FF2B5EF4-FFF2-40B4-BE49-F238E27FC236}">
                <a16:creationId xmlns:a16="http://schemas.microsoft.com/office/drawing/2014/main" id="{54BF5D0F-83F6-4B5E-82FB-FB9D4A47682D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38200" y="5669280"/>
            <a:ext cx="2057400" cy="274320"/>
          </a:xfrm>
        </p:spPr>
        <p:txBody>
          <a:bodyPr rtlCol="0">
            <a:noAutofit/>
          </a:bodyPr>
          <a:lstStyle>
            <a:lvl1pPr marL="0" indent="0">
              <a:buNone/>
              <a:defRPr lang="ru-RU" sz="1000" b="1">
                <a:solidFill>
                  <a:schemeClr val="tx2"/>
                </a:solidFill>
                <a:latin typeface="+mn-cs"/>
                <a:cs typeface="+mn-cs"/>
              </a:defRPr>
            </a:lvl1pPr>
            <a:lvl2pPr marL="457200" indent="0">
              <a:buNone/>
              <a:defRPr lang="ru-RU" sz="1400" b="1">
                <a:solidFill>
                  <a:schemeClr val="tx2"/>
                </a:solidFill>
                <a:latin typeface="+mn-cs"/>
                <a:cs typeface="+mn-cs"/>
              </a:defRPr>
            </a:lvl2pPr>
            <a:lvl3pPr marL="914400" indent="0">
              <a:buNone/>
              <a:defRPr lang="ru-RU" sz="1400" b="1">
                <a:solidFill>
                  <a:schemeClr val="tx2"/>
                </a:solidFill>
                <a:latin typeface="+mn-cs"/>
                <a:cs typeface="+mn-cs"/>
              </a:defRPr>
            </a:lvl3pPr>
            <a:lvl4pPr marL="1371600" indent="0">
              <a:buNone/>
              <a:defRPr lang="ru-RU" sz="1400" b="1">
                <a:solidFill>
                  <a:schemeClr val="tx2"/>
                </a:solidFill>
                <a:latin typeface="+mn-cs"/>
                <a:cs typeface="+mn-cs"/>
              </a:defRPr>
            </a:lvl4pPr>
            <a:lvl5pPr marL="1828800" indent="0">
              <a:buNone/>
              <a:defRPr lang="ru-RU" sz="1400" b="1">
                <a:solidFill>
                  <a:schemeClr val="tx2"/>
                </a:solidFill>
                <a:latin typeface="+mn-cs"/>
                <a:cs typeface="+mn-cs"/>
              </a:defRPr>
            </a:lvl5pPr>
          </a:lstStyle>
          <a:p>
            <a:pPr lvl="0" rtl="0"/>
            <a:r>
              <a:rPr lang="ru-RU"/>
              <a:t>Имя</a:t>
            </a:r>
          </a:p>
        </p:txBody>
      </p:sp>
      <p:sp>
        <p:nvSpPr>
          <p:cNvPr id="36" name="Текст 10">
            <a:extLst>
              <a:ext uri="{FF2B5EF4-FFF2-40B4-BE49-F238E27FC236}">
                <a16:creationId xmlns:a16="http://schemas.microsoft.com/office/drawing/2014/main" id="{2989D348-84C3-4684-A67D-DBE303776B2B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38200" y="5907024"/>
            <a:ext cx="2057400" cy="274320"/>
          </a:xfrm>
        </p:spPr>
        <p:txBody>
          <a:bodyPr rtlCol="0">
            <a:noAutofit/>
          </a:bodyPr>
          <a:lstStyle>
            <a:lvl1pPr marL="0" indent="0">
              <a:buNone/>
              <a:defRPr lang="ru-RU" sz="1000" b="0">
                <a:solidFill>
                  <a:schemeClr val="tx2"/>
                </a:solidFill>
                <a:latin typeface="+mn-cs"/>
                <a:cs typeface="+mn-cs"/>
              </a:defRPr>
            </a:lvl1pPr>
            <a:lvl2pPr marL="457200" indent="0">
              <a:buNone/>
              <a:defRPr lang="ru-RU" sz="1400" b="1">
                <a:solidFill>
                  <a:schemeClr val="tx2"/>
                </a:solidFill>
                <a:latin typeface="+mn-cs"/>
                <a:cs typeface="+mn-cs"/>
              </a:defRPr>
            </a:lvl2pPr>
            <a:lvl3pPr marL="914400" indent="0">
              <a:buNone/>
              <a:defRPr lang="ru-RU" sz="1400" b="1">
                <a:solidFill>
                  <a:schemeClr val="tx2"/>
                </a:solidFill>
                <a:latin typeface="+mn-cs"/>
                <a:cs typeface="+mn-cs"/>
              </a:defRPr>
            </a:lvl3pPr>
            <a:lvl4pPr marL="1371600" indent="0">
              <a:buNone/>
              <a:defRPr lang="ru-RU" sz="1400" b="1">
                <a:solidFill>
                  <a:schemeClr val="tx2"/>
                </a:solidFill>
                <a:latin typeface="+mn-cs"/>
                <a:cs typeface="+mn-cs"/>
              </a:defRPr>
            </a:lvl4pPr>
            <a:lvl5pPr marL="1828800" indent="0">
              <a:buNone/>
              <a:defRPr lang="ru-RU" sz="1400" b="1">
                <a:solidFill>
                  <a:schemeClr val="tx2"/>
                </a:solidFill>
                <a:latin typeface="+mn-cs"/>
                <a:cs typeface="+mn-cs"/>
              </a:defRPr>
            </a:lvl5pPr>
          </a:lstStyle>
          <a:p>
            <a:pPr lvl="0" rtl="0"/>
            <a:r>
              <a:rPr lang="ru-RU"/>
              <a:t>Должность</a:t>
            </a:r>
          </a:p>
        </p:txBody>
      </p:sp>
      <p:sp>
        <p:nvSpPr>
          <p:cNvPr id="37" name="Рисунок 8">
            <a:extLst>
              <a:ext uri="{FF2B5EF4-FFF2-40B4-BE49-F238E27FC236}">
                <a16:creationId xmlns:a16="http://schemas.microsoft.com/office/drawing/2014/main" id="{68CB93A9-E63E-4946-8E32-FF80E0995A4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685032" y="4160520"/>
            <a:ext cx="2057400" cy="1371600"/>
          </a:xfrm>
          <a:solidFill>
            <a:schemeClr val="tx2">
              <a:lumMod val="90000"/>
            </a:schemeClr>
          </a:solidFill>
        </p:spPr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38" name="Текст 10">
            <a:extLst>
              <a:ext uri="{FF2B5EF4-FFF2-40B4-BE49-F238E27FC236}">
                <a16:creationId xmlns:a16="http://schemas.microsoft.com/office/drawing/2014/main" id="{DF7A9899-0EF5-4E5E-B7B1-37D8FFD99BD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608832" y="5669280"/>
            <a:ext cx="2057400" cy="274320"/>
          </a:xfrm>
        </p:spPr>
        <p:txBody>
          <a:bodyPr rtlCol="0">
            <a:noAutofit/>
          </a:bodyPr>
          <a:lstStyle>
            <a:lvl1pPr marL="0" indent="0">
              <a:buNone/>
              <a:defRPr lang="ru-RU" sz="1000" b="1">
                <a:solidFill>
                  <a:schemeClr val="tx2"/>
                </a:solidFill>
                <a:latin typeface="+mn-cs"/>
                <a:cs typeface="+mn-cs"/>
              </a:defRPr>
            </a:lvl1pPr>
            <a:lvl2pPr marL="457200" indent="0">
              <a:buNone/>
              <a:defRPr lang="ru-RU" sz="1400" b="1">
                <a:solidFill>
                  <a:schemeClr val="tx2"/>
                </a:solidFill>
                <a:latin typeface="+mn-cs"/>
                <a:cs typeface="+mn-cs"/>
              </a:defRPr>
            </a:lvl2pPr>
            <a:lvl3pPr marL="914400" indent="0">
              <a:buNone/>
              <a:defRPr lang="ru-RU" sz="1400" b="1">
                <a:solidFill>
                  <a:schemeClr val="tx2"/>
                </a:solidFill>
                <a:latin typeface="+mn-cs"/>
                <a:cs typeface="+mn-cs"/>
              </a:defRPr>
            </a:lvl3pPr>
            <a:lvl4pPr marL="1371600" indent="0">
              <a:buNone/>
              <a:defRPr lang="ru-RU" sz="1400" b="1">
                <a:solidFill>
                  <a:schemeClr val="tx2"/>
                </a:solidFill>
                <a:latin typeface="+mn-cs"/>
                <a:cs typeface="+mn-cs"/>
              </a:defRPr>
            </a:lvl4pPr>
            <a:lvl5pPr marL="1828800" indent="0">
              <a:buNone/>
              <a:defRPr lang="ru-RU" sz="1400" b="1">
                <a:solidFill>
                  <a:schemeClr val="tx2"/>
                </a:solidFill>
                <a:latin typeface="+mn-cs"/>
                <a:cs typeface="+mn-cs"/>
              </a:defRPr>
            </a:lvl5pPr>
          </a:lstStyle>
          <a:p>
            <a:pPr lvl="0" rtl="0"/>
            <a:r>
              <a:rPr lang="ru-RU"/>
              <a:t>Имя</a:t>
            </a:r>
          </a:p>
        </p:txBody>
      </p:sp>
      <p:sp>
        <p:nvSpPr>
          <p:cNvPr id="39" name="Текст 10">
            <a:extLst>
              <a:ext uri="{FF2B5EF4-FFF2-40B4-BE49-F238E27FC236}">
                <a16:creationId xmlns:a16="http://schemas.microsoft.com/office/drawing/2014/main" id="{B11F2CCF-80D1-467A-86AC-3F5D8DD5E862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608832" y="5907024"/>
            <a:ext cx="2057400" cy="274320"/>
          </a:xfrm>
        </p:spPr>
        <p:txBody>
          <a:bodyPr rtlCol="0">
            <a:noAutofit/>
          </a:bodyPr>
          <a:lstStyle>
            <a:lvl1pPr marL="0" indent="0">
              <a:buNone/>
              <a:defRPr lang="ru-RU" sz="1000" b="0">
                <a:solidFill>
                  <a:schemeClr val="tx2"/>
                </a:solidFill>
                <a:latin typeface="+mn-cs"/>
                <a:cs typeface="+mn-cs"/>
              </a:defRPr>
            </a:lvl1pPr>
            <a:lvl2pPr marL="457200" indent="0">
              <a:buNone/>
              <a:defRPr lang="ru-RU" sz="1400" b="1">
                <a:solidFill>
                  <a:schemeClr val="tx2"/>
                </a:solidFill>
                <a:latin typeface="+mn-cs"/>
                <a:cs typeface="+mn-cs"/>
              </a:defRPr>
            </a:lvl2pPr>
            <a:lvl3pPr marL="914400" indent="0">
              <a:buNone/>
              <a:defRPr lang="ru-RU" sz="1400" b="1">
                <a:solidFill>
                  <a:schemeClr val="tx2"/>
                </a:solidFill>
                <a:latin typeface="+mn-cs"/>
                <a:cs typeface="+mn-cs"/>
              </a:defRPr>
            </a:lvl3pPr>
            <a:lvl4pPr marL="1371600" indent="0">
              <a:buNone/>
              <a:defRPr lang="ru-RU" sz="1400" b="1">
                <a:solidFill>
                  <a:schemeClr val="tx2"/>
                </a:solidFill>
                <a:latin typeface="+mn-cs"/>
                <a:cs typeface="+mn-cs"/>
              </a:defRPr>
            </a:lvl4pPr>
            <a:lvl5pPr marL="1828800" indent="0">
              <a:buNone/>
              <a:defRPr lang="ru-RU" sz="1400" b="1">
                <a:solidFill>
                  <a:schemeClr val="tx2"/>
                </a:solidFill>
                <a:latin typeface="+mn-cs"/>
                <a:cs typeface="+mn-cs"/>
              </a:defRPr>
            </a:lvl5pPr>
          </a:lstStyle>
          <a:p>
            <a:pPr lvl="0" rtl="0"/>
            <a:r>
              <a:rPr lang="ru-RU"/>
              <a:t>Должность</a:t>
            </a:r>
          </a:p>
        </p:txBody>
      </p:sp>
      <p:sp>
        <p:nvSpPr>
          <p:cNvPr id="43" name="Рисунок 8">
            <a:extLst>
              <a:ext uri="{FF2B5EF4-FFF2-40B4-BE49-F238E27FC236}">
                <a16:creationId xmlns:a16="http://schemas.microsoft.com/office/drawing/2014/main" id="{8F17B7F6-C6DF-45C7-BDE5-81003F62B356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6455664" y="4160520"/>
            <a:ext cx="2057400" cy="1371600"/>
          </a:xfrm>
          <a:solidFill>
            <a:schemeClr val="tx2">
              <a:lumMod val="90000"/>
            </a:schemeClr>
          </a:solidFill>
        </p:spPr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4" name="Текст 10">
            <a:extLst>
              <a:ext uri="{FF2B5EF4-FFF2-40B4-BE49-F238E27FC236}">
                <a16:creationId xmlns:a16="http://schemas.microsoft.com/office/drawing/2014/main" id="{00DDE45F-F583-4DF4-9452-E816A091409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379464" y="5669280"/>
            <a:ext cx="2057400" cy="274320"/>
          </a:xfrm>
        </p:spPr>
        <p:txBody>
          <a:bodyPr rtlCol="0">
            <a:noAutofit/>
          </a:bodyPr>
          <a:lstStyle>
            <a:lvl1pPr marL="0" indent="0">
              <a:buNone/>
              <a:defRPr lang="ru-RU" sz="1000" b="1">
                <a:solidFill>
                  <a:schemeClr val="tx2"/>
                </a:solidFill>
                <a:latin typeface="+mn-cs"/>
                <a:cs typeface="+mn-cs"/>
              </a:defRPr>
            </a:lvl1pPr>
            <a:lvl2pPr marL="457200" indent="0">
              <a:buNone/>
              <a:defRPr lang="ru-RU" sz="1400" b="1">
                <a:solidFill>
                  <a:schemeClr val="tx2"/>
                </a:solidFill>
                <a:latin typeface="+mn-cs"/>
                <a:cs typeface="+mn-cs"/>
              </a:defRPr>
            </a:lvl2pPr>
            <a:lvl3pPr marL="914400" indent="0">
              <a:buNone/>
              <a:defRPr lang="ru-RU" sz="1400" b="1">
                <a:solidFill>
                  <a:schemeClr val="tx2"/>
                </a:solidFill>
                <a:latin typeface="+mn-cs"/>
                <a:cs typeface="+mn-cs"/>
              </a:defRPr>
            </a:lvl3pPr>
            <a:lvl4pPr marL="1371600" indent="0">
              <a:buNone/>
              <a:defRPr lang="ru-RU" sz="1400" b="1">
                <a:solidFill>
                  <a:schemeClr val="tx2"/>
                </a:solidFill>
                <a:latin typeface="+mn-cs"/>
                <a:cs typeface="+mn-cs"/>
              </a:defRPr>
            </a:lvl4pPr>
            <a:lvl5pPr marL="1828800" indent="0">
              <a:buNone/>
              <a:defRPr lang="ru-RU" sz="1400" b="1">
                <a:solidFill>
                  <a:schemeClr val="tx2"/>
                </a:solidFill>
                <a:latin typeface="+mn-cs"/>
                <a:cs typeface="+mn-cs"/>
              </a:defRPr>
            </a:lvl5pPr>
          </a:lstStyle>
          <a:p>
            <a:pPr lvl="0" rtl="0"/>
            <a:r>
              <a:rPr lang="ru-RU"/>
              <a:t>Имя</a:t>
            </a:r>
          </a:p>
        </p:txBody>
      </p:sp>
      <p:sp>
        <p:nvSpPr>
          <p:cNvPr id="45" name="Текст 10">
            <a:extLst>
              <a:ext uri="{FF2B5EF4-FFF2-40B4-BE49-F238E27FC236}">
                <a16:creationId xmlns:a16="http://schemas.microsoft.com/office/drawing/2014/main" id="{6780E523-546C-4CCA-A992-E1551F2878E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6379464" y="5907024"/>
            <a:ext cx="2057400" cy="274320"/>
          </a:xfrm>
        </p:spPr>
        <p:txBody>
          <a:bodyPr rtlCol="0">
            <a:noAutofit/>
          </a:bodyPr>
          <a:lstStyle>
            <a:lvl1pPr marL="0" indent="0">
              <a:buNone/>
              <a:defRPr lang="ru-RU" sz="1000" b="0">
                <a:solidFill>
                  <a:schemeClr val="tx2"/>
                </a:solidFill>
                <a:latin typeface="+mn-cs"/>
                <a:cs typeface="+mn-cs"/>
              </a:defRPr>
            </a:lvl1pPr>
            <a:lvl2pPr marL="457200" indent="0">
              <a:buNone/>
              <a:defRPr lang="ru-RU" sz="1400" b="1">
                <a:solidFill>
                  <a:schemeClr val="tx2"/>
                </a:solidFill>
                <a:latin typeface="+mn-cs"/>
                <a:cs typeface="+mn-cs"/>
              </a:defRPr>
            </a:lvl2pPr>
            <a:lvl3pPr marL="914400" indent="0">
              <a:buNone/>
              <a:defRPr lang="ru-RU" sz="1400" b="1">
                <a:solidFill>
                  <a:schemeClr val="tx2"/>
                </a:solidFill>
                <a:latin typeface="+mn-cs"/>
                <a:cs typeface="+mn-cs"/>
              </a:defRPr>
            </a:lvl3pPr>
            <a:lvl4pPr marL="1371600" indent="0">
              <a:buNone/>
              <a:defRPr lang="ru-RU" sz="1400" b="1">
                <a:solidFill>
                  <a:schemeClr val="tx2"/>
                </a:solidFill>
                <a:latin typeface="+mn-cs"/>
                <a:cs typeface="+mn-cs"/>
              </a:defRPr>
            </a:lvl4pPr>
            <a:lvl5pPr marL="1828800" indent="0">
              <a:buNone/>
              <a:defRPr lang="ru-RU" sz="1400" b="1">
                <a:solidFill>
                  <a:schemeClr val="tx2"/>
                </a:solidFill>
                <a:latin typeface="+mn-cs"/>
                <a:cs typeface="+mn-cs"/>
              </a:defRPr>
            </a:lvl5pPr>
          </a:lstStyle>
          <a:p>
            <a:pPr lvl="0" rtl="0"/>
            <a:r>
              <a:rPr lang="ru-RU"/>
              <a:t>Должность</a:t>
            </a:r>
          </a:p>
        </p:txBody>
      </p:sp>
      <p:sp>
        <p:nvSpPr>
          <p:cNvPr id="40" name="Рисунок 8">
            <a:extLst>
              <a:ext uri="{FF2B5EF4-FFF2-40B4-BE49-F238E27FC236}">
                <a16:creationId xmlns:a16="http://schemas.microsoft.com/office/drawing/2014/main" id="{2C506CA8-234D-479D-BB85-9F0FD9EDA6E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9217152" y="4160520"/>
            <a:ext cx="2057400" cy="1371600"/>
          </a:xfrm>
          <a:solidFill>
            <a:schemeClr val="tx2">
              <a:lumMod val="90000"/>
            </a:schemeClr>
          </a:solidFill>
        </p:spPr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1" name="Текст 10">
            <a:extLst>
              <a:ext uri="{FF2B5EF4-FFF2-40B4-BE49-F238E27FC236}">
                <a16:creationId xmlns:a16="http://schemas.microsoft.com/office/drawing/2014/main" id="{55F6DA8A-3D9F-41E6-8A23-7DD2FB5AB6AA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9140952" y="5669280"/>
            <a:ext cx="2057400" cy="274320"/>
          </a:xfrm>
        </p:spPr>
        <p:txBody>
          <a:bodyPr rtlCol="0">
            <a:noAutofit/>
          </a:bodyPr>
          <a:lstStyle>
            <a:lvl1pPr marL="0" indent="0">
              <a:buNone/>
              <a:defRPr lang="ru-RU" sz="1000" b="1">
                <a:solidFill>
                  <a:schemeClr val="tx2"/>
                </a:solidFill>
                <a:latin typeface="+mn-cs"/>
                <a:cs typeface="+mn-cs"/>
              </a:defRPr>
            </a:lvl1pPr>
            <a:lvl2pPr marL="457200" indent="0">
              <a:buNone/>
              <a:defRPr lang="ru-RU" sz="1400" b="1">
                <a:solidFill>
                  <a:schemeClr val="tx2"/>
                </a:solidFill>
                <a:latin typeface="+mn-cs"/>
                <a:cs typeface="+mn-cs"/>
              </a:defRPr>
            </a:lvl2pPr>
            <a:lvl3pPr marL="914400" indent="0">
              <a:buNone/>
              <a:defRPr lang="ru-RU" sz="1400" b="1">
                <a:solidFill>
                  <a:schemeClr val="tx2"/>
                </a:solidFill>
                <a:latin typeface="+mn-cs"/>
                <a:cs typeface="+mn-cs"/>
              </a:defRPr>
            </a:lvl3pPr>
            <a:lvl4pPr marL="1371600" indent="0">
              <a:buNone/>
              <a:defRPr lang="ru-RU" sz="1400" b="1">
                <a:solidFill>
                  <a:schemeClr val="tx2"/>
                </a:solidFill>
                <a:latin typeface="+mn-cs"/>
                <a:cs typeface="+mn-cs"/>
              </a:defRPr>
            </a:lvl4pPr>
            <a:lvl5pPr marL="1828800" indent="0">
              <a:buNone/>
              <a:defRPr lang="ru-RU" sz="1400" b="1">
                <a:solidFill>
                  <a:schemeClr val="tx2"/>
                </a:solidFill>
                <a:latin typeface="+mn-cs"/>
                <a:cs typeface="+mn-cs"/>
              </a:defRPr>
            </a:lvl5pPr>
          </a:lstStyle>
          <a:p>
            <a:pPr lvl="0" rtl="0"/>
            <a:r>
              <a:rPr lang="ru-RU"/>
              <a:t>Имя</a:t>
            </a:r>
          </a:p>
        </p:txBody>
      </p:sp>
      <p:sp>
        <p:nvSpPr>
          <p:cNvPr id="42" name="Текст 10">
            <a:extLst>
              <a:ext uri="{FF2B5EF4-FFF2-40B4-BE49-F238E27FC236}">
                <a16:creationId xmlns:a16="http://schemas.microsoft.com/office/drawing/2014/main" id="{CF522D8A-203A-454E-80C2-641E38298F4E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0952" y="5907024"/>
            <a:ext cx="2057400" cy="274320"/>
          </a:xfrm>
        </p:spPr>
        <p:txBody>
          <a:bodyPr rtlCol="0">
            <a:noAutofit/>
          </a:bodyPr>
          <a:lstStyle>
            <a:lvl1pPr marL="0" indent="0">
              <a:buNone/>
              <a:defRPr lang="ru-RU" sz="1000" b="0">
                <a:solidFill>
                  <a:schemeClr val="tx2"/>
                </a:solidFill>
                <a:latin typeface="+mn-cs"/>
                <a:cs typeface="+mn-cs"/>
              </a:defRPr>
            </a:lvl1pPr>
            <a:lvl2pPr marL="457200" indent="0">
              <a:buNone/>
              <a:defRPr lang="ru-RU" sz="1400" b="1">
                <a:solidFill>
                  <a:schemeClr val="tx2"/>
                </a:solidFill>
                <a:latin typeface="+mn-cs"/>
                <a:cs typeface="+mn-cs"/>
              </a:defRPr>
            </a:lvl2pPr>
            <a:lvl3pPr marL="914400" indent="0">
              <a:buNone/>
              <a:defRPr lang="ru-RU" sz="1400" b="1">
                <a:solidFill>
                  <a:schemeClr val="tx2"/>
                </a:solidFill>
                <a:latin typeface="+mn-cs"/>
                <a:cs typeface="+mn-cs"/>
              </a:defRPr>
            </a:lvl3pPr>
            <a:lvl4pPr marL="1371600" indent="0">
              <a:buNone/>
              <a:defRPr lang="ru-RU" sz="1400" b="1">
                <a:solidFill>
                  <a:schemeClr val="tx2"/>
                </a:solidFill>
                <a:latin typeface="+mn-cs"/>
                <a:cs typeface="+mn-cs"/>
              </a:defRPr>
            </a:lvl4pPr>
            <a:lvl5pPr marL="1828800" indent="0">
              <a:buNone/>
              <a:defRPr lang="ru-RU" sz="1400" b="1">
                <a:solidFill>
                  <a:schemeClr val="tx2"/>
                </a:solidFill>
                <a:latin typeface="+mn-cs"/>
                <a:cs typeface="+mn-cs"/>
              </a:defRPr>
            </a:lvl5pPr>
          </a:lstStyle>
          <a:p>
            <a:pPr lvl="0" rtl="0"/>
            <a:r>
              <a:rPr lang="ru-RU"/>
              <a:t>Должность</a:t>
            </a:r>
          </a:p>
        </p:txBody>
      </p:sp>
      <p:pic>
        <p:nvPicPr>
          <p:cNvPr id="49" name="Графический объект 48">
            <a:extLst>
              <a:ext uri="{FF2B5EF4-FFF2-40B4-BE49-F238E27FC236}">
                <a16:creationId xmlns:a16="http://schemas.microsoft.com/office/drawing/2014/main" id="{56630BF6-F55A-46EA-AB98-D26668FA2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0162032" y="1"/>
            <a:ext cx="2029968" cy="2029968"/>
          </a:xfrm>
          <a:prstGeom prst="rect">
            <a:avLst/>
          </a:prstGeom>
        </p:spPr>
      </p:pic>
      <p:sp>
        <p:nvSpPr>
          <p:cNvPr id="50" name="Дата 3">
            <a:extLst>
              <a:ext uri="{FF2B5EF4-FFF2-40B4-BE49-F238E27FC236}">
                <a16:creationId xmlns:a16="http://schemas.microsoft.com/office/drawing/2014/main" id="{4E530EA6-2F2B-481A-AA24-DCD67A71F1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 rtlCol="0"/>
          <a:lstStyle>
            <a:lvl1pPr>
              <a:defRPr lang="ru-RU">
                <a:solidFill>
                  <a:schemeClr val="tx2"/>
                </a:solidFill>
              </a:defRPr>
            </a:lvl1pPr>
          </a:lstStyle>
          <a:p>
            <a:pPr rtl="0"/>
            <a:r>
              <a:rPr lang="ru-RU" dirty="0"/>
              <a:t>20ГГ</a:t>
            </a:r>
          </a:p>
        </p:txBody>
      </p:sp>
      <p:sp>
        <p:nvSpPr>
          <p:cNvPr id="51" name="Нижний колонтитул 4">
            <a:extLst>
              <a:ext uri="{FF2B5EF4-FFF2-40B4-BE49-F238E27FC236}">
                <a16:creationId xmlns:a16="http://schemas.microsoft.com/office/drawing/2014/main" id="{54A9E911-EA72-48DC-8A5D-F25D6E0BB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 rtlCol="0"/>
          <a:lstStyle>
            <a:lvl1pPr>
              <a:defRPr lang="ru-RU">
                <a:solidFill>
                  <a:schemeClr val="tx2"/>
                </a:solidFill>
              </a:defRPr>
            </a:lvl1pPr>
          </a:lstStyle>
          <a:p>
            <a:pPr rtl="0"/>
            <a:r>
              <a:rPr lang="ru-RU"/>
              <a:t>Заголовок презентации</a:t>
            </a:r>
          </a:p>
        </p:txBody>
      </p:sp>
      <p:sp>
        <p:nvSpPr>
          <p:cNvPr id="52" name="Номер слайда 5">
            <a:extLst>
              <a:ext uri="{FF2B5EF4-FFF2-40B4-BE49-F238E27FC236}">
                <a16:creationId xmlns:a16="http://schemas.microsoft.com/office/drawing/2014/main" id="{108A73E5-84FC-4283-9424-C46153848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 rtlCol="0"/>
          <a:lstStyle>
            <a:lvl1pPr>
              <a:defRPr lang="ru-RU">
                <a:solidFill>
                  <a:schemeClr val="tx2"/>
                </a:solidFill>
              </a:defRPr>
            </a:lvl1pPr>
          </a:lstStyle>
          <a:p>
            <a:pPr rtl="0"/>
            <a:fld id="{B5CEABB6-07DC-46E8-9B57-56EC44A396E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80664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123271-7B9C-DAAB-8488-27AC6A016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8EE3170-FD4D-6CE6-A948-C0F53FB297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2BA559B-66AB-B4A6-3512-B72D760A2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4A90D-FC40-4C21-BDD4-AEE44E012EE7}" type="datetimeFigureOut">
              <a:rPr lang="ru-RU" smtClean="0"/>
              <a:t>13.01.2024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E001607-1D8E-CE71-912F-FD9290054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4D49CD7-8AF4-FAB8-341B-F31840D7D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B1B77-518C-4E4A-B670-E2585B9E4A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304558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Финансирование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10058400" cy="694171"/>
          </a:xfrm>
        </p:spPr>
        <p:txBody>
          <a:bodyPr rtlCol="0" anchor="t" anchorCtr="0"/>
          <a:lstStyle>
            <a:lvl1pPr>
              <a:defRPr lang="ru-RU" cap="all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ru-RU"/>
              <a:t>ЩЕЛКНИТЕ, ЧТОБЫ ДОБАВИТЬ ЗАГОЛОВОК</a:t>
            </a:r>
          </a:p>
        </p:txBody>
      </p: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A46611B7-8FF7-4773-9FAF-EF9DE18D43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73968" y="0"/>
            <a:ext cx="1018032" cy="6862761"/>
            <a:chOff x="11173968" y="0"/>
            <a:chExt cx="1018032" cy="6862761"/>
          </a:xfrm>
        </p:grpSpPr>
        <p:sp>
          <p:nvSpPr>
            <p:cNvPr id="8" name="Прямоугольник 7">
              <a:extLst>
                <a:ext uri="{FF2B5EF4-FFF2-40B4-BE49-F238E27FC236}">
                  <a16:creationId xmlns:a16="http://schemas.microsoft.com/office/drawing/2014/main" id="{72204226-A8C8-4414-BE3B-0CD0D8F67ABE}"/>
                </a:ext>
              </a:extLst>
            </p:cNvPr>
            <p:cNvSpPr/>
            <p:nvPr userDrawn="1"/>
          </p:nvSpPr>
          <p:spPr>
            <a:xfrm>
              <a:off x="11177016" y="4858514"/>
              <a:ext cx="1014984" cy="2004247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</a:lstStyle>
            <a:p>
              <a:pPr algn="ctr" rtl="0"/>
              <a:endParaRPr lang="ru-RU" dirty="0"/>
            </a:p>
          </p:txBody>
        </p:sp>
        <p:sp>
          <p:nvSpPr>
            <p:cNvPr id="10" name="Прямоугольник 9">
              <a:extLst>
                <a:ext uri="{FF2B5EF4-FFF2-40B4-BE49-F238E27FC236}">
                  <a16:creationId xmlns:a16="http://schemas.microsoft.com/office/drawing/2014/main" id="{6CAC0494-1460-484E-B1EC-8A8EEFF0AD5E}"/>
                </a:ext>
              </a:extLst>
            </p:cNvPr>
            <p:cNvSpPr/>
            <p:nvPr userDrawn="1"/>
          </p:nvSpPr>
          <p:spPr>
            <a:xfrm>
              <a:off x="11177016" y="2838061"/>
              <a:ext cx="1014984" cy="202996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</a:lstStyle>
            <a:p>
              <a:pPr algn="ctr" rtl="0"/>
              <a:endParaRPr lang="ru-RU" dirty="0"/>
            </a:p>
          </p:txBody>
        </p:sp>
        <p:sp>
          <p:nvSpPr>
            <p:cNvPr id="12" name="Прямоугольник 11">
              <a:extLst>
                <a:ext uri="{FF2B5EF4-FFF2-40B4-BE49-F238E27FC236}">
                  <a16:creationId xmlns:a16="http://schemas.microsoft.com/office/drawing/2014/main" id="{3053D751-9B56-4385-B029-D756EFA914F4}"/>
                </a:ext>
              </a:extLst>
            </p:cNvPr>
            <p:cNvSpPr/>
            <p:nvPr userDrawn="1"/>
          </p:nvSpPr>
          <p:spPr>
            <a:xfrm>
              <a:off x="11177016" y="0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</a:lstStyle>
            <a:p>
              <a:pPr algn="ctr" rtl="0"/>
              <a:endParaRPr lang="ru-RU" dirty="0"/>
            </a:p>
          </p:txBody>
        </p:sp>
        <p:pic>
          <p:nvPicPr>
            <p:cNvPr id="14" name="Рисунок 13" descr="Узор в черно-белую полоску&#10;&#10;Описание создано автоматически с низкой степенью достоверности">
              <a:extLst>
                <a:ext uri="{FF2B5EF4-FFF2-40B4-BE49-F238E27FC236}">
                  <a16:creationId xmlns:a16="http://schemas.microsoft.com/office/drawing/2014/main" id="{AA00FC23-2ED3-484B-8A89-83CB1E35C38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0718200" y="557719"/>
              <a:ext cx="1828800" cy="905164"/>
            </a:xfrm>
            <a:prstGeom prst="rect">
              <a:avLst/>
            </a:prstGeom>
          </p:spPr>
        </p:pic>
        <p:sp>
          <p:nvSpPr>
            <p:cNvPr id="18" name="Прямоугольник 17">
              <a:extLst>
                <a:ext uri="{FF2B5EF4-FFF2-40B4-BE49-F238E27FC236}">
                  <a16:creationId xmlns:a16="http://schemas.microsoft.com/office/drawing/2014/main" id="{25393BEB-828B-4E48-B695-AAA33AA7CB85}"/>
                </a:ext>
              </a:extLst>
            </p:cNvPr>
            <p:cNvSpPr/>
            <p:nvPr userDrawn="1"/>
          </p:nvSpPr>
          <p:spPr>
            <a:xfrm>
              <a:off x="11177016" y="2026941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</a:lstStyle>
            <a:p>
              <a:pPr algn="ctr" rtl="0"/>
              <a:endParaRPr lang="ru-RU" dirty="0"/>
            </a:p>
          </p:txBody>
        </p:sp>
        <p:sp>
          <p:nvSpPr>
            <p:cNvPr id="20" name="Полилиния: фигура 19">
              <a:extLst>
                <a:ext uri="{FF2B5EF4-FFF2-40B4-BE49-F238E27FC236}">
                  <a16:creationId xmlns:a16="http://schemas.microsoft.com/office/drawing/2014/main" id="{B2C7CEDC-3E16-44A0-8999-B09857049C09}"/>
                </a:ext>
              </a:extLst>
            </p:cNvPr>
            <p:cNvSpPr/>
            <p:nvPr userDrawn="1"/>
          </p:nvSpPr>
          <p:spPr>
            <a:xfrm rot="10800000">
              <a:off x="11277600" y="2954014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ru-RU"/>
              </a:defPPr>
            </a:lstStyle>
            <a:p>
              <a:pPr algn="ctr" rtl="0"/>
              <a:endParaRPr lang="ru-RU" dirty="0"/>
            </a:p>
          </p:txBody>
        </p:sp>
        <p:pic>
          <p:nvPicPr>
            <p:cNvPr id="22" name="Графический объект 21">
              <a:extLst>
                <a:ext uri="{FF2B5EF4-FFF2-40B4-BE49-F238E27FC236}">
                  <a16:creationId xmlns:a16="http://schemas.microsoft.com/office/drawing/2014/main" id="{40029F77-2501-4EBF-A232-5031A447FD8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5400000">
              <a:off x="10716768" y="5418805"/>
              <a:ext cx="1828800" cy="914400"/>
            </a:xfrm>
            <a:prstGeom prst="rect">
              <a:avLst/>
            </a:prstGeom>
          </p:spPr>
        </p:pic>
      </p:grpSp>
      <p:sp>
        <p:nvSpPr>
          <p:cNvPr id="7" name="Текст 6">
            <a:extLst>
              <a:ext uri="{FF2B5EF4-FFF2-40B4-BE49-F238E27FC236}">
                <a16:creationId xmlns:a16="http://schemas.microsoft.com/office/drawing/2014/main" id="{12558E2F-7ED7-452C-BF34-1D9CEE3DA176}"/>
              </a:ext>
            </a:extLst>
          </p:cNvPr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2678424" y="2107851"/>
            <a:ext cx="1530196" cy="394033"/>
          </a:xfrm>
        </p:spPr>
        <p:txBody>
          <a:bodyPr rtlCol="0">
            <a:noAutofit/>
          </a:bodyPr>
          <a:lstStyle>
            <a:lvl1pPr marL="0" indent="0">
              <a:buNone/>
              <a:defRPr lang="ru-RU" sz="1600" b="1">
                <a:solidFill>
                  <a:schemeClr val="tx2"/>
                </a:solidFill>
                <a:latin typeface="+mn-cs"/>
                <a:cs typeface="+mn-cs"/>
              </a:defRPr>
            </a:lvl1pPr>
            <a:lvl2pPr marL="457200" indent="0">
              <a:buNone/>
              <a:defRPr lang="ru-RU" sz="1800">
                <a:solidFill>
                  <a:schemeClr val="bg1"/>
                </a:solidFill>
              </a:defRPr>
            </a:lvl2pPr>
            <a:lvl3pPr marL="914400" indent="0">
              <a:buNone/>
              <a:defRPr lang="ru-RU" sz="1600">
                <a:solidFill>
                  <a:schemeClr val="bg1"/>
                </a:solidFill>
              </a:defRPr>
            </a:lvl3pPr>
            <a:lvl4pPr marL="1371600" indent="0">
              <a:buNone/>
              <a:defRPr lang="ru-RU" sz="1400">
                <a:solidFill>
                  <a:schemeClr val="bg1"/>
                </a:solidFill>
              </a:defRPr>
            </a:lvl4pPr>
            <a:lvl5pPr marL="1828800" indent="0">
              <a:buNone/>
              <a:defRPr lang="ru-RU"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/>
              <a:t>Текст</a:t>
            </a:r>
          </a:p>
        </p:txBody>
      </p:sp>
      <p:sp>
        <p:nvSpPr>
          <p:cNvPr id="61" name="Текст 6">
            <a:extLst>
              <a:ext uri="{FF2B5EF4-FFF2-40B4-BE49-F238E27FC236}">
                <a16:creationId xmlns:a16="http://schemas.microsoft.com/office/drawing/2014/main" id="{36EF96CC-8462-492B-A583-23CA7F69D645}"/>
              </a:ext>
            </a:extLst>
          </p:cNvPr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2052902" y="2559632"/>
            <a:ext cx="2070325" cy="380859"/>
          </a:xfrm>
        </p:spPr>
        <p:txBody>
          <a:bodyPr rtlCol="0">
            <a:noAutofit/>
          </a:bodyPr>
          <a:lstStyle>
            <a:lvl1pPr marL="0" indent="0">
              <a:buNone/>
              <a:defRPr lang="ru-RU" sz="1600" b="0">
                <a:solidFill>
                  <a:schemeClr val="tx2"/>
                </a:solidFill>
                <a:latin typeface="+mn-cs"/>
                <a:cs typeface="+mn-cs"/>
              </a:defRPr>
            </a:lvl1pPr>
            <a:lvl2pPr marL="457200" indent="0">
              <a:buNone/>
              <a:defRPr lang="ru-RU" sz="1800">
                <a:solidFill>
                  <a:schemeClr val="bg1"/>
                </a:solidFill>
              </a:defRPr>
            </a:lvl2pPr>
            <a:lvl3pPr marL="914400" indent="0">
              <a:buNone/>
              <a:defRPr lang="ru-RU" sz="1600">
                <a:solidFill>
                  <a:schemeClr val="bg1"/>
                </a:solidFill>
              </a:defRPr>
            </a:lvl3pPr>
            <a:lvl4pPr marL="1371600" indent="0">
              <a:buNone/>
              <a:defRPr lang="ru-RU" sz="1400">
                <a:solidFill>
                  <a:schemeClr val="bg1"/>
                </a:solidFill>
              </a:defRPr>
            </a:lvl4pPr>
            <a:lvl5pPr marL="1828800" indent="0">
              <a:buNone/>
              <a:defRPr lang="ru-RU"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/>
              <a:t>Текст</a:t>
            </a:r>
          </a:p>
        </p:txBody>
      </p:sp>
      <p:sp>
        <p:nvSpPr>
          <p:cNvPr id="65" name="Текст 6">
            <a:extLst>
              <a:ext uri="{FF2B5EF4-FFF2-40B4-BE49-F238E27FC236}">
                <a16:creationId xmlns:a16="http://schemas.microsoft.com/office/drawing/2014/main" id="{9181B54C-566B-4B18-924F-0B0ABFA177BE}"/>
              </a:ext>
            </a:extLst>
          </p:cNvPr>
          <p:cNvSpPr>
            <a:spLocks noGrp="1"/>
          </p:cNvSpPr>
          <p:nvPr userDrawn="1">
            <p:ph type="body" sz="quarter" idx="22" hasCustomPrompt="1"/>
          </p:nvPr>
        </p:nvSpPr>
        <p:spPr>
          <a:xfrm>
            <a:off x="1878637" y="2848394"/>
            <a:ext cx="2074739" cy="509921"/>
          </a:xfrm>
        </p:spPr>
        <p:txBody>
          <a:bodyPr rtlCol="0">
            <a:noAutofit/>
          </a:bodyPr>
          <a:lstStyle>
            <a:lvl1pPr marL="0" indent="0" algn="r">
              <a:buNone/>
              <a:defRPr lang="ru-RU" sz="1200" b="0">
                <a:solidFill>
                  <a:schemeClr val="tx2"/>
                </a:solidFill>
                <a:latin typeface="+mn-cs"/>
                <a:cs typeface="+mn-cs"/>
              </a:defRPr>
            </a:lvl1pPr>
            <a:lvl2pPr marL="457200" indent="0">
              <a:buNone/>
              <a:defRPr lang="ru-RU" sz="1800">
                <a:solidFill>
                  <a:schemeClr val="bg1"/>
                </a:solidFill>
              </a:defRPr>
            </a:lvl2pPr>
            <a:lvl3pPr marL="914400" indent="0">
              <a:buNone/>
              <a:defRPr lang="ru-RU" sz="1600">
                <a:solidFill>
                  <a:schemeClr val="bg1"/>
                </a:solidFill>
              </a:defRPr>
            </a:lvl3pPr>
            <a:lvl4pPr marL="1371600" indent="0">
              <a:buNone/>
              <a:defRPr lang="ru-RU" sz="1400">
                <a:solidFill>
                  <a:schemeClr val="bg1"/>
                </a:solidFill>
              </a:defRPr>
            </a:lvl4pPr>
            <a:lvl5pPr marL="1828800" indent="0">
              <a:buNone/>
              <a:defRPr lang="ru-RU"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/>
              <a:t>Текст</a:t>
            </a:r>
          </a:p>
        </p:txBody>
      </p:sp>
      <p:sp>
        <p:nvSpPr>
          <p:cNvPr id="58" name="Текст 6">
            <a:extLst>
              <a:ext uri="{FF2B5EF4-FFF2-40B4-BE49-F238E27FC236}">
                <a16:creationId xmlns:a16="http://schemas.microsoft.com/office/drawing/2014/main" id="{840BBF63-9D11-498F-81A3-8650AC60CCE4}"/>
              </a:ext>
            </a:extLst>
          </p:cNvPr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7060242" y="1685195"/>
            <a:ext cx="1050925" cy="377825"/>
          </a:xfrm>
        </p:spPr>
        <p:txBody>
          <a:bodyPr rtlCol="0">
            <a:noAutofit/>
          </a:bodyPr>
          <a:lstStyle>
            <a:lvl1pPr marL="0" indent="0">
              <a:buNone/>
              <a:defRPr lang="ru-RU" sz="1600" b="1">
                <a:solidFill>
                  <a:schemeClr val="tx2"/>
                </a:solidFill>
                <a:latin typeface="+mn-cs"/>
                <a:cs typeface="+mn-cs"/>
              </a:defRPr>
            </a:lvl1pPr>
            <a:lvl2pPr marL="457200" indent="0">
              <a:buNone/>
              <a:defRPr lang="ru-RU" sz="1800">
                <a:solidFill>
                  <a:schemeClr val="bg1"/>
                </a:solidFill>
              </a:defRPr>
            </a:lvl2pPr>
            <a:lvl3pPr marL="914400" indent="0">
              <a:buNone/>
              <a:defRPr lang="ru-RU" sz="1600">
                <a:solidFill>
                  <a:schemeClr val="bg1"/>
                </a:solidFill>
              </a:defRPr>
            </a:lvl3pPr>
            <a:lvl4pPr marL="1371600" indent="0">
              <a:buNone/>
              <a:defRPr lang="ru-RU" sz="1400">
                <a:solidFill>
                  <a:schemeClr val="bg1"/>
                </a:solidFill>
              </a:defRPr>
            </a:lvl4pPr>
            <a:lvl5pPr marL="1828800" indent="0">
              <a:buNone/>
              <a:defRPr lang="ru-RU"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/>
              <a:t>Текст</a:t>
            </a:r>
          </a:p>
        </p:txBody>
      </p:sp>
      <p:sp>
        <p:nvSpPr>
          <p:cNvPr id="62" name="Текст 6">
            <a:extLst>
              <a:ext uri="{FF2B5EF4-FFF2-40B4-BE49-F238E27FC236}">
                <a16:creationId xmlns:a16="http://schemas.microsoft.com/office/drawing/2014/main" id="{B703A9B9-CCD2-442E-AB03-2C9C2EC835DD}"/>
              </a:ext>
            </a:extLst>
          </p:cNvPr>
          <p:cNvSpPr>
            <a:spLocks noGrp="1"/>
          </p:cNvSpPr>
          <p:nvPr userDrawn="1">
            <p:ph type="body" sz="quarter" idx="19" hasCustomPrompt="1"/>
          </p:nvPr>
        </p:nvSpPr>
        <p:spPr>
          <a:xfrm>
            <a:off x="7667063" y="2203470"/>
            <a:ext cx="1680922" cy="377825"/>
          </a:xfrm>
        </p:spPr>
        <p:txBody>
          <a:bodyPr rtlCol="0">
            <a:noAutofit/>
          </a:bodyPr>
          <a:lstStyle>
            <a:lvl1pPr marL="0" indent="0">
              <a:buNone/>
              <a:defRPr lang="ru-RU" sz="1600" b="0">
                <a:solidFill>
                  <a:schemeClr val="tx2"/>
                </a:solidFill>
                <a:latin typeface="+mn-cs"/>
                <a:cs typeface="+mn-cs"/>
              </a:defRPr>
            </a:lvl1pPr>
            <a:lvl2pPr marL="457200" indent="0">
              <a:buNone/>
              <a:defRPr lang="ru-RU" sz="1800">
                <a:solidFill>
                  <a:schemeClr val="bg1"/>
                </a:solidFill>
              </a:defRPr>
            </a:lvl2pPr>
            <a:lvl3pPr marL="914400" indent="0">
              <a:buNone/>
              <a:defRPr lang="ru-RU" sz="1600">
                <a:solidFill>
                  <a:schemeClr val="bg1"/>
                </a:solidFill>
              </a:defRPr>
            </a:lvl3pPr>
            <a:lvl4pPr marL="1371600" indent="0">
              <a:buNone/>
              <a:defRPr lang="ru-RU" sz="1400">
                <a:solidFill>
                  <a:schemeClr val="bg1"/>
                </a:solidFill>
              </a:defRPr>
            </a:lvl4pPr>
            <a:lvl5pPr marL="1828800" indent="0">
              <a:buNone/>
              <a:defRPr lang="ru-RU"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/>
              <a:t>Текст</a:t>
            </a:r>
          </a:p>
        </p:txBody>
      </p:sp>
      <p:sp>
        <p:nvSpPr>
          <p:cNvPr id="66" name="Текст 6">
            <a:extLst>
              <a:ext uri="{FF2B5EF4-FFF2-40B4-BE49-F238E27FC236}">
                <a16:creationId xmlns:a16="http://schemas.microsoft.com/office/drawing/2014/main" id="{5C74E55E-E6AF-40E6-8BA7-BE2A9DC39698}"/>
              </a:ext>
            </a:extLst>
          </p:cNvPr>
          <p:cNvSpPr>
            <a:spLocks noGrp="1"/>
          </p:cNvSpPr>
          <p:nvPr userDrawn="1">
            <p:ph type="body" sz="quarter" idx="23" hasCustomPrompt="1"/>
          </p:nvPr>
        </p:nvSpPr>
        <p:spPr>
          <a:xfrm>
            <a:off x="7662713" y="2512081"/>
            <a:ext cx="1957767" cy="569574"/>
          </a:xfrm>
        </p:spPr>
        <p:txBody>
          <a:bodyPr rtlCol="0">
            <a:noAutofit/>
          </a:bodyPr>
          <a:lstStyle>
            <a:lvl1pPr marL="0" indent="0">
              <a:buNone/>
              <a:defRPr lang="ru-RU" sz="1200" b="0">
                <a:solidFill>
                  <a:schemeClr val="tx2"/>
                </a:solidFill>
                <a:latin typeface="+mn-cs"/>
                <a:cs typeface="+mn-cs"/>
              </a:defRPr>
            </a:lvl1pPr>
            <a:lvl2pPr marL="457200" indent="0">
              <a:buNone/>
              <a:defRPr lang="ru-RU" sz="1800">
                <a:solidFill>
                  <a:schemeClr val="bg1"/>
                </a:solidFill>
              </a:defRPr>
            </a:lvl2pPr>
            <a:lvl3pPr marL="914400" indent="0">
              <a:buNone/>
              <a:defRPr lang="ru-RU" sz="1600">
                <a:solidFill>
                  <a:schemeClr val="bg1"/>
                </a:solidFill>
              </a:defRPr>
            </a:lvl3pPr>
            <a:lvl4pPr marL="1371600" indent="0">
              <a:buNone/>
              <a:defRPr lang="ru-RU" sz="1400">
                <a:solidFill>
                  <a:schemeClr val="bg1"/>
                </a:solidFill>
              </a:defRPr>
            </a:lvl4pPr>
            <a:lvl5pPr marL="1828800" indent="0">
              <a:buNone/>
              <a:defRPr lang="ru-RU"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/>
              <a:t>Текст</a:t>
            </a:r>
          </a:p>
        </p:txBody>
      </p:sp>
      <p:sp>
        <p:nvSpPr>
          <p:cNvPr id="59" name="Текст 6">
            <a:extLst>
              <a:ext uri="{FF2B5EF4-FFF2-40B4-BE49-F238E27FC236}">
                <a16:creationId xmlns:a16="http://schemas.microsoft.com/office/drawing/2014/main" id="{2F6D970C-C43E-4D7F-83C7-650BDF1E9FB2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1996818" y="4181199"/>
            <a:ext cx="1050925" cy="377825"/>
          </a:xfrm>
        </p:spPr>
        <p:txBody>
          <a:bodyPr rtlCol="0">
            <a:noAutofit/>
          </a:bodyPr>
          <a:lstStyle>
            <a:lvl1pPr marL="0" indent="0">
              <a:buNone/>
              <a:defRPr lang="ru-RU" sz="1600" b="1">
                <a:solidFill>
                  <a:schemeClr val="tx2"/>
                </a:solidFill>
                <a:latin typeface="+mn-cs"/>
                <a:cs typeface="+mn-cs"/>
              </a:defRPr>
            </a:lvl1pPr>
            <a:lvl2pPr marL="457200" indent="0">
              <a:buNone/>
              <a:defRPr lang="ru-RU" sz="1800">
                <a:solidFill>
                  <a:schemeClr val="bg1"/>
                </a:solidFill>
              </a:defRPr>
            </a:lvl2pPr>
            <a:lvl3pPr marL="914400" indent="0">
              <a:buNone/>
              <a:defRPr lang="ru-RU" sz="1600">
                <a:solidFill>
                  <a:schemeClr val="bg1"/>
                </a:solidFill>
              </a:defRPr>
            </a:lvl3pPr>
            <a:lvl4pPr marL="1371600" indent="0">
              <a:buNone/>
              <a:defRPr lang="ru-RU" sz="1400">
                <a:solidFill>
                  <a:schemeClr val="bg1"/>
                </a:solidFill>
              </a:defRPr>
            </a:lvl4pPr>
            <a:lvl5pPr marL="1828800" indent="0">
              <a:buNone/>
              <a:defRPr lang="ru-RU"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/>
              <a:t>Текст</a:t>
            </a:r>
          </a:p>
        </p:txBody>
      </p:sp>
      <p:sp>
        <p:nvSpPr>
          <p:cNvPr id="63" name="Текст 6">
            <a:extLst>
              <a:ext uri="{FF2B5EF4-FFF2-40B4-BE49-F238E27FC236}">
                <a16:creationId xmlns:a16="http://schemas.microsoft.com/office/drawing/2014/main" id="{1DA14AF6-5923-4726-93E3-C4DC3606842F}"/>
              </a:ext>
            </a:extLst>
          </p:cNvPr>
          <p:cNvSpPr>
            <a:spLocks noGrp="1"/>
          </p:cNvSpPr>
          <p:nvPr userDrawn="1">
            <p:ph type="body" sz="quarter" idx="20" hasCustomPrompt="1"/>
          </p:nvPr>
        </p:nvSpPr>
        <p:spPr>
          <a:xfrm>
            <a:off x="1810730" y="4727342"/>
            <a:ext cx="1857095" cy="377825"/>
          </a:xfrm>
        </p:spPr>
        <p:txBody>
          <a:bodyPr rtlCol="0">
            <a:noAutofit/>
          </a:bodyPr>
          <a:lstStyle>
            <a:lvl1pPr marL="0" indent="0" algn="r">
              <a:buNone/>
              <a:defRPr lang="ru-RU" sz="1600" b="0">
                <a:solidFill>
                  <a:schemeClr val="tx2"/>
                </a:solidFill>
                <a:latin typeface="+mn-cs"/>
                <a:cs typeface="+mn-cs"/>
              </a:defRPr>
            </a:lvl1pPr>
            <a:lvl2pPr marL="457200" indent="0">
              <a:buNone/>
              <a:defRPr lang="ru-RU" sz="1800">
                <a:solidFill>
                  <a:schemeClr val="bg1"/>
                </a:solidFill>
              </a:defRPr>
            </a:lvl2pPr>
            <a:lvl3pPr marL="914400" indent="0">
              <a:buNone/>
              <a:defRPr lang="ru-RU" sz="1600">
                <a:solidFill>
                  <a:schemeClr val="bg1"/>
                </a:solidFill>
              </a:defRPr>
            </a:lvl3pPr>
            <a:lvl4pPr marL="1371600" indent="0">
              <a:buNone/>
              <a:defRPr lang="ru-RU" sz="1400">
                <a:solidFill>
                  <a:schemeClr val="bg1"/>
                </a:solidFill>
              </a:defRPr>
            </a:lvl4pPr>
            <a:lvl5pPr marL="1828800" indent="0">
              <a:buNone/>
              <a:defRPr lang="ru-RU"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/>
              <a:t>Текст</a:t>
            </a:r>
          </a:p>
        </p:txBody>
      </p:sp>
      <p:sp>
        <p:nvSpPr>
          <p:cNvPr id="67" name="Текст 6">
            <a:extLst>
              <a:ext uri="{FF2B5EF4-FFF2-40B4-BE49-F238E27FC236}">
                <a16:creationId xmlns:a16="http://schemas.microsoft.com/office/drawing/2014/main" id="{D194A6FC-68EF-46C5-8EB6-32C814C1D298}"/>
              </a:ext>
            </a:extLst>
          </p:cNvPr>
          <p:cNvSpPr>
            <a:spLocks noGrp="1"/>
          </p:cNvSpPr>
          <p:nvPr userDrawn="1">
            <p:ph type="body" sz="quarter" idx="24" hasCustomPrompt="1"/>
          </p:nvPr>
        </p:nvSpPr>
        <p:spPr>
          <a:xfrm>
            <a:off x="1308100" y="5052157"/>
            <a:ext cx="2350537" cy="875894"/>
          </a:xfrm>
        </p:spPr>
        <p:txBody>
          <a:bodyPr rtlCol="0">
            <a:noAutofit/>
          </a:bodyPr>
          <a:lstStyle>
            <a:lvl1pPr marL="0" indent="0" algn="r">
              <a:buNone/>
              <a:defRPr lang="ru-RU" sz="1200" b="0">
                <a:solidFill>
                  <a:schemeClr val="tx2"/>
                </a:solidFill>
                <a:latin typeface="+mn-cs"/>
                <a:cs typeface="+mn-cs"/>
              </a:defRPr>
            </a:lvl1pPr>
            <a:lvl2pPr marL="457200" indent="0">
              <a:buNone/>
              <a:defRPr lang="ru-RU" sz="1800">
                <a:solidFill>
                  <a:schemeClr val="bg1"/>
                </a:solidFill>
              </a:defRPr>
            </a:lvl2pPr>
            <a:lvl3pPr marL="914400" indent="0">
              <a:buNone/>
              <a:defRPr lang="ru-RU" sz="1600">
                <a:solidFill>
                  <a:schemeClr val="bg1"/>
                </a:solidFill>
              </a:defRPr>
            </a:lvl3pPr>
            <a:lvl4pPr marL="1371600" indent="0">
              <a:buNone/>
              <a:defRPr lang="ru-RU" sz="1400">
                <a:solidFill>
                  <a:schemeClr val="bg1"/>
                </a:solidFill>
              </a:defRPr>
            </a:lvl4pPr>
            <a:lvl5pPr marL="1828800" indent="0">
              <a:buNone/>
              <a:defRPr lang="ru-RU"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/>
              <a:t>Текст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D31546F0-9E2B-4020-9199-B800E39E3335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883025" y="2093472"/>
            <a:ext cx="3908425" cy="3888228"/>
          </a:xfrm>
        </p:spPr>
        <p:txBody>
          <a:bodyPr rtlCol="0"/>
          <a:lstStyle>
            <a:lvl1pPr>
              <a:defRPr lang="ru-RU">
                <a:solidFill>
                  <a:schemeClr val="bg1"/>
                </a:solidFill>
              </a:defRPr>
            </a:lvl1pPr>
            <a:lvl2pPr>
              <a:defRPr lang="ru-RU">
                <a:solidFill>
                  <a:schemeClr val="bg1"/>
                </a:solidFill>
              </a:defRPr>
            </a:lvl2pPr>
            <a:lvl3pPr>
              <a:defRPr lang="ru-RU">
                <a:solidFill>
                  <a:schemeClr val="bg1"/>
                </a:solidFill>
              </a:defRPr>
            </a:lvl3pPr>
            <a:lvl4pPr>
              <a:defRPr lang="ru-RU">
                <a:solidFill>
                  <a:schemeClr val="bg1"/>
                </a:solidFill>
              </a:defRPr>
            </a:lvl4pPr>
            <a:lvl5pPr>
              <a:defRPr lang="ru-RU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/>
              <a:t>Щелкните, чтобы изменить стили текста образца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60" name="Текст 6">
            <a:extLst>
              <a:ext uri="{FF2B5EF4-FFF2-40B4-BE49-F238E27FC236}">
                <a16:creationId xmlns:a16="http://schemas.microsoft.com/office/drawing/2014/main" id="{2CC7AB2F-529F-426C-8BD7-C55E70689042}"/>
              </a:ext>
            </a:extLst>
          </p:cNvPr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8493650" y="5089231"/>
            <a:ext cx="1050925" cy="377825"/>
          </a:xfrm>
        </p:spPr>
        <p:txBody>
          <a:bodyPr rtlCol="0">
            <a:noAutofit/>
          </a:bodyPr>
          <a:lstStyle>
            <a:lvl1pPr marL="0" indent="0">
              <a:buNone/>
              <a:defRPr lang="ru-RU" sz="1600" b="1">
                <a:solidFill>
                  <a:schemeClr val="tx2"/>
                </a:solidFill>
                <a:latin typeface="+mn-cs"/>
                <a:cs typeface="+mn-cs"/>
              </a:defRPr>
            </a:lvl1pPr>
            <a:lvl2pPr marL="457200" indent="0">
              <a:buNone/>
              <a:defRPr lang="ru-RU" sz="1800">
                <a:solidFill>
                  <a:schemeClr val="bg1"/>
                </a:solidFill>
              </a:defRPr>
            </a:lvl2pPr>
            <a:lvl3pPr marL="914400" indent="0">
              <a:buNone/>
              <a:defRPr lang="ru-RU" sz="1600">
                <a:solidFill>
                  <a:schemeClr val="bg1"/>
                </a:solidFill>
              </a:defRPr>
            </a:lvl3pPr>
            <a:lvl4pPr marL="1371600" indent="0">
              <a:buNone/>
              <a:defRPr lang="ru-RU" sz="1400">
                <a:solidFill>
                  <a:schemeClr val="bg1"/>
                </a:solidFill>
              </a:defRPr>
            </a:lvl4pPr>
            <a:lvl5pPr marL="1828800" indent="0">
              <a:buNone/>
              <a:defRPr lang="ru-RU"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/>
              <a:t>Текст</a:t>
            </a:r>
          </a:p>
        </p:txBody>
      </p:sp>
      <p:sp>
        <p:nvSpPr>
          <p:cNvPr id="64" name="Текст 6">
            <a:extLst>
              <a:ext uri="{FF2B5EF4-FFF2-40B4-BE49-F238E27FC236}">
                <a16:creationId xmlns:a16="http://schemas.microsoft.com/office/drawing/2014/main" id="{71B7B5C4-9DE3-46CC-8D42-B3C05CF4BC84}"/>
              </a:ext>
            </a:extLst>
          </p:cNvPr>
          <p:cNvSpPr>
            <a:spLocks noGrp="1"/>
          </p:cNvSpPr>
          <p:nvPr userDrawn="1">
            <p:ph type="body" sz="quarter" idx="21" hasCustomPrompt="1"/>
          </p:nvPr>
        </p:nvSpPr>
        <p:spPr>
          <a:xfrm>
            <a:off x="8544683" y="5490771"/>
            <a:ext cx="1513717" cy="377825"/>
          </a:xfrm>
        </p:spPr>
        <p:txBody>
          <a:bodyPr rtlCol="0">
            <a:noAutofit/>
          </a:bodyPr>
          <a:lstStyle>
            <a:lvl1pPr marL="0" indent="0">
              <a:buNone/>
              <a:defRPr lang="ru-RU" sz="1600" b="0">
                <a:solidFill>
                  <a:schemeClr val="tx2"/>
                </a:solidFill>
                <a:latin typeface="+mn-cs"/>
                <a:cs typeface="+mn-cs"/>
              </a:defRPr>
            </a:lvl1pPr>
            <a:lvl2pPr marL="457200" indent="0">
              <a:buNone/>
              <a:defRPr lang="ru-RU" sz="1800">
                <a:solidFill>
                  <a:schemeClr val="bg1"/>
                </a:solidFill>
              </a:defRPr>
            </a:lvl2pPr>
            <a:lvl3pPr marL="914400" indent="0">
              <a:buNone/>
              <a:defRPr lang="ru-RU" sz="1600">
                <a:solidFill>
                  <a:schemeClr val="bg1"/>
                </a:solidFill>
              </a:defRPr>
            </a:lvl3pPr>
            <a:lvl4pPr marL="1371600" indent="0">
              <a:buNone/>
              <a:defRPr lang="ru-RU" sz="1400">
                <a:solidFill>
                  <a:schemeClr val="bg1"/>
                </a:solidFill>
              </a:defRPr>
            </a:lvl4pPr>
            <a:lvl5pPr marL="1828800" indent="0">
              <a:buNone/>
              <a:defRPr lang="ru-RU"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/>
              <a:t>Текст</a:t>
            </a:r>
          </a:p>
        </p:txBody>
      </p:sp>
      <p:sp>
        <p:nvSpPr>
          <p:cNvPr id="68" name="Текст 6">
            <a:extLst>
              <a:ext uri="{FF2B5EF4-FFF2-40B4-BE49-F238E27FC236}">
                <a16:creationId xmlns:a16="http://schemas.microsoft.com/office/drawing/2014/main" id="{51C7E93C-9056-489A-A267-8125BA91C432}"/>
              </a:ext>
            </a:extLst>
          </p:cNvPr>
          <p:cNvSpPr>
            <a:spLocks noGrp="1"/>
          </p:cNvSpPr>
          <p:nvPr userDrawn="1">
            <p:ph type="body" sz="quarter" idx="25" hasCustomPrompt="1"/>
          </p:nvPr>
        </p:nvSpPr>
        <p:spPr>
          <a:xfrm>
            <a:off x="8541799" y="5792787"/>
            <a:ext cx="1783301" cy="447757"/>
          </a:xfrm>
        </p:spPr>
        <p:txBody>
          <a:bodyPr rtlCol="0">
            <a:noAutofit/>
          </a:bodyPr>
          <a:lstStyle>
            <a:lvl1pPr marL="0" indent="0">
              <a:buNone/>
              <a:defRPr lang="ru-RU" sz="1200" b="0">
                <a:solidFill>
                  <a:schemeClr val="tx2"/>
                </a:solidFill>
                <a:latin typeface="+mn-cs"/>
                <a:cs typeface="+mn-cs"/>
              </a:defRPr>
            </a:lvl1pPr>
            <a:lvl2pPr marL="457200" indent="0">
              <a:buNone/>
              <a:defRPr lang="ru-RU" sz="1800">
                <a:solidFill>
                  <a:schemeClr val="bg1"/>
                </a:solidFill>
              </a:defRPr>
            </a:lvl2pPr>
            <a:lvl3pPr marL="914400" indent="0">
              <a:buNone/>
              <a:defRPr lang="ru-RU" sz="1600">
                <a:solidFill>
                  <a:schemeClr val="bg1"/>
                </a:solidFill>
              </a:defRPr>
            </a:lvl3pPr>
            <a:lvl4pPr marL="1371600" indent="0">
              <a:buNone/>
              <a:defRPr lang="ru-RU" sz="1400">
                <a:solidFill>
                  <a:schemeClr val="bg1"/>
                </a:solidFill>
              </a:defRPr>
            </a:lvl4pPr>
            <a:lvl5pPr marL="1828800" indent="0">
              <a:buNone/>
              <a:defRPr lang="ru-RU"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/>
              <a:t>Текст</a:t>
            </a:r>
          </a:p>
        </p:txBody>
      </p:sp>
      <p:sp>
        <p:nvSpPr>
          <p:cNvPr id="15" name="Дата 3">
            <a:extLst>
              <a:ext uri="{FF2B5EF4-FFF2-40B4-BE49-F238E27FC236}">
                <a16:creationId xmlns:a16="http://schemas.microsoft.com/office/drawing/2014/main" id="{46291370-C9EE-4280-B18D-332658DF09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 rtlCol="0"/>
          <a:lstStyle>
            <a:lvl1pPr>
              <a:defRPr lang="ru-RU">
                <a:solidFill>
                  <a:schemeClr val="tx2"/>
                </a:solidFill>
              </a:defRPr>
            </a:lvl1pPr>
          </a:lstStyle>
          <a:p>
            <a:pPr rtl="0"/>
            <a:r>
              <a:rPr lang="ru-RU" dirty="0"/>
              <a:t>20ГГ</a:t>
            </a:r>
          </a:p>
        </p:txBody>
      </p:sp>
      <p:sp>
        <p:nvSpPr>
          <p:cNvPr id="16" name="Нижний колонтитул 4">
            <a:extLst>
              <a:ext uri="{FF2B5EF4-FFF2-40B4-BE49-F238E27FC236}">
                <a16:creationId xmlns:a16="http://schemas.microsoft.com/office/drawing/2014/main" id="{910B7E39-771C-4552-A50D-711B48AD6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 rtlCol="0"/>
          <a:lstStyle>
            <a:lvl1pPr>
              <a:defRPr lang="ru-RU">
                <a:solidFill>
                  <a:schemeClr val="tx2"/>
                </a:solidFill>
              </a:defRPr>
            </a:lvl1pPr>
          </a:lstStyle>
          <a:p>
            <a:pPr rtl="0"/>
            <a:r>
              <a:rPr lang="ru-RU"/>
              <a:t>Заголовок презентации</a:t>
            </a:r>
          </a:p>
        </p:txBody>
      </p:sp>
      <p:sp>
        <p:nvSpPr>
          <p:cNvPr id="17" name="Номер слайда 5">
            <a:extLst>
              <a:ext uri="{FF2B5EF4-FFF2-40B4-BE49-F238E27FC236}">
                <a16:creationId xmlns:a16="http://schemas.microsoft.com/office/drawing/2014/main" id="{61BBC48B-0E27-4D81-B081-4BF3F41DC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 rtlCol="0"/>
          <a:lstStyle>
            <a:lvl1pPr>
              <a:defRPr lang="ru-RU">
                <a:solidFill>
                  <a:schemeClr val="tx2"/>
                </a:solidFill>
              </a:defRPr>
            </a:lvl1pPr>
          </a:lstStyle>
          <a:p>
            <a:pPr rtl="0"/>
            <a:fld id="{B5CEABB6-07DC-46E8-9B57-56EC44A396E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7230436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ключение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0" y="898525"/>
            <a:ext cx="6400800" cy="1325880"/>
          </a:xfrm>
        </p:spPr>
        <p:txBody>
          <a:bodyPr rtlCol="0" anchor="t" anchorCtr="0"/>
          <a:lstStyle>
            <a:lvl1pPr>
              <a:defRPr lang="ru-RU" cap="all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ru-RU"/>
              <a:t>ЩЕЛКНИТЕ, ЧТОБЫ ДОБАВИТЬ ЗАГОЛОВОК</a:t>
            </a:r>
          </a:p>
        </p:txBody>
      </p:sp>
      <p:sp>
        <p:nvSpPr>
          <p:cNvPr id="10" name="Текст 9">
            <a:extLst>
              <a:ext uri="{FF2B5EF4-FFF2-40B4-BE49-F238E27FC236}">
                <a16:creationId xmlns:a16="http://schemas.microsoft.com/office/drawing/2014/main" id="{58CA33B9-D0BA-4ED1-B10C-9961E1B54F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7760" y="2254670"/>
            <a:ext cx="6400800" cy="4114800"/>
          </a:xfrm>
        </p:spPr>
        <p:txBody>
          <a:bodyPr rtlCol="0">
            <a:normAutofit/>
          </a:bodyPr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lang="ru-RU" sz="1800"/>
            </a:lvl1pPr>
            <a:lvl2pPr marL="457200" indent="0">
              <a:buNone/>
              <a:defRPr lang="ru-RU" sz="1800"/>
            </a:lvl2pPr>
            <a:lvl3pPr marL="914400" indent="0">
              <a:buNone/>
              <a:defRPr lang="ru-RU" sz="1800"/>
            </a:lvl3pPr>
            <a:lvl4pPr marL="1371600" indent="0">
              <a:buNone/>
              <a:defRPr lang="ru-RU" sz="1800"/>
            </a:lvl4pPr>
            <a:lvl5pPr marL="1828800" indent="0">
              <a:buNone/>
              <a:defRPr lang="ru-RU" sz="1800"/>
            </a:lvl5pPr>
          </a:lstStyle>
          <a:p>
            <a:pPr lvl="0" rtl="0"/>
            <a:r>
              <a:rPr lang="ru-RU"/>
              <a:t>Щелкните, чтобы изменить стили текста образца слайда</a:t>
            </a:r>
          </a:p>
        </p:txBody>
      </p:sp>
      <p:pic>
        <p:nvPicPr>
          <p:cNvPr id="26" name="Графический объект 25">
            <a:extLst>
              <a:ext uri="{FF2B5EF4-FFF2-40B4-BE49-F238E27FC236}">
                <a16:creationId xmlns:a16="http://schemas.microsoft.com/office/drawing/2014/main" id="{E1BC9BFE-80C0-4DA9-92DB-070C41E412B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8097646">
            <a:off x="1569916" y="-983359"/>
            <a:ext cx="2029968" cy="2029968"/>
          </a:xfrm>
          <a:prstGeom prst="rect">
            <a:avLst/>
          </a:prstGeom>
        </p:spPr>
      </p:pic>
      <p:sp>
        <p:nvSpPr>
          <p:cNvPr id="8" name="Прямоугольник 23">
            <a:extLst>
              <a:ext uri="{FF2B5EF4-FFF2-40B4-BE49-F238E27FC236}">
                <a16:creationId xmlns:a16="http://schemas.microsoft.com/office/drawing/2014/main" id="{F5ED01E4-35BF-4165-86B2-E3BDFD91DEE3}"/>
              </a:ext>
            </a:extLst>
          </p:cNvPr>
          <p:cNvSpPr/>
          <p:nvPr userDrawn="1"/>
        </p:nvSpPr>
        <p:spPr>
          <a:xfrm rot="13508190">
            <a:off x="141725" y="458228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pic>
        <p:nvPicPr>
          <p:cNvPr id="9" name="Графический объект 8">
            <a:extLst>
              <a:ext uri="{FF2B5EF4-FFF2-40B4-BE49-F238E27FC236}">
                <a16:creationId xmlns:a16="http://schemas.microsoft.com/office/drawing/2014/main" id="{B7E6DD28-C71B-4484-973A-D12A2773000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8902533">
            <a:off x="1574706" y="1900474"/>
            <a:ext cx="2029968" cy="2029968"/>
          </a:xfrm>
          <a:prstGeom prst="rect">
            <a:avLst/>
          </a:prstGeom>
        </p:spPr>
      </p:pic>
      <p:sp>
        <p:nvSpPr>
          <p:cNvPr id="11" name="Прямоугольник 23">
            <a:extLst>
              <a:ext uri="{FF2B5EF4-FFF2-40B4-BE49-F238E27FC236}">
                <a16:creationId xmlns:a16="http://schemas.microsoft.com/office/drawing/2014/main" id="{AB403917-256D-4254-A12F-F8BD19470C42}"/>
              </a:ext>
            </a:extLst>
          </p:cNvPr>
          <p:cNvSpPr/>
          <p:nvPr userDrawn="1"/>
        </p:nvSpPr>
        <p:spPr>
          <a:xfrm rot="18900000">
            <a:off x="1580257" y="1923515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pic>
        <p:nvPicPr>
          <p:cNvPr id="12" name="Графический объект 11">
            <a:extLst>
              <a:ext uri="{FF2B5EF4-FFF2-40B4-BE49-F238E27FC236}">
                <a16:creationId xmlns:a16="http://schemas.microsoft.com/office/drawing/2014/main" id="{EB06A536-5FCB-4761-9EFF-D54BE44B1FD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708786">
            <a:off x="145529" y="3355869"/>
            <a:ext cx="2029968" cy="2029968"/>
          </a:xfrm>
          <a:prstGeom prst="rect">
            <a:avLst/>
          </a:prstGeom>
        </p:spPr>
      </p:pic>
      <p:pic>
        <p:nvPicPr>
          <p:cNvPr id="13" name="Графический объект 12">
            <a:extLst>
              <a:ext uri="{FF2B5EF4-FFF2-40B4-BE49-F238E27FC236}">
                <a16:creationId xmlns:a16="http://schemas.microsoft.com/office/drawing/2014/main" id="{3B73C61F-3D48-4791-8280-D98D2C01E0C1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3489227">
            <a:off x="3019001" y="3357927"/>
            <a:ext cx="2029968" cy="2029968"/>
          </a:xfrm>
          <a:prstGeom prst="rect">
            <a:avLst/>
          </a:prstGeom>
        </p:spPr>
      </p:pic>
      <p:grpSp>
        <p:nvGrpSpPr>
          <p:cNvPr id="21" name="Группа 20">
            <a:extLst>
              <a:ext uri="{FF2B5EF4-FFF2-40B4-BE49-F238E27FC236}">
                <a16:creationId xmlns:a16="http://schemas.microsoft.com/office/drawing/2014/main" id="{94213EEF-F759-4045-9F53-49C1B4ECED53}"/>
              </a:ext>
            </a:extLst>
          </p:cNvPr>
          <p:cNvGrpSpPr/>
          <p:nvPr userDrawn="1"/>
        </p:nvGrpSpPr>
        <p:grpSpPr>
          <a:xfrm>
            <a:off x="1159403" y="5806395"/>
            <a:ext cx="2870810" cy="1000774"/>
            <a:chOff x="-13699" y="5839164"/>
            <a:chExt cx="2862790" cy="1000774"/>
          </a:xfrm>
        </p:grpSpPr>
        <p:sp>
          <p:nvSpPr>
            <p:cNvPr id="91" name="Полилиния: Фигура 90">
              <a:extLst>
                <a:ext uri="{FF2B5EF4-FFF2-40B4-BE49-F238E27FC236}">
                  <a16:creationId xmlns:a16="http://schemas.microsoft.com/office/drawing/2014/main" id="{2EA4D38A-6ACD-4296-B454-E5BD7EAC7990}"/>
                </a:ext>
              </a:extLst>
            </p:cNvPr>
            <p:cNvSpPr/>
            <p:nvPr userDrawn="1"/>
          </p:nvSpPr>
          <p:spPr>
            <a:xfrm>
              <a:off x="-13699" y="5839164"/>
              <a:ext cx="2862790" cy="28868"/>
            </a:xfrm>
            <a:custGeom>
              <a:avLst/>
              <a:gdLst>
                <a:gd name="connsiteX0" fmla="*/ 0 w 2862790"/>
                <a:gd name="connsiteY0" fmla="*/ 0 h 28868"/>
                <a:gd name="connsiteX1" fmla="*/ 2862790 w 2862790"/>
                <a:gd name="connsiteY1" fmla="*/ 0 h 28868"/>
                <a:gd name="connsiteX2" fmla="*/ 2833921 w 2862790"/>
                <a:gd name="connsiteY2" fmla="*/ 28868 h 28868"/>
                <a:gd name="connsiteX3" fmla="*/ 28868 w 2862790"/>
                <a:gd name="connsiteY3" fmla="*/ 28868 h 28868"/>
                <a:gd name="connsiteX4" fmla="*/ 0 w 2862790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62790" h="28868">
                  <a:moveTo>
                    <a:pt x="0" y="0"/>
                  </a:moveTo>
                  <a:lnTo>
                    <a:pt x="2862790" y="0"/>
                  </a:lnTo>
                  <a:lnTo>
                    <a:pt x="2833921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ru-RU"/>
              </a:defPPr>
            </a:lstStyle>
            <a:p>
              <a:pPr algn="ctr" rtl="0"/>
              <a:endParaRPr lang="ru-RU" dirty="0"/>
            </a:p>
          </p:txBody>
        </p:sp>
        <p:sp>
          <p:nvSpPr>
            <p:cNvPr id="90" name="Полилиния: Фигура 89">
              <a:extLst>
                <a:ext uri="{FF2B5EF4-FFF2-40B4-BE49-F238E27FC236}">
                  <a16:creationId xmlns:a16="http://schemas.microsoft.com/office/drawing/2014/main" id="{74E32D04-F635-443B-B642-A509F0473CB5}"/>
                </a:ext>
              </a:extLst>
            </p:cNvPr>
            <p:cNvSpPr/>
            <p:nvPr userDrawn="1"/>
          </p:nvSpPr>
          <p:spPr>
            <a:xfrm>
              <a:off x="47246" y="5900109"/>
              <a:ext cx="2740900" cy="28868"/>
            </a:xfrm>
            <a:custGeom>
              <a:avLst/>
              <a:gdLst>
                <a:gd name="connsiteX0" fmla="*/ 0 w 2740900"/>
                <a:gd name="connsiteY0" fmla="*/ 0 h 28868"/>
                <a:gd name="connsiteX1" fmla="*/ 2740900 w 2740900"/>
                <a:gd name="connsiteY1" fmla="*/ 0 h 28868"/>
                <a:gd name="connsiteX2" fmla="*/ 2712032 w 2740900"/>
                <a:gd name="connsiteY2" fmla="*/ 28868 h 28868"/>
                <a:gd name="connsiteX3" fmla="*/ 28868 w 2740900"/>
                <a:gd name="connsiteY3" fmla="*/ 28868 h 28868"/>
                <a:gd name="connsiteX4" fmla="*/ 0 w 2740900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40900" h="28868">
                  <a:moveTo>
                    <a:pt x="0" y="0"/>
                  </a:moveTo>
                  <a:lnTo>
                    <a:pt x="2740900" y="0"/>
                  </a:lnTo>
                  <a:lnTo>
                    <a:pt x="2712032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ru-RU"/>
              </a:defPPr>
            </a:lstStyle>
            <a:p>
              <a:pPr algn="ctr" rtl="0"/>
              <a:endParaRPr lang="ru-RU" dirty="0"/>
            </a:p>
          </p:txBody>
        </p:sp>
        <p:sp>
          <p:nvSpPr>
            <p:cNvPr id="89" name="Полилиния: Фигура 88">
              <a:extLst>
                <a:ext uri="{FF2B5EF4-FFF2-40B4-BE49-F238E27FC236}">
                  <a16:creationId xmlns:a16="http://schemas.microsoft.com/office/drawing/2014/main" id="{C95F7659-0C0B-4798-8392-E6B36B62DEA4}"/>
                </a:ext>
              </a:extLst>
            </p:cNvPr>
            <p:cNvSpPr/>
            <p:nvPr userDrawn="1"/>
          </p:nvSpPr>
          <p:spPr>
            <a:xfrm>
              <a:off x="108992" y="5960251"/>
              <a:ext cx="2619012" cy="29671"/>
            </a:xfrm>
            <a:custGeom>
              <a:avLst/>
              <a:gdLst>
                <a:gd name="connsiteX0" fmla="*/ 0 w 2619012"/>
                <a:gd name="connsiteY0" fmla="*/ 0 h 29671"/>
                <a:gd name="connsiteX1" fmla="*/ 2619012 w 2619012"/>
                <a:gd name="connsiteY1" fmla="*/ 0 h 29671"/>
                <a:gd name="connsiteX2" fmla="*/ 2590143 w 2619012"/>
                <a:gd name="connsiteY2" fmla="*/ 28868 h 29671"/>
                <a:gd name="connsiteX3" fmla="*/ 28067 w 2619012"/>
                <a:gd name="connsiteY3" fmla="*/ 29671 h 29671"/>
                <a:gd name="connsiteX4" fmla="*/ 28869 w 2619012"/>
                <a:gd name="connsiteY4" fmla="*/ 28869 h 29671"/>
                <a:gd name="connsiteX5" fmla="*/ 0 w 2619012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19012" h="29671">
                  <a:moveTo>
                    <a:pt x="0" y="0"/>
                  </a:moveTo>
                  <a:lnTo>
                    <a:pt x="2619012" y="0"/>
                  </a:lnTo>
                  <a:lnTo>
                    <a:pt x="2590143" y="28868"/>
                  </a:lnTo>
                  <a:lnTo>
                    <a:pt x="28067" y="29671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ru-RU"/>
              </a:defPPr>
            </a:lstStyle>
            <a:p>
              <a:pPr algn="ctr" rtl="0"/>
              <a:endParaRPr lang="ru-RU" dirty="0"/>
            </a:p>
          </p:txBody>
        </p:sp>
        <p:sp>
          <p:nvSpPr>
            <p:cNvPr id="88" name="Полилиния: Фигура 87">
              <a:extLst>
                <a:ext uri="{FF2B5EF4-FFF2-40B4-BE49-F238E27FC236}">
                  <a16:creationId xmlns:a16="http://schemas.microsoft.com/office/drawing/2014/main" id="{ABB69ABA-A9D2-4649-A1AB-E12AA2D2C8E7}"/>
                </a:ext>
              </a:extLst>
            </p:cNvPr>
            <p:cNvSpPr/>
            <p:nvPr userDrawn="1"/>
          </p:nvSpPr>
          <p:spPr>
            <a:xfrm>
              <a:off x="169937" y="6021196"/>
              <a:ext cx="2497122" cy="29670"/>
            </a:xfrm>
            <a:custGeom>
              <a:avLst/>
              <a:gdLst>
                <a:gd name="connsiteX0" fmla="*/ 0 w 2497122"/>
                <a:gd name="connsiteY0" fmla="*/ 0 h 29670"/>
                <a:gd name="connsiteX1" fmla="*/ 2497122 w 2497122"/>
                <a:gd name="connsiteY1" fmla="*/ 0 h 29670"/>
                <a:gd name="connsiteX2" fmla="*/ 2468254 w 2497122"/>
                <a:gd name="connsiteY2" fmla="*/ 28868 h 29670"/>
                <a:gd name="connsiteX3" fmla="*/ 28066 w 2497122"/>
                <a:gd name="connsiteY3" fmla="*/ 29670 h 29670"/>
                <a:gd name="connsiteX4" fmla="*/ 28868 w 2497122"/>
                <a:gd name="connsiteY4" fmla="*/ 28868 h 29670"/>
                <a:gd name="connsiteX5" fmla="*/ 0 w 2497122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97122" h="29670">
                  <a:moveTo>
                    <a:pt x="0" y="0"/>
                  </a:moveTo>
                  <a:lnTo>
                    <a:pt x="2497122" y="0"/>
                  </a:lnTo>
                  <a:lnTo>
                    <a:pt x="2468254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ru-RU"/>
              </a:defPPr>
            </a:lstStyle>
            <a:p>
              <a:pPr algn="ctr" rtl="0"/>
              <a:endParaRPr lang="ru-RU" dirty="0"/>
            </a:p>
          </p:txBody>
        </p:sp>
        <p:sp>
          <p:nvSpPr>
            <p:cNvPr id="87" name="Полилиния: Фигура 86">
              <a:extLst>
                <a:ext uri="{FF2B5EF4-FFF2-40B4-BE49-F238E27FC236}">
                  <a16:creationId xmlns:a16="http://schemas.microsoft.com/office/drawing/2014/main" id="{8B88CE23-E34F-470C-8C56-46C08322365F}"/>
                </a:ext>
              </a:extLst>
            </p:cNvPr>
            <p:cNvSpPr/>
            <p:nvPr userDrawn="1"/>
          </p:nvSpPr>
          <p:spPr>
            <a:xfrm>
              <a:off x="229279" y="6082140"/>
              <a:ext cx="2376837" cy="28869"/>
            </a:xfrm>
            <a:custGeom>
              <a:avLst/>
              <a:gdLst>
                <a:gd name="connsiteX0" fmla="*/ 0 w 2376837"/>
                <a:gd name="connsiteY0" fmla="*/ 0 h 28869"/>
                <a:gd name="connsiteX1" fmla="*/ 2376837 w 2376837"/>
                <a:gd name="connsiteY1" fmla="*/ 0 h 28869"/>
                <a:gd name="connsiteX2" fmla="*/ 2347968 w 2376837"/>
                <a:gd name="connsiteY2" fmla="*/ 28868 h 28869"/>
                <a:gd name="connsiteX3" fmla="*/ 28868 w 2376837"/>
                <a:gd name="connsiteY3" fmla="*/ 28869 h 28869"/>
                <a:gd name="connsiteX4" fmla="*/ 0 w 2376837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76837" h="28869">
                  <a:moveTo>
                    <a:pt x="0" y="0"/>
                  </a:moveTo>
                  <a:lnTo>
                    <a:pt x="2376837" y="0"/>
                  </a:lnTo>
                  <a:lnTo>
                    <a:pt x="2347968" y="28868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ru-RU"/>
              </a:defPPr>
            </a:lstStyle>
            <a:p>
              <a:pPr algn="ctr" rtl="0"/>
              <a:endParaRPr lang="ru-RU" dirty="0"/>
            </a:p>
          </p:txBody>
        </p:sp>
        <p:sp>
          <p:nvSpPr>
            <p:cNvPr id="86" name="Полилиния: Фигура 85">
              <a:extLst>
                <a:ext uri="{FF2B5EF4-FFF2-40B4-BE49-F238E27FC236}">
                  <a16:creationId xmlns:a16="http://schemas.microsoft.com/office/drawing/2014/main" id="{75BCEDE2-961E-42E0-AF9C-3D070C974007}"/>
                </a:ext>
              </a:extLst>
            </p:cNvPr>
            <p:cNvSpPr/>
            <p:nvPr userDrawn="1"/>
          </p:nvSpPr>
          <p:spPr>
            <a:xfrm>
              <a:off x="290222" y="6143085"/>
              <a:ext cx="2254948" cy="28868"/>
            </a:xfrm>
            <a:custGeom>
              <a:avLst/>
              <a:gdLst>
                <a:gd name="connsiteX0" fmla="*/ 0 w 2254948"/>
                <a:gd name="connsiteY0" fmla="*/ 0 h 28868"/>
                <a:gd name="connsiteX1" fmla="*/ 2254948 w 2254948"/>
                <a:gd name="connsiteY1" fmla="*/ 0 h 28868"/>
                <a:gd name="connsiteX2" fmla="*/ 2226080 w 2254948"/>
                <a:gd name="connsiteY2" fmla="*/ 28868 h 28868"/>
                <a:gd name="connsiteX3" fmla="*/ 28868 w 2254948"/>
                <a:gd name="connsiteY3" fmla="*/ 28868 h 28868"/>
                <a:gd name="connsiteX4" fmla="*/ 0 w 2254948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54948" h="28868">
                  <a:moveTo>
                    <a:pt x="0" y="0"/>
                  </a:moveTo>
                  <a:lnTo>
                    <a:pt x="2254948" y="0"/>
                  </a:lnTo>
                  <a:lnTo>
                    <a:pt x="2226080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ru-RU"/>
              </a:defPPr>
            </a:lstStyle>
            <a:p>
              <a:pPr algn="ctr" rtl="0"/>
              <a:endParaRPr lang="ru-RU" dirty="0"/>
            </a:p>
          </p:txBody>
        </p:sp>
        <p:sp>
          <p:nvSpPr>
            <p:cNvPr id="85" name="Полилиния: Фигура 84">
              <a:extLst>
                <a:ext uri="{FF2B5EF4-FFF2-40B4-BE49-F238E27FC236}">
                  <a16:creationId xmlns:a16="http://schemas.microsoft.com/office/drawing/2014/main" id="{FB930397-7A2A-4C50-9EC9-7E3107D065D2}"/>
                </a:ext>
              </a:extLst>
            </p:cNvPr>
            <p:cNvSpPr/>
            <p:nvPr userDrawn="1"/>
          </p:nvSpPr>
          <p:spPr>
            <a:xfrm>
              <a:off x="351970" y="6203227"/>
              <a:ext cx="2133059" cy="29671"/>
            </a:xfrm>
            <a:custGeom>
              <a:avLst/>
              <a:gdLst>
                <a:gd name="connsiteX0" fmla="*/ 2133059 w 2133059"/>
                <a:gd name="connsiteY0" fmla="*/ 0 h 29671"/>
                <a:gd name="connsiteX1" fmla="*/ 2104190 w 2133059"/>
                <a:gd name="connsiteY1" fmla="*/ 28869 h 29671"/>
                <a:gd name="connsiteX2" fmla="*/ 28066 w 2133059"/>
                <a:gd name="connsiteY2" fmla="*/ 29671 h 29671"/>
                <a:gd name="connsiteX3" fmla="*/ 28868 w 2133059"/>
                <a:gd name="connsiteY3" fmla="*/ 28869 h 29671"/>
                <a:gd name="connsiteX4" fmla="*/ 0 w 2133059"/>
                <a:gd name="connsiteY4" fmla="*/ 1 h 29671"/>
                <a:gd name="connsiteX5" fmla="*/ 2133059 w 2133059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33059" h="29671">
                  <a:moveTo>
                    <a:pt x="2133059" y="0"/>
                  </a:moveTo>
                  <a:lnTo>
                    <a:pt x="2104190" y="28869"/>
                  </a:lnTo>
                  <a:lnTo>
                    <a:pt x="28066" y="29671"/>
                  </a:lnTo>
                  <a:lnTo>
                    <a:pt x="28868" y="28869"/>
                  </a:lnTo>
                  <a:lnTo>
                    <a:pt x="0" y="1"/>
                  </a:lnTo>
                  <a:lnTo>
                    <a:pt x="213305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ru-RU"/>
              </a:defPPr>
            </a:lstStyle>
            <a:p>
              <a:pPr algn="ctr" rtl="0"/>
              <a:endParaRPr lang="ru-RU" dirty="0"/>
            </a:p>
          </p:txBody>
        </p:sp>
        <p:sp>
          <p:nvSpPr>
            <p:cNvPr id="84" name="Полилиния: Фигура 83">
              <a:extLst>
                <a:ext uri="{FF2B5EF4-FFF2-40B4-BE49-F238E27FC236}">
                  <a16:creationId xmlns:a16="http://schemas.microsoft.com/office/drawing/2014/main" id="{8CA98174-D81B-4241-92F9-D0D2028FFEA9}"/>
                </a:ext>
              </a:extLst>
            </p:cNvPr>
            <p:cNvSpPr/>
            <p:nvPr userDrawn="1"/>
          </p:nvSpPr>
          <p:spPr>
            <a:xfrm>
              <a:off x="411310" y="6264172"/>
              <a:ext cx="2012774" cy="28868"/>
            </a:xfrm>
            <a:custGeom>
              <a:avLst/>
              <a:gdLst>
                <a:gd name="connsiteX0" fmla="*/ 0 w 2012774"/>
                <a:gd name="connsiteY0" fmla="*/ 0 h 28868"/>
                <a:gd name="connsiteX1" fmla="*/ 2012774 w 2012774"/>
                <a:gd name="connsiteY1" fmla="*/ 0 h 28868"/>
                <a:gd name="connsiteX2" fmla="*/ 1983905 w 2012774"/>
                <a:gd name="connsiteY2" fmla="*/ 28868 h 28868"/>
                <a:gd name="connsiteX3" fmla="*/ 28868 w 2012774"/>
                <a:gd name="connsiteY3" fmla="*/ 28868 h 28868"/>
                <a:gd name="connsiteX4" fmla="*/ 0 w 2012774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12774" h="28868">
                  <a:moveTo>
                    <a:pt x="0" y="0"/>
                  </a:moveTo>
                  <a:lnTo>
                    <a:pt x="2012774" y="0"/>
                  </a:lnTo>
                  <a:lnTo>
                    <a:pt x="1983905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ru-RU"/>
              </a:defPPr>
            </a:lstStyle>
            <a:p>
              <a:pPr algn="ctr" rtl="0"/>
              <a:endParaRPr lang="ru-RU" dirty="0"/>
            </a:p>
          </p:txBody>
        </p:sp>
        <p:sp>
          <p:nvSpPr>
            <p:cNvPr id="83" name="Полилиния: Фигура 82">
              <a:extLst>
                <a:ext uri="{FF2B5EF4-FFF2-40B4-BE49-F238E27FC236}">
                  <a16:creationId xmlns:a16="http://schemas.microsoft.com/office/drawing/2014/main" id="{E4CE4FB8-5E60-4288-B2FA-CF9316ED449F}"/>
                </a:ext>
              </a:extLst>
            </p:cNvPr>
            <p:cNvSpPr/>
            <p:nvPr userDrawn="1"/>
          </p:nvSpPr>
          <p:spPr>
            <a:xfrm>
              <a:off x="472255" y="6325117"/>
              <a:ext cx="1890884" cy="28868"/>
            </a:xfrm>
            <a:custGeom>
              <a:avLst/>
              <a:gdLst>
                <a:gd name="connsiteX0" fmla="*/ 0 w 1890884"/>
                <a:gd name="connsiteY0" fmla="*/ 0 h 28868"/>
                <a:gd name="connsiteX1" fmla="*/ 1890884 w 1890884"/>
                <a:gd name="connsiteY1" fmla="*/ 0 h 28868"/>
                <a:gd name="connsiteX2" fmla="*/ 1862016 w 1890884"/>
                <a:gd name="connsiteY2" fmla="*/ 28868 h 28868"/>
                <a:gd name="connsiteX3" fmla="*/ 28868 w 1890884"/>
                <a:gd name="connsiteY3" fmla="*/ 28868 h 28868"/>
                <a:gd name="connsiteX4" fmla="*/ 0 w 1890884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90884" h="28868">
                  <a:moveTo>
                    <a:pt x="0" y="0"/>
                  </a:moveTo>
                  <a:lnTo>
                    <a:pt x="1890884" y="0"/>
                  </a:lnTo>
                  <a:lnTo>
                    <a:pt x="1862016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ru-RU"/>
              </a:defPPr>
            </a:lstStyle>
            <a:p>
              <a:pPr algn="ctr" rtl="0"/>
              <a:endParaRPr lang="ru-RU" dirty="0"/>
            </a:p>
          </p:txBody>
        </p:sp>
        <p:sp>
          <p:nvSpPr>
            <p:cNvPr id="82" name="Полилиния: фигура 81">
              <a:extLst>
                <a:ext uri="{FF2B5EF4-FFF2-40B4-BE49-F238E27FC236}">
                  <a16:creationId xmlns:a16="http://schemas.microsoft.com/office/drawing/2014/main" id="{6F69FE5C-0AF0-42F6-A721-9E2244C967AA}"/>
                </a:ext>
              </a:extLst>
            </p:cNvPr>
            <p:cNvSpPr/>
            <p:nvPr userDrawn="1"/>
          </p:nvSpPr>
          <p:spPr>
            <a:xfrm>
              <a:off x="533199" y="6386061"/>
              <a:ext cx="1768996" cy="28869"/>
            </a:xfrm>
            <a:custGeom>
              <a:avLst/>
              <a:gdLst>
                <a:gd name="connsiteX0" fmla="*/ 0 w 1768996"/>
                <a:gd name="connsiteY0" fmla="*/ 0 h 28869"/>
                <a:gd name="connsiteX1" fmla="*/ 1768996 w 1768996"/>
                <a:gd name="connsiteY1" fmla="*/ 0 h 28869"/>
                <a:gd name="connsiteX2" fmla="*/ 1740128 w 1768996"/>
                <a:gd name="connsiteY2" fmla="*/ 28868 h 28869"/>
                <a:gd name="connsiteX3" fmla="*/ 28869 w 1768996"/>
                <a:gd name="connsiteY3" fmla="*/ 28869 h 28869"/>
                <a:gd name="connsiteX4" fmla="*/ 0 w 1768996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68996" h="28869">
                  <a:moveTo>
                    <a:pt x="0" y="0"/>
                  </a:moveTo>
                  <a:lnTo>
                    <a:pt x="1768996" y="0"/>
                  </a:lnTo>
                  <a:lnTo>
                    <a:pt x="1740128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ru-RU"/>
              </a:defPPr>
            </a:lstStyle>
            <a:p>
              <a:pPr algn="ctr" rtl="0"/>
              <a:endParaRPr lang="ru-RU" dirty="0"/>
            </a:p>
          </p:txBody>
        </p:sp>
        <p:sp>
          <p:nvSpPr>
            <p:cNvPr id="81" name="Полилиния: Фигура 80">
              <a:extLst>
                <a:ext uri="{FF2B5EF4-FFF2-40B4-BE49-F238E27FC236}">
                  <a16:creationId xmlns:a16="http://schemas.microsoft.com/office/drawing/2014/main" id="{E8311083-D41B-4770-B6A9-AFA83AAF2885}"/>
                </a:ext>
              </a:extLst>
            </p:cNvPr>
            <p:cNvSpPr/>
            <p:nvPr userDrawn="1"/>
          </p:nvSpPr>
          <p:spPr>
            <a:xfrm>
              <a:off x="594946" y="6446204"/>
              <a:ext cx="1647106" cy="29670"/>
            </a:xfrm>
            <a:custGeom>
              <a:avLst/>
              <a:gdLst>
                <a:gd name="connsiteX0" fmla="*/ 0 w 1647106"/>
                <a:gd name="connsiteY0" fmla="*/ 0 h 29670"/>
                <a:gd name="connsiteX1" fmla="*/ 1647106 w 1647106"/>
                <a:gd name="connsiteY1" fmla="*/ 0 h 29670"/>
                <a:gd name="connsiteX2" fmla="*/ 1618238 w 1647106"/>
                <a:gd name="connsiteY2" fmla="*/ 28868 h 29670"/>
                <a:gd name="connsiteX3" fmla="*/ 28066 w 1647106"/>
                <a:gd name="connsiteY3" fmla="*/ 29670 h 29670"/>
                <a:gd name="connsiteX4" fmla="*/ 28868 w 1647106"/>
                <a:gd name="connsiteY4" fmla="*/ 28868 h 29670"/>
                <a:gd name="connsiteX5" fmla="*/ 0 w 1647106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47106" h="29670">
                  <a:moveTo>
                    <a:pt x="0" y="0"/>
                  </a:moveTo>
                  <a:lnTo>
                    <a:pt x="1647106" y="0"/>
                  </a:lnTo>
                  <a:lnTo>
                    <a:pt x="1618238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ru-RU"/>
              </a:defPPr>
            </a:lstStyle>
            <a:p>
              <a:pPr algn="ctr" rtl="0"/>
              <a:endParaRPr lang="ru-RU" dirty="0"/>
            </a:p>
          </p:txBody>
        </p:sp>
        <p:sp>
          <p:nvSpPr>
            <p:cNvPr id="80" name="Полилиния: Фигура 79">
              <a:extLst>
                <a:ext uri="{FF2B5EF4-FFF2-40B4-BE49-F238E27FC236}">
                  <a16:creationId xmlns:a16="http://schemas.microsoft.com/office/drawing/2014/main" id="{730A62EE-9416-445D-B0B2-018F008614B8}"/>
                </a:ext>
              </a:extLst>
            </p:cNvPr>
            <p:cNvSpPr/>
            <p:nvPr userDrawn="1"/>
          </p:nvSpPr>
          <p:spPr>
            <a:xfrm>
              <a:off x="654287" y="6507148"/>
              <a:ext cx="1526821" cy="28869"/>
            </a:xfrm>
            <a:custGeom>
              <a:avLst/>
              <a:gdLst>
                <a:gd name="connsiteX0" fmla="*/ 0 w 1526821"/>
                <a:gd name="connsiteY0" fmla="*/ 0 h 28869"/>
                <a:gd name="connsiteX1" fmla="*/ 1526821 w 1526821"/>
                <a:gd name="connsiteY1" fmla="*/ 0 h 28869"/>
                <a:gd name="connsiteX2" fmla="*/ 1497952 w 1526821"/>
                <a:gd name="connsiteY2" fmla="*/ 28868 h 28869"/>
                <a:gd name="connsiteX3" fmla="*/ 28868 w 1526821"/>
                <a:gd name="connsiteY3" fmla="*/ 28869 h 28869"/>
                <a:gd name="connsiteX4" fmla="*/ 0 w 1526821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6821" h="28869">
                  <a:moveTo>
                    <a:pt x="0" y="0"/>
                  </a:moveTo>
                  <a:lnTo>
                    <a:pt x="1526821" y="0"/>
                  </a:lnTo>
                  <a:lnTo>
                    <a:pt x="1497952" y="28868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ru-RU"/>
              </a:defPPr>
            </a:lstStyle>
            <a:p>
              <a:pPr algn="ctr" rtl="0"/>
              <a:endParaRPr lang="ru-RU" dirty="0"/>
            </a:p>
          </p:txBody>
        </p:sp>
        <p:sp>
          <p:nvSpPr>
            <p:cNvPr id="79" name="Полилиния: Фигура 78">
              <a:extLst>
                <a:ext uri="{FF2B5EF4-FFF2-40B4-BE49-F238E27FC236}">
                  <a16:creationId xmlns:a16="http://schemas.microsoft.com/office/drawing/2014/main" id="{4A92E211-EBEF-4E62-97FD-46ECC42436DF}"/>
                </a:ext>
              </a:extLst>
            </p:cNvPr>
            <p:cNvSpPr/>
            <p:nvPr userDrawn="1"/>
          </p:nvSpPr>
          <p:spPr>
            <a:xfrm>
              <a:off x="715231" y="6568093"/>
              <a:ext cx="1404932" cy="28868"/>
            </a:xfrm>
            <a:custGeom>
              <a:avLst/>
              <a:gdLst>
                <a:gd name="connsiteX0" fmla="*/ 0 w 1404932"/>
                <a:gd name="connsiteY0" fmla="*/ 0 h 28868"/>
                <a:gd name="connsiteX1" fmla="*/ 1404932 w 1404932"/>
                <a:gd name="connsiteY1" fmla="*/ 0 h 28868"/>
                <a:gd name="connsiteX2" fmla="*/ 1376064 w 1404932"/>
                <a:gd name="connsiteY2" fmla="*/ 28868 h 28868"/>
                <a:gd name="connsiteX3" fmla="*/ 28868 w 1404932"/>
                <a:gd name="connsiteY3" fmla="*/ 28868 h 28868"/>
                <a:gd name="connsiteX4" fmla="*/ 0 w 1404932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4932" h="28868">
                  <a:moveTo>
                    <a:pt x="0" y="0"/>
                  </a:moveTo>
                  <a:lnTo>
                    <a:pt x="1404932" y="0"/>
                  </a:lnTo>
                  <a:lnTo>
                    <a:pt x="1376064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ru-RU"/>
              </a:defPPr>
            </a:lstStyle>
            <a:p>
              <a:pPr algn="ctr" rtl="0"/>
              <a:endParaRPr lang="ru-RU" dirty="0"/>
            </a:p>
          </p:txBody>
        </p:sp>
        <p:sp>
          <p:nvSpPr>
            <p:cNvPr id="78" name="Полилиния: Фигура 77">
              <a:extLst>
                <a:ext uri="{FF2B5EF4-FFF2-40B4-BE49-F238E27FC236}">
                  <a16:creationId xmlns:a16="http://schemas.microsoft.com/office/drawing/2014/main" id="{CC8A63A1-564C-478A-B490-96E1C76014CC}"/>
                </a:ext>
              </a:extLst>
            </p:cNvPr>
            <p:cNvSpPr/>
            <p:nvPr userDrawn="1"/>
          </p:nvSpPr>
          <p:spPr>
            <a:xfrm>
              <a:off x="776977" y="6628235"/>
              <a:ext cx="1283044" cy="29671"/>
            </a:xfrm>
            <a:custGeom>
              <a:avLst/>
              <a:gdLst>
                <a:gd name="connsiteX0" fmla="*/ 1283044 w 1283044"/>
                <a:gd name="connsiteY0" fmla="*/ 0 h 29671"/>
                <a:gd name="connsiteX1" fmla="*/ 1254175 w 1283044"/>
                <a:gd name="connsiteY1" fmla="*/ 28869 h 29671"/>
                <a:gd name="connsiteX2" fmla="*/ 28067 w 1283044"/>
                <a:gd name="connsiteY2" fmla="*/ 29671 h 29671"/>
                <a:gd name="connsiteX3" fmla="*/ 28869 w 1283044"/>
                <a:gd name="connsiteY3" fmla="*/ 28869 h 29671"/>
                <a:gd name="connsiteX4" fmla="*/ 0 w 1283044"/>
                <a:gd name="connsiteY4" fmla="*/ 1 h 29671"/>
                <a:gd name="connsiteX5" fmla="*/ 1283044 w 1283044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83044" h="29671">
                  <a:moveTo>
                    <a:pt x="1283044" y="0"/>
                  </a:moveTo>
                  <a:lnTo>
                    <a:pt x="1254175" y="28869"/>
                  </a:lnTo>
                  <a:lnTo>
                    <a:pt x="28067" y="29671"/>
                  </a:lnTo>
                  <a:lnTo>
                    <a:pt x="28869" y="28869"/>
                  </a:lnTo>
                  <a:lnTo>
                    <a:pt x="0" y="1"/>
                  </a:lnTo>
                  <a:lnTo>
                    <a:pt x="12830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ru-RU"/>
              </a:defPPr>
            </a:lstStyle>
            <a:p>
              <a:pPr algn="ctr" rtl="0"/>
              <a:endParaRPr lang="ru-RU" dirty="0"/>
            </a:p>
          </p:txBody>
        </p:sp>
        <p:sp>
          <p:nvSpPr>
            <p:cNvPr id="77" name="Полилиния: Фигура 76">
              <a:extLst>
                <a:ext uri="{FF2B5EF4-FFF2-40B4-BE49-F238E27FC236}">
                  <a16:creationId xmlns:a16="http://schemas.microsoft.com/office/drawing/2014/main" id="{4162FC41-462F-4E99-AACA-F5B9C804FB14}"/>
                </a:ext>
              </a:extLst>
            </p:cNvPr>
            <p:cNvSpPr/>
            <p:nvPr userDrawn="1"/>
          </p:nvSpPr>
          <p:spPr>
            <a:xfrm>
              <a:off x="837922" y="6689180"/>
              <a:ext cx="1161154" cy="29670"/>
            </a:xfrm>
            <a:custGeom>
              <a:avLst/>
              <a:gdLst>
                <a:gd name="connsiteX0" fmla="*/ 0 w 1161154"/>
                <a:gd name="connsiteY0" fmla="*/ 0 h 29670"/>
                <a:gd name="connsiteX1" fmla="*/ 1161154 w 1161154"/>
                <a:gd name="connsiteY1" fmla="*/ 0 h 29670"/>
                <a:gd name="connsiteX2" fmla="*/ 1132285 w 1161154"/>
                <a:gd name="connsiteY2" fmla="*/ 28868 h 29670"/>
                <a:gd name="connsiteX3" fmla="*/ 28066 w 1161154"/>
                <a:gd name="connsiteY3" fmla="*/ 29670 h 29670"/>
                <a:gd name="connsiteX4" fmla="*/ 28868 w 1161154"/>
                <a:gd name="connsiteY4" fmla="*/ 28868 h 29670"/>
                <a:gd name="connsiteX5" fmla="*/ 0 w 1161154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61154" h="29670">
                  <a:moveTo>
                    <a:pt x="0" y="0"/>
                  </a:moveTo>
                  <a:lnTo>
                    <a:pt x="1161154" y="0"/>
                  </a:lnTo>
                  <a:lnTo>
                    <a:pt x="1132285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ru-RU"/>
              </a:defPPr>
            </a:lstStyle>
            <a:p>
              <a:pPr algn="ctr" rtl="0"/>
              <a:endParaRPr lang="ru-RU" dirty="0"/>
            </a:p>
          </p:txBody>
        </p:sp>
        <p:sp>
          <p:nvSpPr>
            <p:cNvPr id="76" name="Полилиния: Фигура 75">
              <a:extLst>
                <a:ext uri="{FF2B5EF4-FFF2-40B4-BE49-F238E27FC236}">
                  <a16:creationId xmlns:a16="http://schemas.microsoft.com/office/drawing/2014/main" id="{1F9B61AC-B03D-4064-9DE6-9818F53F333C}"/>
                </a:ext>
              </a:extLst>
            </p:cNvPr>
            <p:cNvSpPr/>
            <p:nvPr userDrawn="1"/>
          </p:nvSpPr>
          <p:spPr>
            <a:xfrm>
              <a:off x="897263" y="6750124"/>
              <a:ext cx="1040868" cy="28869"/>
            </a:xfrm>
            <a:custGeom>
              <a:avLst/>
              <a:gdLst>
                <a:gd name="connsiteX0" fmla="*/ 0 w 1040868"/>
                <a:gd name="connsiteY0" fmla="*/ 0 h 28869"/>
                <a:gd name="connsiteX1" fmla="*/ 1040868 w 1040868"/>
                <a:gd name="connsiteY1" fmla="*/ 0 h 28869"/>
                <a:gd name="connsiteX2" fmla="*/ 1012000 w 1040868"/>
                <a:gd name="connsiteY2" fmla="*/ 28869 h 28869"/>
                <a:gd name="connsiteX3" fmla="*/ 28868 w 1040868"/>
                <a:gd name="connsiteY3" fmla="*/ 28869 h 28869"/>
                <a:gd name="connsiteX4" fmla="*/ 0 w 1040868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0868" h="28869">
                  <a:moveTo>
                    <a:pt x="0" y="0"/>
                  </a:moveTo>
                  <a:lnTo>
                    <a:pt x="1040868" y="0"/>
                  </a:lnTo>
                  <a:lnTo>
                    <a:pt x="1012000" y="28869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ru-RU"/>
              </a:defPPr>
            </a:lstStyle>
            <a:p>
              <a:pPr algn="ctr" rtl="0"/>
              <a:endParaRPr lang="ru-RU" dirty="0"/>
            </a:p>
          </p:txBody>
        </p:sp>
        <p:sp>
          <p:nvSpPr>
            <p:cNvPr id="73" name="Полилиния: фигура 72">
              <a:extLst>
                <a:ext uri="{FF2B5EF4-FFF2-40B4-BE49-F238E27FC236}">
                  <a16:creationId xmlns:a16="http://schemas.microsoft.com/office/drawing/2014/main" id="{C104BA00-790F-438D-AC93-117E23CF2099}"/>
                </a:ext>
              </a:extLst>
            </p:cNvPr>
            <p:cNvSpPr/>
            <p:nvPr userDrawn="1"/>
          </p:nvSpPr>
          <p:spPr>
            <a:xfrm>
              <a:off x="958207" y="6811069"/>
              <a:ext cx="918980" cy="28869"/>
            </a:xfrm>
            <a:custGeom>
              <a:avLst/>
              <a:gdLst>
                <a:gd name="connsiteX0" fmla="*/ 0 w 918980"/>
                <a:gd name="connsiteY0" fmla="*/ 0 h 28869"/>
                <a:gd name="connsiteX1" fmla="*/ 918980 w 918980"/>
                <a:gd name="connsiteY1" fmla="*/ 0 h 28869"/>
                <a:gd name="connsiteX2" fmla="*/ 890112 w 918980"/>
                <a:gd name="connsiteY2" fmla="*/ 28868 h 28869"/>
                <a:gd name="connsiteX3" fmla="*/ 28869 w 918980"/>
                <a:gd name="connsiteY3" fmla="*/ 28869 h 28869"/>
                <a:gd name="connsiteX4" fmla="*/ 0 w 918980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8980" h="28869">
                  <a:moveTo>
                    <a:pt x="0" y="0"/>
                  </a:moveTo>
                  <a:lnTo>
                    <a:pt x="918980" y="0"/>
                  </a:lnTo>
                  <a:lnTo>
                    <a:pt x="890112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ru-RU"/>
              </a:defPPr>
            </a:lstStyle>
            <a:p>
              <a:pPr algn="ctr" rtl="0"/>
              <a:endParaRPr lang="ru-RU" dirty="0"/>
            </a:p>
          </p:txBody>
        </p:sp>
      </p:grpSp>
      <p:sp>
        <p:nvSpPr>
          <p:cNvPr id="101" name="Полилиния: Фигура 100">
            <a:extLst>
              <a:ext uri="{FF2B5EF4-FFF2-40B4-BE49-F238E27FC236}">
                <a16:creationId xmlns:a16="http://schemas.microsoft.com/office/drawing/2014/main" id="{788A3CD7-1915-41CF-9FB5-E6FEDCA8F19C}"/>
              </a:ext>
            </a:extLst>
          </p:cNvPr>
          <p:cNvSpPr/>
          <p:nvPr userDrawn="1"/>
        </p:nvSpPr>
        <p:spPr>
          <a:xfrm>
            <a:off x="2960473" y="5801762"/>
            <a:ext cx="1075475" cy="1058335"/>
          </a:xfrm>
          <a:custGeom>
            <a:avLst/>
            <a:gdLst>
              <a:gd name="connsiteX0" fmla="*/ 1062720 w 1062720"/>
              <a:gd name="connsiteY0" fmla="*/ 0 h 1062720"/>
              <a:gd name="connsiteX1" fmla="*/ 1062720 w 1062720"/>
              <a:gd name="connsiteY1" fmla="*/ 1062720 h 1062720"/>
              <a:gd name="connsiteX2" fmla="*/ 0 w 1062720"/>
              <a:gd name="connsiteY2" fmla="*/ 1062720 h 1062720"/>
              <a:gd name="connsiteX3" fmla="*/ 1062720 w 1062720"/>
              <a:gd name="connsiteY3" fmla="*/ 0 h 1062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2720" h="1062720">
                <a:moveTo>
                  <a:pt x="1062720" y="0"/>
                </a:moveTo>
                <a:lnTo>
                  <a:pt x="1062720" y="1062720"/>
                </a:lnTo>
                <a:lnTo>
                  <a:pt x="0" y="1062720"/>
                </a:lnTo>
                <a:lnTo>
                  <a:pt x="106272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133" name="Полилиния: Фигура 132">
            <a:extLst>
              <a:ext uri="{FF2B5EF4-FFF2-40B4-BE49-F238E27FC236}">
                <a16:creationId xmlns:a16="http://schemas.microsoft.com/office/drawing/2014/main" id="{3591DEB5-C98C-4EF8-AA57-B8F45C484FF4}"/>
              </a:ext>
            </a:extLst>
          </p:cNvPr>
          <p:cNvSpPr/>
          <p:nvPr userDrawn="1"/>
        </p:nvSpPr>
        <p:spPr>
          <a:xfrm>
            <a:off x="-7601" y="2930958"/>
            <a:ext cx="1128311" cy="2870805"/>
          </a:xfrm>
          <a:custGeom>
            <a:avLst/>
            <a:gdLst>
              <a:gd name="connsiteX0" fmla="*/ 1128311 w 1128311"/>
              <a:gd name="connsiteY0" fmla="*/ 0 h 2870805"/>
              <a:gd name="connsiteX1" fmla="*/ 1123909 w 1128311"/>
              <a:gd name="connsiteY1" fmla="*/ 2870805 h 2870805"/>
              <a:gd name="connsiteX2" fmla="*/ 0 w 1128311"/>
              <a:gd name="connsiteY2" fmla="*/ 1743443 h 2870805"/>
              <a:gd name="connsiteX3" fmla="*/ 0 w 1128311"/>
              <a:gd name="connsiteY3" fmla="*/ 1124856 h 2870805"/>
              <a:gd name="connsiteX4" fmla="*/ 1128311 w 1128311"/>
              <a:gd name="connsiteY4" fmla="*/ 0 h 2870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8311" h="2870805">
                <a:moveTo>
                  <a:pt x="1128311" y="0"/>
                </a:moveTo>
                <a:lnTo>
                  <a:pt x="1123909" y="2870805"/>
                </a:lnTo>
                <a:lnTo>
                  <a:pt x="0" y="1743443"/>
                </a:lnTo>
                <a:lnTo>
                  <a:pt x="0" y="1124856"/>
                </a:lnTo>
                <a:lnTo>
                  <a:pt x="112831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155" name="Полилиния: фигура 154">
            <a:extLst>
              <a:ext uri="{FF2B5EF4-FFF2-40B4-BE49-F238E27FC236}">
                <a16:creationId xmlns:a16="http://schemas.microsoft.com/office/drawing/2014/main" id="{6FFCF0CF-3167-4E3E-BD4A-236ACC247EC0}"/>
              </a:ext>
            </a:extLst>
          </p:cNvPr>
          <p:cNvSpPr/>
          <p:nvPr/>
        </p:nvSpPr>
        <p:spPr>
          <a:xfrm rot="13500280">
            <a:off x="126341" y="458327"/>
            <a:ext cx="2024298" cy="2024298"/>
          </a:xfrm>
          <a:custGeom>
            <a:avLst/>
            <a:gdLst>
              <a:gd name="connsiteX0" fmla="*/ 2024298 w 2024298"/>
              <a:gd name="connsiteY0" fmla="*/ 2024298 h 2024298"/>
              <a:gd name="connsiteX1" fmla="*/ 0 w 2024298"/>
              <a:gd name="connsiteY1" fmla="*/ 0 h 2024298"/>
              <a:gd name="connsiteX2" fmla="*/ 40826 w 2024298"/>
              <a:gd name="connsiteY2" fmla="*/ 0 h 2024298"/>
              <a:gd name="connsiteX3" fmla="*/ 2024298 w 2024298"/>
              <a:gd name="connsiteY3" fmla="*/ 1983472 h 2024298"/>
              <a:gd name="connsiteX4" fmla="*/ 2024298 w 2024298"/>
              <a:gd name="connsiteY4" fmla="*/ 2024298 h 2024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24298" h="2024298">
                <a:moveTo>
                  <a:pt x="2024298" y="2024298"/>
                </a:moveTo>
                <a:lnTo>
                  <a:pt x="0" y="0"/>
                </a:lnTo>
                <a:lnTo>
                  <a:pt x="40826" y="0"/>
                </a:lnTo>
                <a:lnTo>
                  <a:pt x="2024298" y="1983472"/>
                </a:lnTo>
                <a:lnTo>
                  <a:pt x="2024298" y="2024298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154" name="Полилиния: фигура 153">
            <a:extLst>
              <a:ext uri="{FF2B5EF4-FFF2-40B4-BE49-F238E27FC236}">
                <a16:creationId xmlns:a16="http://schemas.microsoft.com/office/drawing/2014/main" id="{AB47A61A-6E4C-49A5-A2E8-2410A107CC2A}"/>
              </a:ext>
            </a:extLst>
          </p:cNvPr>
          <p:cNvSpPr/>
          <p:nvPr/>
        </p:nvSpPr>
        <p:spPr>
          <a:xfrm rot="13500280">
            <a:off x="108491" y="501416"/>
            <a:ext cx="1938109" cy="1938109"/>
          </a:xfrm>
          <a:custGeom>
            <a:avLst/>
            <a:gdLst>
              <a:gd name="connsiteX0" fmla="*/ 1938109 w 1938109"/>
              <a:gd name="connsiteY0" fmla="*/ 1938109 h 1938109"/>
              <a:gd name="connsiteX1" fmla="*/ 0 w 1938109"/>
              <a:gd name="connsiteY1" fmla="*/ 0 h 1938109"/>
              <a:gd name="connsiteX2" fmla="*/ 40826 w 1938109"/>
              <a:gd name="connsiteY2" fmla="*/ 0 h 1938109"/>
              <a:gd name="connsiteX3" fmla="*/ 1938109 w 1938109"/>
              <a:gd name="connsiteY3" fmla="*/ 1897283 h 1938109"/>
              <a:gd name="connsiteX4" fmla="*/ 1938109 w 1938109"/>
              <a:gd name="connsiteY4" fmla="*/ 1938109 h 1938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38109" h="1938109">
                <a:moveTo>
                  <a:pt x="1938109" y="1938109"/>
                </a:moveTo>
                <a:lnTo>
                  <a:pt x="0" y="0"/>
                </a:lnTo>
                <a:lnTo>
                  <a:pt x="40826" y="0"/>
                </a:lnTo>
                <a:lnTo>
                  <a:pt x="1938109" y="1897283"/>
                </a:lnTo>
                <a:lnTo>
                  <a:pt x="1938109" y="1938109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153" name="Полилиния: фигура 152">
            <a:extLst>
              <a:ext uri="{FF2B5EF4-FFF2-40B4-BE49-F238E27FC236}">
                <a16:creationId xmlns:a16="http://schemas.microsoft.com/office/drawing/2014/main" id="{FC8CDBA7-BF04-4719-8D66-513A71ECCAFF}"/>
              </a:ext>
            </a:extLst>
          </p:cNvPr>
          <p:cNvSpPr/>
          <p:nvPr/>
        </p:nvSpPr>
        <p:spPr>
          <a:xfrm rot="13500280">
            <a:off x="90475" y="544906"/>
            <a:ext cx="1853055" cy="1851921"/>
          </a:xfrm>
          <a:custGeom>
            <a:avLst/>
            <a:gdLst>
              <a:gd name="connsiteX0" fmla="*/ 1851921 w 1853055"/>
              <a:gd name="connsiteY0" fmla="*/ 1851921 h 1851921"/>
              <a:gd name="connsiteX1" fmla="*/ 0 w 1853055"/>
              <a:gd name="connsiteY1" fmla="*/ 0 h 1851921"/>
              <a:gd name="connsiteX2" fmla="*/ 40826 w 1853055"/>
              <a:gd name="connsiteY2" fmla="*/ 0 h 1851921"/>
              <a:gd name="connsiteX3" fmla="*/ 1853055 w 1853055"/>
              <a:gd name="connsiteY3" fmla="*/ 1811094 h 1851921"/>
              <a:gd name="connsiteX4" fmla="*/ 1851920 w 1853055"/>
              <a:gd name="connsiteY4" fmla="*/ 1811094 h 1851921"/>
              <a:gd name="connsiteX5" fmla="*/ 1851921 w 1853055"/>
              <a:gd name="connsiteY5" fmla="*/ 1851921 h 1851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53055" h="1851921">
                <a:moveTo>
                  <a:pt x="1851921" y="1851921"/>
                </a:moveTo>
                <a:lnTo>
                  <a:pt x="0" y="0"/>
                </a:lnTo>
                <a:lnTo>
                  <a:pt x="40826" y="0"/>
                </a:lnTo>
                <a:lnTo>
                  <a:pt x="1853055" y="1811094"/>
                </a:lnTo>
                <a:lnTo>
                  <a:pt x="1851920" y="1811094"/>
                </a:lnTo>
                <a:lnTo>
                  <a:pt x="1851921" y="1851921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152" name="Полилиния: Фигура 151">
            <a:extLst>
              <a:ext uri="{FF2B5EF4-FFF2-40B4-BE49-F238E27FC236}">
                <a16:creationId xmlns:a16="http://schemas.microsoft.com/office/drawing/2014/main" id="{79CDC826-71AB-4245-AC5F-8DC9DB2BBCE0}"/>
              </a:ext>
            </a:extLst>
          </p:cNvPr>
          <p:cNvSpPr/>
          <p:nvPr/>
        </p:nvSpPr>
        <p:spPr>
          <a:xfrm rot="13500280">
            <a:off x="72624" y="587994"/>
            <a:ext cx="1766866" cy="1765732"/>
          </a:xfrm>
          <a:custGeom>
            <a:avLst/>
            <a:gdLst>
              <a:gd name="connsiteX0" fmla="*/ 1765732 w 1766866"/>
              <a:gd name="connsiteY0" fmla="*/ 1765732 h 1765732"/>
              <a:gd name="connsiteX1" fmla="*/ 0 w 1766866"/>
              <a:gd name="connsiteY1" fmla="*/ 0 h 1765732"/>
              <a:gd name="connsiteX2" fmla="*/ 40826 w 1766866"/>
              <a:gd name="connsiteY2" fmla="*/ 0 h 1765732"/>
              <a:gd name="connsiteX3" fmla="*/ 1766866 w 1766866"/>
              <a:gd name="connsiteY3" fmla="*/ 1724906 h 1765732"/>
              <a:gd name="connsiteX4" fmla="*/ 1765731 w 1766866"/>
              <a:gd name="connsiteY4" fmla="*/ 1724906 h 1765732"/>
              <a:gd name="connsiteX5" fmla="*/ 1765732 w 1766866"/>
              <a:gd name="connsiteY5" fmla="*/ 1765732 h 1765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66866" h="1765732">
                <a:moveTo>
                  <a:pt x="1765732" y="1765732"/>
                </a:moveTo>
                <a:lnTo>
                  <a:pt x="0" y="0"/>
                </a:lnTo>
                <a:lnTo>
                  <a:pt x="40826" y="0"/>
                </a:lnTo>
                <a:lnTo>
                  <a:pt x="1766866" y="1724906"/>
                </a:lnTo>
                <a:lnTo>
                  <a:pt x="1765731" y="1724906"/>
                </a:lnTo>
                <a:lnTo>
                  <a:pt x="1765732" y="1765732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151" name="Полилиния: Фигура 150">
            <a:extLst>
              <a:ext uri="{FF2B5EF4-FFF2-40B4-BE49-F238E27FC236}">
                <a16:creationId xmlns:a16="http://schemas.microsoft.com/office/drawing/2014/main" id="{4DE1670F-43B8-4EA8-878C-AC3FF1921E21}"/>
              </a:ext>
            </a:extLst>
          </p:cNvPr>
          <p:cNvSpPr/>
          <p:nvPr/>
        </p:nvSpPr>
        <p:spPr>
          <a:xfrm rot="13500280">
            <a:off x="55175" y="630117"/>
            <a:ext cx="1680678" cy="1680677"/>
          </a:xfrm>
          <a:custGeom>
            <a:avLst/>
            <a:gdLst>
              <a:gd name="connsiteX0" fmla="*/ 1680678 w 1680678"/>
              <a:gd name="connsiteY0" fmla="*/ 1680677 h 1680677"/>
              <a:gd name="connsiteX1" fmla="*/ 0 w 1680678"/>
              <a:gd name="connsiteY1" fmla="*/ 0 h 1680677"/>
              <a:gd name="connsiteX2" fmla="*/ 40826 w 1680678"/>
              <a:gd name="connsiteY2" fmla="*/ 0 h 1680677"/>
              <a:gd name="connsiteX3" fmla="*/ 1680678 w 1680678"/>
              <a:gd name="connsiteY3" fmla="*/ 1639851 h 1680677"/>
              <a:gd name="connsiteX4" fmla="*/ 1680678 w 1680678"/>
              <a:gd name="connsiteY4" fmla="*/ 1680677 h 1680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0678" h="1680677">
                <a:moveTo>
                  <a:pt x="1680678" y="1680677"/>
                </a:moveTo>
                <a:lnTo>
                  <a:pt x="0" y="0"/>
                </a:lnTo>
                <a:lnTo>
                  <a:pt x="40826" y="0"/>
                </a:lnTo>
                <a:lnTo>
                  <a:pt x="1680678" y="1639851"/>
                </a:lnTo>
                <a:lnTo>
                  <a:pt x="1680678" y="1680677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150" name="Полилиния: Фигура 149">
            <a:extLst>
              <a:ext uri="{FF2B5EF4-FFF2-40B4-BE49-F238E27FC236}">
                <a16:creationId xmlns:a16="http://schemas.microsoft.com/office/drawing/2014/main" id="{4AE780ED-EF51-4AD7-A73F-01E563D0E8BC}"/>
              </a:ext>
            </a:extLst>
          </p:cNvPr>
          <p:cNvSpPr/>
          <p:nvPr/>
        </p:nvSpPr>
        <p:spPr>
          <a:xfrm rot="13500280">
            <a:off x="37325" y="673206"/>
            <a:ext cx="1594489" cy="1594489"/>
          </a:xfrm>
          <a:custGeom>
            <a:avLst/>
            <a:gdLst>
              <a:gd name="connsiteX0" fmla="*/ 1594489 w 1594489"/>
              <a:gd name="connsiteY0" fmla="*/ 1594489 h 1594489"/>
              <a:gd name="connsiteX1" fmla="*/ 0 w 1594489"/>
              <a:gd name="connsiteY1" fmla="*/ 0 h 1594489"/>
              <a:gd name="connsiteX2" fmla="*/ 40826 w 1594489"/>
              <a:gd name="connsiteY2" fmla="*/ 0 h 1594489"/>
              <a:gd name="connsiteX3" fmla="*/ 1594489 w 1594489"/>
              <a:gd name="connsiteY3" fmla="*/ 1553663 h 1594489"/>
              <a:gd name="connsiteX4" fmla="*/ 1594489 w 1594489"/>
              <a:gd name="connsiteY4" fmla="*/ 1594489 h 1594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4489" h="1594489">
                <a:moveTo>
                  <a:pt x="1594489" y="1594489"/>
                </a:moveTo>
                <a:lnTo>
                  <a:pt x="0" y="0"/>
                </a:lnTo>
                <a:lnTo>
                  <a:pt x="40826" y="0"/>
                </a:lnTo>
                <a:lnTo>
                  <a:pt x="1594489" y="1553663"/>
                </a:lnTo>
                <a:lnTo>
                  <a:pt x="1594489" y="1594489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149" name="Полилиния: Фигура 148">
            <a:extLst>
              <a:ext uri="{FF2B5EF4-FFF2-40B4-BE49-F238E27FC236}">
                <a16:creationId xmlns:a16="http://schemas.microsoft.com/office/drawing/2014/main" id="{BE269AE3-65CE-4B86-B8B1-413783695039}"/>
              </a:ext>
            </a:extLst>
          </p:cNvPr>
          <p:cNvSpPr/>
          <p:nvPr/>
        </p:nvSpPr>
        <p:spPr>
          <a:xfrm rot="13500280">
            <a:off x="19309" y="716696"/>
            <a:ext cx="1509435" cy="1508300"/>
          </a:xfrm>
          <a:custGeom>
            <a:avLst/>
            <a:gdLst>
              <a:gd name="connsiteX0" fmla="*/ 1508301 w 1509435"/>
              <a:gd name="connsiteY0" fmla="*/ 1508300 h 1508300"/>
              <a:gd name="connsiteX1" fmla="*/ 0 w 1509435"/>
              <a:gd name="connsiteY1" fmla="*/ 0 h 1508300"/>
              <a:gd name="connsiteX2" fmla="*/ 40826 w 1509435"/>
              <a:gd name="connsiteY2" fmla="*/ 0 h 1508300"/>
              <a:gd name="connsiteX3" fmla="*/ 1509435 w 1509435"/>
              <a:gd name="connsiteY3" fmla="*/ 1467474 h 1508300"/>
              <a:gd name="connsiteX4" fmla="*/ 1508301 w 1509435"/>
              <a:gd name="connsiteY4" fmla="*/ 1467474 h 1508300"/>
              <a:gd name="connsiteX5" fmla="*/ 1508301 w 1509435"/>
              <a:gd name="connsiteY5" fmla="*/ 1508300 h 1508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09435" h="1508300">
                <a:moveTo>
                  <a:pt x="1508301" y="1508300"/>
                </a:moveTo>
                <a:lnTo>
                  <a:pt x="0" y="0"/>
                </a:lnTo>
                <a:lnTo>
                  <a:pt x="40826" y="0"/>
                </a:lnTo>
                <a:lnTo>
                  <a:pt x="1509435" y="1467474"/>
                </a:lnTo>
                <a:lnTo>
                  <a:pt x="1508301" y="1467474"/>
                </a:lnTo>
                <a:lnTo>
                  <a:pt x="1508301" y="1508300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148" name="Полилиния: Фигура 147">
            <a:extLst>
              <a:ext uri="{FF2B5EF4-FFF2-40B4-BE49-F238E27FC236}">
                <a16:creationId xmlns:a16="http://schemas.microsoft.com/office/drawing/2014/main" id="{C35E0649-74BB-4271-BE7D-1F2ED094753E}"/>
              </a:ext>
            </a:extLst>
          </p:cNvPr>
          <p:cNvSpPr/>
          <p:nvPr/>
        </p:nvSpPr>
        <p:spPr>
          <a:xfrm rot="13500280">
            <a:off x="1859" y="758817"/>
            <a:ext cx="1423246" cy="1423247"/>
          </a:xfrm>
          <a:custGeom>
            <a:avLst/>
            <a:gdLst>
              <a:gd name="connsiteX0" fmla="*/ 1423246 w 1423246"/>
              <a:gd name="connsiteY0" fmla="*/ 1423247 h 1423247"/>
              <a:gd name="connsiteX1" fmla="*/ 0 w 1423246"/>
              <a:gd name="connsiteY1" fmla="*/ 0 h 1423247"/>
              <a:gd name="connsiteX2" fmla="*/ 40825 w 1423246"/>
              <a:gd name="connsiteY2" fmla="*/ 0 h 1423247"/>
              <a:gd name="connsiteX3" fmla="*/ 1423246 w 1423246"/>
              <a:gd name="connsiteY3" fmla="*/ 1382420 h 1423247"/>
              <a:gd name="connsiteX4" fmla="*/ 1423246 w 1423246"/>
              <a:gd name="connsiteY4" fmla="*/ 1423247 h 1423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3246" h="1423247">
                <a:moveTo>
                  <a:pt x="1423246" y="1423247"/>
                </a:moveTo>
                <a:lnTo>
                  <a:pt x="0" y="0"/>
                </a:lnTo>
                <a:lnTo>
                  <a:pt x="40825" y="0"/>
                </a:lnTo>
                <a:lnTo>
                  <a:pt x="1423246" y="1382420"/>
                </a:lnTo>
                <a:lnTo>
                  <a:pt x="1423246" y="1423247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147" name="Полилиния: Фигура 146">
            <a:extLst>
              <a:ext uri="{FF2B5EF4-FFF2-40B4-BE49-F238E27FC236}">
                <a16:creationId xmlns:a16="http://schemas.microsoft.com/office/drawing/2014/main" id="{6C2D71F3-0A7A-4745-A34F-CE00E95F927C}"/>
              </a:ext>
            </a:extLst>
          </p:cNvPr>
          <p:cNvSpPr/>
          <p:nvPr/>
        </p:nvSpPr>
        <p:spPr>
          <a:xfrm rot="13500280">
            <a:off x="-15991" y="801908"/>
            <a:ext cx="1337057" cy="1337057"/>
          </a:xfrm>
          <a:custGeom>
            <a:avLst/>
            <a:gdLst>
              <a:gd name="connsiteX0" fmla="*/ 1337057 w 1337057"/>
              <a:gd name="connsiteY0" fmla="*/ 1337057 h 1337057"/>
              <a:gd name="connsiteX1" fmla="*/ 0 w 1337057"/>
              <a:gd name="connsiteY1" fmla="*/ 0 h 1337057"/>
              <a:gd name="connsiteX2" fmla="*/ 40826 w 1337057"/>
              <a:gd name="connsiteY2" fmla="*/ 0 h 1337057"/>
              <a:gd name="connsiteX3" fmla="*/ 1337057 w 1337057"/>
              <a:gd name="connsiteY3" fmla="*/ 1296231 h 1337057"/>
              <a:gd name="connsiteX4" fmla="*/ 1337057 w 1337057"/>
              <a:gd name="connsiteY4" fmla="*/ 1337057 h 1337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37057" h="1337057">
                <a:moveTo>
                  <a:pt x="1337057" y="1337057"/>
                </a:moveTo>
                <a:lnTo>
                  <a:pt x="0" y="0"/>
                </a:lnTo>
                <a:lnTo>
                  <a:pt x="40826" y="0"/>
                </a:lnTo>
                <a:lnTo>
                  <a:pt x="1337057" y="1296231"/>
                </a:lnTo>
                <a:lnTo>
                  <a:pt x="1337057" y="1337057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146" name="Полилиния: Фигура 145">
            <a:extLst>
              <a:ext uri="{FF2B5EF4-FFF2-40B4-BE49-F238E27FC236}">
                <a16:creationId xmlns:a16="http://schemas.microsoft.com/office/drawing/2014/main" id="{51BF2AB6-6873-4ED8-98DB-4A9398AF7324}"/>
              </a:ext>
            </a:extLst>
          </p:cNvPr>
          <p:cNvSpPr/>
          <p:nvPr/>
        </p:nvSpPr>
        <p:spPr>
          <a:xfrm rot="13500280">
            <a:off x="-33841" y="844997"/>
            <a:ext cx="1250869" cy="1250869"/>
          </a:xfrm>
          <a:custGeom>
            <a:avLst/>
            <a:gdLst>
              <a:gd name="connsiteX0" fmla="*/ 1250869 w 1250869"/>
              <a:gd name="connsiteY0" fmla="*/ 1250869 h 1250869"/>
              <a:gd name="connsiteX1" fmla="*/ 0 w 1250869"/>
              <a:gd name="connsiteY1" fmla="*/ 0 h 1250869"/>
              <a:gd name="connsiteX2" fmla="*/ 40825 w 1250869"/>
              <a:gd name="connsiteY2" fmla="*/ 0 h 1250869"/>
              <a:gd name="connsiteX3" fmla="*/ 1250869 w 1250869"/>
              <a:gd name="connsiteY3" fmla="*/ 1210042 h 1250869"/>
              <a:gd name="connsiteX4" fmla="*/ 1250869 w 1250869"/>
              <a:gd name="connsiteY4" fmla="*/ 1250869 h 1250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0869" h="1250869">
                <a:moveTo>
                  <a:pt x="1250869" y="1250869"/>
                </a:moveTo>
                <a:lnTo>
                  <a:pt x="0" y="0"/>
                </a:lnTo>
                <a:lnTo>
                  <a:pt x="40825" y="0"/>
                </a:lnTo>
                <a:lnTo>
                  <a:pt x="1250869" y="1210042"/>
                </a:lnTo>
                <a:lnTo>
                  <a:pt x="1250869" y="1250869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145" name="Полилиния: фигура 144">
            <a:extLst>
              <a:ext uri="{FF2B5EF4-FFF2-40B4-BE49-F238E27FC236}">
                <a16:creationId xmlns:a16="http://schemas.microsoft.com/office/drawing/2014/main" id="{38BEE1DC-3180-496F-B9F2-0541143A9C65}"/>
              </a:ext>
            </a:extLst>
          </p:cNvPr>
          <p:cNvSpPr/>
          <p:nvPr/>
        </p:nvSpPr>
        <p:spPr>
          <a:xfrm rot="13500280">
            <a:off x="-51857" y="888486"/>
            <a:ext cx="1165814" cy="1164680"/>
          </a:xfrm>
          <a:custGeom>
            <a:avLst/>
            <a:gdLst>
              <a:gd name="connsiteX0" fmla="*/ 1164680 w 1165814"/>
              <a:gd name="connsiteY0" fmla="*/ 1164680 h 1164680"/>
              <a:gd name="connsiteX1" fmla="*/ 0 w 1165814"/>
              <a:gd name="connsiteY1" fmla="*/ 1 h 1164680"/>
              <a:gd name="connsiteX2" fmla="*/ 40825 w 1165814"/>
              <a:gd name="connsiteY2" fmla="*/ 0 h 1164680"/>
              <a:gd name="connsiteX3" fmla="*/ 1165814 w 1165814"/>
              <a:gd name="connsiteY3" fmla="*/ 1123854 h 1164680"/>
              <a:gd name="connsiteX4" fmla="*/ 1164680 w 1165814"/>
              <a:gd name="connsiteY4" fmla="*/ 1123854 h 1164680"/>
              <a:gd name="connsiteX5" fmla="*/ 1164680 w 1165814"/>
              <a:gd name="connsiteY5" fmla="*/ 1164680 h 1164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65814" h="1164680">
                <a:moveTo>
                  <a:pt x="1164680" y="1164680"/>
                </a:moveTo>
                <a:lnTo>
                  <a:pt x="0" y="1"/>
                </a:lnTo>
                <a:lnTo>
                  <a:pt x="40825" y="0"/>
                </a:lnTo>
                <a:lnTo>
                  <a:pt x="1165814" y="1123854"/>
                </a:lnTo>
                <a:lnTo>
                  <a:pt x="1164680" y="1123854"/>
                </a:lnTo>
                <a:lnTo>
                  <a:pt x="1164680" y="1164680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144" name="Полилиния: Фигура 143">
            <a:extLst>
              <a:ext uri="{FF2B5EF4-FFF2-40B4-BE49-F238E27FC236}">
                <a16:creationId xmlns:a16="http://schemas.microsoft.com/office/drawing/2014/main" id="{D39D863D-C379-4E72-B276-53F62D7E2B98}"/>
              </a:ext>
            </a:extLst>
          </p:cNvPr>
          <p:cNvSpPr/>
          <p:nvPr/>
        </p:nvSpPr>
        <p:spPr>
          <a:xfrm rot="13500280">
            <a:off x="-69307" y="930608"/>
            <a:ext cx="1079626" cy="1079626"/>
          </a:xfrm>
          <a:custGeom>
            <a:avLst/>
            <a:gdLst>
              <a:gd name="connsiteX0" fmla="*/ 1079626 w 1079626"/>
              <a:gd name="connsiteY0" fmla="*/ 1079626 h 1079626"/>
              <a:gd name="connsiteX1" fmla="*/ 0 w 1079626"/>
              <a:gd name="connsiteY1" fmla="*/ 1 h 1079626"/>
              <a:gd name="connsiteX2" fmla="*/ 40826 w 1079626"/>
              <a:gd name="connsiteY2" fmla="*/ 0 h 1079626"/>
              <a:gd name="connsiteX3" fmla="*/ 1079626 w 1079626"/>
              <a:gd name="connsiteY3" fmla="*/ 1038800 h 1079626"/>
              <a:gd name="connsiteX4" fmla="*/ 1079626 w 1079626"/>
              <a:gd name="connsiteY4" fmla="*/ 1079626 h 1079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9626" h="1079626">
                <a:moveTo>
                  <a:pt x="1079626" y="1079626"/>
                </a:moveTo>
                <a:lnTo>
                  <a:pt x="0" y="1"/>
                </a:lnTo>
                <a:lnTo>
                  <a:pt x="40826" y="0"/>
                </a:lnTo>
                <a:lnTo>
                  <a:pt x="1079626" y="1038800"/>
                </a:lnTo>
                <a:lnTo>
                  <a:pt x="1079626" y="1079626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143" name="Полилиния: Фигура 142">
            <a:extLst>
              <a:ext uri="{FF2B5EF4-FFF2-40B4-BE49-F238E27FC236}">
                <a16:creationId xmlns:a16="http://schemas.microsoft.com/office/drawing/2014/main" id="{9079BA6D-6450-46A6-9874-663ABFE497CE}"/>
              </a:ext>
            </a:extLst>
          </p:cNvPr>
          <p:cNvSpPr/>
          <p:nvPr/>
        </p:nvSpPr>
        <p:spPr>
          <a:xfrm rot="13500280">
            <a:off x="-87157" y="973697"/>
            <a:ext cx="993437" cy="993438"/>
          </a:xfrm>
          <a:custGeom>
            <a:avLst/>
            <a:gdLst>
              <a:gd name="connsiteX0" fmla="*/ 993437 w 993437"/>
              <a:gd name="connsiteY0" fmla="*/ 993438 h 993438"/>
              <a:gd name="connsiteX1" fmla="*/ 0 w 993437"/>
              <a:gd name="connsiteY1" fmla="*/ 0 h 993438"/>
              <a:gd name="connsiteX2" fmla="*/ 40825 w 993437"/>
              <a:gd name="connsiteY2" fmla="*/ 1 h 993438"/>
              <a:gd name="connsiteX3" fmla="*/ 993437 w 993437"/>
              <a:gd name="connsiteY3" fmla="*/ 952612 h 993438"/>
              <a:gd name="connsiteX4" fmla="*/ 993437 w 993437"/>
              <a:gd name="connsiteY4" fmla="*/ 993438 h 993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3437" h="993438">
                <a:moveTo>
                  <a:pt x="993437" y="993438"/>
                </a:moveTo>
                <a:lnTo>
                  <a:pt x="0" y="0"/>
                </a:lnTo>
                <a:lnTo>
                  <a:pt x="40825" y="1"/>
                </a:lnTo>
                <a:lnTo>
                  <a:pt x="993437" y="952612"/>
                </a:lnTo>
                <a:lnTo>
                  <a:pt x="993437" y="993438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142" name="Полилиния: Фигура 141">
            <a:extLst>
              <a:ext uri="{FF2B5EF4-FFF2-40B4-BE49-F238E27FC236}">
                <a16:creationId xmlns:a16="http://schemas.microsoft.com/office/drawing/2014/main" id="{A4CFFBA8-B565-42FA-9C0D-4FC6525B06C1}"/>
              </a:ext>
            </a:extLst>
          </p:cNvPr>
          <p:cNvSpPr/>
          <p:nvPr/>
        </p:nvSpPr>
        <p:spPr>
          <a:xfrm rot="13500280">
            <a:off x="-105173" y="1017188"/>
            <a:ext cx="908383" cy="907248"/>
          </a:xfrm>
          <a:custGeom>
            <a:avLst/>
            <a:gdLst>
              <a:gd name="connsiteX0" fmla="*/ 907249 w 908383"/>
              <a:gd name="connsiteY0" fmla="*/ 907248 h 907248"/>
              <a:gd name="connsiteX1" fmla="*/ 0 w 908383"/>
              <a:gd name="connsiteY1" fmla="*/ 0 h 907248"/>
              <a:gd name="connsiteX2" fmla="*/ 40827 w 908383"/>
              <a:gd name="connsiteY2" fmla="*/ 0 h 907248"/>
              <a:gd name="connsiteX3" fmla="*/ 908383 w 908383"/>
              <a:gd name="connsiteY3" fmla="*/ 866422 h 907248"/>
              <a:gd name="connsiteX4" fmla="*/ 907249 w 908383"/>
              <a:gd name="connsiteY4" fmla="*/ 866422 h 907248"/>
              <a:gd name="connsiteX5" fmla="*/ 907249 w 908383"/>
              <a:gd name="connsiteY5" fmla="*/ 907248 h 9072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383" h="907248">
                <a:moveTo>
                  <a:pt x="907249" y="907248"/>
                </a:moveTo>
                <a:lnTo>
                  <a:pt x="0" y="0"/>
                </a:lnTo>
                <a:lnTo>
                  <a:pt x="40827" y="0"/>
                </a:lnTo>
                <a:lnTo>
                  <a:pt x="908383" y="866422"/>
                </a:lnTo>
                <a:lnTo>
                  <a:pt x="907249" y="866422"/>
                </a:lnTo>
                <a:lnTo>
                  <a:pt x="907249" y="907248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141" name="Полилиния: Фигура 140">
            <a:extLst>
              <a:ext uri="{FF2B5EF4-FFF2-40B4-BE49-F238E27FC236}">
                <a16:creationId xmlns:a16="http://schemas.microsoft.com/office/drawing/2014/main" id="{98016DB4-3354-4E78-B07E-1D722297B864}"/>
              </a:ext>
            </a:extLst>
          </p:cNvPr>
          <p:cNvSpPr/>
          <p:nvPr/>
        </p:nvSpPr>
        <p:spPr>
          <a:xfrm rot="13500280">
            <a:off x="-123024" y="1060277"/>
            <a:ext cx="822195" cy="821061"/>
          </a:xfrm>
          <a:custGeom>
            <a:avLst/>
            <a:gdLst>
              <a:gd name="connsiteX0" fmla="*/ 821060 w 822195"/>
              <a:gd name="connsiteY0" fmla="*/ 821061 h 821061"/>
              <a:gd name="connsiteX1" fmla="*/ 0 w 822195"/>
              <a:gd name="connsiteY1" fmla="*/ 0 h 821061"/>
              <a:gd name="connsiteX2" fmla="*/ 40826 w 822195"/>
              <a:gd name="connsiteY2" fmla="*/ 1 h 821061"/>
              <a:gd name="connsiteX3" fmla="*/ 822195 w 822195"/>
              <a:gd name="connsiteY3" fmla="*/ 780235 h 821061"/>
              <a:gd name="connsiteX4" fmla="*/ 821060 w 822195"/>
              <a:gd name="connsiteY4" fmla="*/ 780235 h 821061"/>
              <a:gd name="connsiteX5" fmla="*/ 821060 w 822195"/>
              <a:gd name="connsiteY5" fmla="*/ 821061 h 821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22195" h="821061">
                <a:moveTo>
                  <a:pt x="821060" y="821061"/>
                </a:moveTo>
                <a:lnTo>
                  <a:pt x="0" y="0"/>
                </a:lnTo>
                <a:lnTo>
                  <a:pt x="40826" y="1"/>
                </a:lnTo>
                <a:lnTo>
                  <a:pt x="822195" y="780235"/>
                </a:lnTo>
                <a:lnTo>
                  <a:pt x="821060" y="780235"/>
                </a:lnTo>
                <a:lnTo>
                  <a:pt x="821060" y="821061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140" name="Полилиния: Фигура 139">
            <a:extLst>
              <a:ext uri="{FF2B5EF4-FFF2-40B4-BE49-F238E27FC236}">
                <a16:creationId xmlns:a16="http://schemas.microsoft.com/office/drawing/2014/main" id="{0CB1EA35-0D05-4F13-871D-0CAB5CECD44A}"/>
              </a:ext>
            </a:extLst>
          </p:cNvPr>
          <p:cNvSpPr/>
          <p:nvPr/>
        </p:nvSpPr>
        <p:spPr>
          <a:xfrm rot="13500280">
            <a:off x="-140475" y="1102398"/>
            <a:ext cx="736006" cy="736005"/>
          </a:xfrm>
          <a:custGeom>
            <a:avLst/>
            <a:gdLst>
              <a:gd name="connsiteX0" fmla="*/ 736005 w 736006"/>
              <a:gd name="connsiteY0" fmla="*/ 736005 h 736005"/>
              <a:gd name="connsiteX1" fmla="*/ 0 w 736006"/>
              <a:gd name="connsiteY1" fmla="*/ 0 h 736005"/>
              <a:gd name="connsiteX2" fmla="*/ 40826 w 736006"/>
              <a:gd name="connsiteY2" fmla="*/ 0 h 736005"/>
              <a:gd name="connsiteX3" fmla="*/ 736006 w 736006"/>
              <a:gd name="connsiteY3" fmla="*/ 695179 h 736005"/>
              <a:gd name="connsiteX4" fmla="*/ 736005 w 736006"/>
              <a:gd name="connsiteY4" fmla="*/ 736005 h 736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006" h="736005">
                <a:moveTo>
                  <a:pt x="736005" y="736005"/>
                </a:moveTo>
                <a:lnTo>
                  <a:pt x="0" y="0"/>
                </a:lnTo>
                <a:lnTo>
                  <a:pt x="40826" y="0"/>
                </a:lnTo>
                <a:lnTo>
                  <a:pt x="736006" y="695179"/>
                </a:lnTo>
                <a:lnTo>
                  <a:pt x="736005" y="736005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139" name="Полилиния: Фигура 138">
            <a:extLst>
              <a:ext uri="{FF2B5EF4-FFF2-40B4-BE49-F238E27FC236}">
                <a16:creationId xmlns:a16="http://schemas.microsoft.com/office/drawing/2014/main" id="{17F84AF5-3C7F-4D42-92A9-CCA3CDB8EB55}"/>
              </a:ext>
            </a:extLst>
          </p:cNvPr>
          <p:cNvSpPr/>
          <p:nvPr/>
        </p:nvSpPr>
        <p:spPr>
          <a:xfrm rot="13500280">
            <a:off x="-158323" y="1145488"/>
            <a:ext cx="649817" cy="649817"/>
          </a:xfrm>
          <a:custGeom>
            <a:avLst/>
            <a:gdLst>
              <a:gd name="connsiteX0" fmla="*/ 649817 w 649817"/>
              <a:gd name="connsiteY0" fmla="*/ 649817 h 649817"/>
              <a:gd name="connsiteX1" fmla="*/ 0 w 649817"/>
              <a:gd name="connsiteY1" fmla="*/ 0 h 649817"/>
              <a:gd name="connsiteX2" fmla="*/ 40826 w 649817"/>
              <a:gd name="connsiteY2" fmla="*/ 0 h 649817"/>
              <a:gd name="connsiteX3" fmla="*/ 649817 w 649817"/>
              <a:gd name="connsiteY3" fmla="*/ 608990 h 649817"/>
              <a:gd name="connsiteX4" fmla="*/ 649817 w 649817"/>
              <a:gd name="connsiteY4" fmla="*/ 649817 h 649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9817" h="649817">
                <a:moveTo>
                  <a:pt x="649817" y="649817"/>
                </a:moveTo>
                <a:lnTo>
                  <a:pt x="0" y="0"/>
                </a:lnTo>
                <a:lnTo>
                  <a:pt x="40826" y="0"/>
                </a:lnTo>
                <a:lnTo>
                  <a:pt x="649817" y="608990"/>
                </a:lnTo>
                <a:lnTo>
                  <a:pt x="649817" y="649817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138" name="Полилиния: Фигура 137">
            <a:extLst>
              <a:ext uri="{FF2B5EF4-FFF2-40B4-BE49-F238E27FC236}">
                <a16:creationId xmlns:a16="http://schemas.microsoft.com/office/drawing/2014/main" id="{FA8E90CE-90F4-42ED-AAAF-0F139BE4E3D5}"/>
              </a:ext>
            </a:extLst>
          </p:cNvPr>
          <p:cNvSpPr/>
          <p:nvPr/>
        </p:nvSpPr>
        <p:spPr>
          <a:xfrm rot="13500280">
            <a:off x="-176338" y="1188978"/>
            <a:ext cx="564761" cy="563628"/>
          </a:xfrm>
          <a:custGeom>
            <a:avLst/>
            <a:gdLst>
              <a:gd name="connsiteX0" fmla="*/ 563628 w 564761"/>
              <a:gd name="connsiteY0" fmla="*/ 563628 h 563628"/>
              <a:gd name="connsiteX1" fmla="*/ 0 w 564761"/>
              <a:gd name="connsiteY1" fmla="*/ 0 h 563628"/>
              <a:gd name="connsiteX2" fmla="*/ 40826 w 564761"/>
              <a:gd name="connsiteY2" fmla="*/ 0 h 563628"/>
              <a:gd name="connsiteX3" fmla="*/ 564761 w 564761"/>
              <a:gd name="connsiteY3" fmla="*/ 522802 h 563628"/>
              <a:gd name="connsiteX4" fmla="*/ 563629 w 564761"/>
              <a:gd name="connsiteY4" fmla="*/ 522802 h 563628"/>
              <a:gd name="connsiteX5" fmla="*/ 563628 w 564761"/>
              <a:gd name="connsiteY5" fmla="*/ 563628 h 563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4761" h="563628">
                <a:moveTo>
                  <a:pt x="563628" y="563628"/>
                </a:moveTo>
                <a:lnTo>
                  <a:pt x="0" y="0"/>
                </a:lnTo>
                <a:lnTo>
                  <a:pt x="40826" y="0"/>
                </a:lnTo>
                <a:lnTo>
                  <a:pt x="564761" y="522802"/>
                </a:lnTo>
                <a:lnTo>
                  <a:pt x="563629" y="522802"/>
                </a:lnTo>
                <a:lnTo>
                  <a:pt x="563628" y="563628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137" name="Полилиния: фигура 136">
            <a:extLst>
              <a:ext uri="{FF2B5EF4-FFF2-40B4-BE49-F238E27FC236}">
                <a16:creationId xmlns:a16="http://schemas.microsoft.com/office/drawing/2014/main" id="{7C1C105E-FE0D-4A36-AE5B-BBA110F6EE53}"/>
              </a:ext>
            </a:extLst>
          </p:cNvPr>
          <p:cNvSpPr/>
          <p:nvPr userDrawn="1"/>
        </p:nvSpPr>
        <p:spPr>
          <a:xfrm rot="13500280">
            <a:off x="-194190" y="1232066"/>
            <a:ext cx="478574" cy="477440"/>
          </a:xfrm>
          <a:custGeom>
            <a:avLst/>
            <a:gdLst>
              <a:gd name="connsiteX0" fmla="*/ 478574 w 478574"/>
              <a:gd name="connsiteY0" fmla="*/ 477440 h 477440"/>
              <a:gd name="connsiteX1" fmla="*/ 0 w 478574"/>
              <a:gd name="connsiteY1" fmla="*/ 0 h 477440"/>
              <a:gd name="connsiteX2" fmla="*/ 40826 w 478574"/>
              <a:gd name="connsiteY2" fmla="*/ 0 h 477440"/>
              <a:gd name="connsiteX3" fmla="*/ 478573 w 478574"/>
              <a:gd name="connsiteY3" fmla="*/ 437747 h 477440"/>
              <a:gd name="connsiteX4" fmla="*/ 478574 w 478574"/>
              <a:gd name="connsiteY4" fmla="*/ 477440 h 477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8574" h="477440">
                <a:moveTo>
                  <a:pt x="478574" y="477440"/>
                </a:moveTo>
                <a:lnTo>
                  <a:pt x="0" y="0"/>
                </a:lnTo>
                <a:lnTo>
                  <a:pt x="40826" y="0"/>
                </a:lnTo>
                <a:lnTo>
                  <a:pt x="478573" y="437747"/>
                </a:lnTo>
                <a:lnTo>
                  <a:pt x="478574" y="477440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163" name="Полилиния: Фигура 162">
            <a:extLst>
              <a:ext uri="{FF2B5EF4-FFF2-40B4-BE49-F238E27FC236}">
                <a16:creationId xmlns:a16="http://schemas.microsoft.com/office/drawing/2014/main" id="{FEE07693-1822-40D4-88A4-0F663C787D7E}"/>
              </a:ext>
            </a:extLst>
          </p:cNvPr>
          <p:cNvSpPr/>
          <p:nvPr userDrawn="1"/>
        </p:nvSpPr>
        <p:spPr>
          <a:xfrm>
            <a:off x="2202360" y="6829131"/>
            <a:ext cx="918980" cy="28869"/>
          </a:xfrm>
          <a:custGeom>
            <a:avLst/>
            <a:gdLst>
              <a:gd name="connsiteX0" fmla="*/ 0 w 918980"/>
              <a:gd name="connsiteY0" fmla="*/ 0 h 28869"/>
              <a:gd name="connsiteX1" fmla="*/ 918980 w 918980"/>
              <a:gd name="connsiteY1" fmla="*/ 0 h 28869"/>
              <a:gd name="connsiteX2" fmla="*/ 890112 w 918980"/>
              <a:gd name="connsiteY2" fmla="*/ 28868 h 28869"/>
              <a:gd name="connsiteX3" fmla="*/ 28869 w 918980"/>
              <a:gd name="connsiteY3" fmla="*/ 28869 h 28869"/>
              <a:gd name="connsiteX4" fmla="*/ 0 w 918980"/>
              <a:gd name="connsiteY4" fmla="*/ 0 h 28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8980" h="28869">
                <a:moveTo>
                  <a:pt x="0" y="0"/>
                </a:moveTo>
                <a:lnTo>
                  <a:pt x="918980" y="0"/>
                </a:lnTo>
                <a:lnTo>
                  <a:pt x="890112" y="28868"/>
                </a:lnTo>
                <a:lnTo>
                  <a:pt x="28869" y="2886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184" name="Полилиния: фигура 183">
            <a:extLst>
              <a:ext uri="{FF2B5EF4-FFF2-40B4-BE49-F238E27FC236}">
                <a16:creationId xmlns:a16="http://schemas.microsoft.com/office/drawing/2014/main" id="{AD282910-ECE9-4B26-9656-AD1D41D44AC8}"/>
              </a:ext>
            </a:extLst>
          </p:cNvPr>
          <p:cNvSpPr/>
          <p:nvPr userDrawn="1"/>
        </p:nvSpPr>
        <p:spPr>
          <a:xfrm>
            <a:off x="1089323" y="5806086"/>
            <a:ext cx="30139" cy="1051915"/>
          </a:xfrm>
          <a:custGeom>
            <a:avLst/>
            <a:gdLst>
              <a:gd name="connsiteX0" fmla="*/ 28833 w 30139"/>
              <a:gd name="connsiteY0" fmla="*/ 0 h 1051915"/>
              <a:gd name="connsiteX1" fmla="*/ 30139 w 30139"/>
              <a:gd name="connsiteY1" fmla="*/ 1051915 h 1051915"/>
              <a:gd name="connsiteX2" fmla="*/ 1271 w 30139"/>
              <a:gd name="connsiteY2" fmla="*/ 1051915 h 1051915"/>
              <a:gd name="connsiteX3" fmla="*/ 0 w 30139"/>
              <a:gd name="connsiteY3" fmla="*/ 28904 h 1051915"/>
              <a:gd name="connsiteX4" fmla="*/ 28833 w 30139"/>
              <a:gd name="connsiteY4" fmla="*/ 0 h 1051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139" h="1051915">
                <a:moveTo>
                  <a:pt x="28833" y="0"/>
                </a:moveTo>
                <a:lnTo>
                  <a:pt x="30139" y="1051915"/>
                </a:lnTo>
                <a:lnTo>
                  <a:pt x="1271" y="1051915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183" name="Полилиния: Фигура 182">
            <a:extLst>
              <a:ext uri="{FF2B5EF4-FFF2-40B4-BE49-F238E27FC236}">
                <a16:creationId xmlns:a16="http://schemas.microsoft.com/office/drawing/2014/main" id="{7C7A453C-4565-4652-9781-F1488009734C}"/>
              </a:ext>
            </a:extLst>
          </p:cNvPr>
          <p:cNvSpPr/>
          <p:nvPr userDrawn="1"/>
        </p:nvSpPr>
        <p:spPr>
          <a:xfrm>
            <a:off x="1028453" y="5867106"/>
            <a:ext cx="30064" cy="990894"/>
          </a:xfrm>
          <a:custGeom>
            <a:avLst/>
            <a:gdLst>
              <a:gd name="connsiteX0" fmla="*/ 28833 w 30064"/>
              <a:gd name="connsiteY0" fmla="*/ 0 h 990894"/>
              <a:gd name="connsiteX1" fmla="*/ 30064 w 30064"/>
              <a:gd name="connsiteY1" fmla="*/ 990894 h 990894"/>
              <a:gd name="connsiteX2" fmla="*/ 1195 w 30064"/>
              <a:gd name="connsiteY2" fmla="*/ 990894 h 990894"/>
              <a:gd name="connsiteX3" fmla="*/ 0 w 30064"/>
              <a:gd name="connsiteY3" fmla="*/ 28904 h 990894"/>
              <a:gd name="connsiteX4" fmla="*/ 28833 w 30064"/>
              <a:gd name="connsiteY4" fmla="*/ 0 h 990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64" h="990894">
                <a:moveTo>
                  <a:pt x="28833" y="0"/>
                </a:moveTo>
                <a:lnTo>
                  <a:pt x="30064" y="990894"/>
                </a:lnTo>
                <a:lnTo>
                  <a:pt x="1195" y="990894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182" name="Полилиния: Фигура 181">
            <a:extLst>
              <a:ext uri="{FF2B5EF4-FFF2-40B4-BE49-F238E27FC236}">
                <a16:creationId xmlns:a16="http://schemas.microsoft.com/office/drawing/2014/main" id="{DE479407-B0BB-45F1-A93D-05ED5B41F316}"/>
              </a:ext>
            </a:extLst>
          </p:cNvPr>
          <p:cNvSpPr/>
          <p:nvPr userDrawn="1"/>
        </p:nvSpPr>
        <p:spPr>
          <a:xfrm>
            <a:off x="967584" y="5928926"/>
            <a:ext cx="30790" cy="929074"/>
          </a:xfrm>
          <a:custGeom>
            <a:avLst/>
            <a:gdLst>
              <a:gd name="connsiteX0" fmla="*/ 29636 w 30790"/>
              <a:gd name="connsiteY0" fmla="*/ 0 h 929074"/>
              <a:gd name="connsiteX1" fmla="*/ 30790 w 30790"/>
              <a:gd name="connsiteY1" fmla="*/ 929074 h 929074"/>
              <a:gd name="connsiteX2" fmla="*/ 1401 w 30790"/>
              <a:gd name="connsiteY2" fmla="*/ 929074 h 929074"/>
              <a:gd name="connsiteX3" fmla="*/ 0 w 30790"/>
              <a:gd name="connsiteY3" fmla="*/ 28104 h 929074"/>
              <a:gd name="connsiteX4" fmla="*/ 803 w 30790"/>
              <a:gd name="connsiteY4" fmla="*/ 28905 h 929074"/>
              <a:gd name="connsiteX5" fmla="*/ 29636 w 30790"/>
              <a:gd name="connsiteY5" fmla="*/ 0 h 929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790" h="929074">
                <a:moveTo>
                  <a:pt x="29636" y="0"/>
                </a:moveTo>
                <a:lnTo>
                  <a:pt x="30790" y="929074"/>
                </a:lnTo>
                <a:lnTo>
                  <a:pt x="1401" y="929074"/>
                </a:lnTo>
                <a:lnTo>
                  <a:pt x="0" y="28104"/>
                </a:lnTo>
                <a:lnTo>
                  <a:pt x="803" y="28905"/>
                </a:lnTo>
                <a:lnTo>
                  <a:pt x="29636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181" name="Полилиния: Фигура 180">
            <a:extLst>
              <a:ext uri="{FF2B5EF4-FFF2-40B4-BE49-F238E27FC236}">
                <a16:creationId xmlns:a16="http://schemas.microsoft.com/office/drawing/2014/main" id="{0271515D-B4B7-4502-B24F-DC5480444ED0}"/>
              </a:ext>
            </a:extLst>
          </p:cNvPr>
          <p:cNvSpPr/>
          <p:nvPr userDrawn="1"/>
        </p:nvSpPr>
        <p:spPr>
          <a:xfrm>
            <a:off x="906717" y="5989948"/>
            <a:ext cx="30713" cy="868053"/>
          </a:xfrm>
          <a:custGeom>
            <a:avLst/>
            <a:gdLst>
              <a:gd name="connsiteX0" fmla="*/ 29635 w 30713"/>
              <a:gd name="connsiteY0" fmla="*/ 0 h 868053"/>
              <a:gd name="connsiteX1" fmla="*/ 30713 w 30713"/>
              <a:gd name="connsiteY1" fmla="*/ 868053 h 868053"/>
              <a:gd name="connsiteX2" fmla="*/ 1319 w 30713"/>
              <a:gd name="connsiteY2" fmla="*/ 868053 h 868053"/>
              <a:gd name="connsiteX3" fmla="*/ 0 w 30713"/>
              <a:gd name="connsiteY3" fmla="*/ 28103 h 868053"/>
              <a:gd name="connsiteX4" fmla="*/ 802 w 30713"/>
              <a:gd name="connsiteY4" fmla="*/ 28904 h 868053"/>
              <a:gd name="connsiteX5" fmla="*/ 29635 w 30713"/>
              <a:gd name="connsiteY5" fmla="*/ 0 h 868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713" h="868053">
                <a:moveTo>
                  <a:pt x="29635" y="0"/>
                </a:moveTo>
                <a:lnTo>
                  <a:pt x="30713" y="868053"/>
                </a:lnTo>
                <a:lnTo>
                  <a:pt x="1319" y="868053"/>
                </a:lnTo>
                <a:lnTo>
                  <a:pt x="0" y="28103"/>
                </a:lnTo>
                <a:lnTo>
                  <a:pt x="802" y="28904"/>
                </a:lnTo>
                <a:lnTo>
                  <a:pt x="29635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180" name="Полилиния: Фигура 179">
            <a:extLst>
              <a:ext uri="{FF2B5EF4-FFF2-40B4-BE49-F238E27FC236}">
                <a16:creationId xmlns:a16="http://schemas.microsoft.com/office/drawing/2014/main" id="{DB364732-EC14-4416-964A-13F3D77CDBBD}"/>
              </a:ext>
            </a:extLst>
          </p:cNvPr>
          <p:cNvSpPr/>
          <p:nvPr userDrawn="1"/>
        </p:nvSpPr>
        <p:spPr>
          <a:xfrm>
            <a:off x="846647" y="6049364"/>
            <a:ext cx="29838" cy="808636"/>
          </a:xfrm>
          <a:custGeom>
            <a:avLst/>
            <a:gdLst>
              <a:gd name="connsiteX0" fmla="*/ 28833 w 29838"/>
              <a:gd name="connsiteY0" fmla="*/ 0 h 808636"/>
              <a:gd name="connsiteX1" fmla="*/ 29838 w 29838"/>
              <a:gd name="connsiteY1" fmla="*/ 808636 h 808636"/>
              <a:gd name="connsiteX2" fmla="*/ 969 w 29838"/>
              <a:gd name="connsiteY2" fmla="*/ 808636 h 808636"/>
              <a:gd name="connsiteX3" fmla="*/ 0 w 29838"/>
              <a:gd name="connsiteY3" fmla="*/ 28904 h 808636"/>
              <a:gd name="connsiteX4" fmla="*/ 28833 w 29838"/>
              <a:gd name="connsiteY4" fmla="*/ 0 h 808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38" h="808636">
                <a:moveTo>
                  <a:pt x="28833" y="0"/>
                </a:moveTo>
                <a:lnTo>
                  <a:pt x="29838" y="808636"/>
                </a:lnTo>
                <a:lnTo>
                  <a:pt x="969" y="808636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179" name="Полилиния: Фигура 178">
            <a:extLst>
              <a:ext uri="{FF2B5EF4-FFF2-40B4-BE49-F238E27FC236}">
                <a16:creationId xmlns:a16="http://schemas.microsoft.com/office/drawing/2014/main" id="{619347B5-2692-4514-B67B-159C25FA4940}"/>
              </a:ext>
            </a:extLst>
          </p:cNvPr>
          <p:cNvSpPr/>
          <p:nvPr userDrawn="1"/>
        </p:nvSpPr>
        <p:spPr>
          <a:xfrm>
            <a:off x="785780" y="6110384"/>
            <a:ext cx="29761" cy="747617"/>
          </a:xfrm>
          <a:custGeom>
            <a:avLst/>
            <a:gdLst>
              <a:gd name="connsiteX0" fmla="*/ 28832 w 29761"/>
              <a:gd name="connsiteY0" fmla="*/ 0 h 747617"/>
              <a:gd name="connsiteX1" fmla="*/ 29761 w 29761"/>
              <a:gd name="connsiteY1" fmla="*/ 747617 h 747617"/>
              <a:gd name="connsiteX2" fmla="*/ 893 w 29761"/>
              <a:gd name="connsiteY2" fmla="*/ 747617 h 747617"/>
              <a:gd name="connsiteX3" fmla="*/ 0 w 29761"/>
              <a:gd name="connsiteY3" fmla="*/ 28905 h 747617"/>
              <a:gd name="connsiteX4" fmla="*/ 28832 w 29761"/>
              <a:gd name="connsiteY4" fmla="*/ 0 h 7476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761" h="747617">
                <a:moveTo>
                  <a:pt x="28832" y="0"/>
                </a:moveTo>
                <a:lnTo>
                  <a:pt x="29761" y="747617"/>
                </a:lnTo>
                <a:lnTo>
                  <a:pt x="893" y="747617"/>
                </a:lnTo>
                <a:lnTo>
                  <a:pt x="0" y="28905"/>
                </a:lnTo>
                <a:lnTo>
                  <a:pt x="28832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178" name="Полилиния: Фигура 177">
            <a:extLst>
              <a:ext uri="{FF2B5EF4-FFF2-40B4-BE49-F238E27FC236}">
                <a16:creationId xmlns:a16="http://schemas.microsoft.com/office/drawing/2014/main" id="{E1746638-BCA2-4B8F-A315-9514E1973CDD}"/>
              </a:ext>
            </a:extLst>
          </p:cNvPr>
          <p:cNvSpPr/>
          <p:nvPr userDrawn="1"/>
        </p:nvSpPr>
        <p:spPr>
          <a:xfrm>
            <a:off x="724911" y="6172206"/>
            <a:ext cx="30487" cy="685795"/>
          </a:xfrm>
          <a:custGeom>
            <a:avLst/>
            <a:gdLst>
              <a:gd name="connsiteX0" fmla="*/ 29635 w 30487"/>
              <a:gd name="connsiteY0" fmla="*/ 0 h 685795"/>
              <a:gd name="connsiteX1" fmla="*/ 30487 w 30487"/>
              <a:gd name="connsiteY1" fmla="*/ 685795 h 685795"/>
              <a:gd name="connsiteX2" fmla="*/ 1071 w 30487"/>
              <a:gd name="connsiteY2" fmla="*/ 685795 h 685795"/>
              <a:gd name="connsiteX3" fmla="*/ 0 w 30487"/>
              <a:gd name="connsiteY3" fmla="*/ 28103 h 685795"/>
              <a:gd name="connsiteX4" fmla="*/ 803 w 30487"/>
              <a:gd name="connsiteY4" fmla="*/ 28904 h 685795"/>
              <a:gd name="connsiteX5" fmla="*/ 29635 w 30487"/>
              <a:gd name="connsiteY5" fmla="*/ 0 h 685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487" h="685795">
                <a:moveTo>
                  <a:pt x="29635" y="0"/>
                </a:moveTo>
                <a:lnTo>
                  <a:pt x="30487" y="685795"/>
                </a:lnTo>
                <a:lnTo>
                  <a:pt x="1071" y="685795"/>
                </a:lnTo>
                <a:lnTo>
                  <a:pt x="0" y="28103"/>
                </a:lnTo>
                <a:lnTo>
                  <a:pt x="803" y="28904"/>
                </a:lnTo>
                <a:lnTo>
                  <a:pt x="29635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177" name="Полилиния: Фигура 176">
            <a:extLst>
              <a:ext uri="{FF2B5EF4-FFF2-40B4-BE49-F238E27FC236}">
                <a16:creationId xmlns:a16="http://schemas.microsoft.com/office/drawing/2014/main" id="{47F56D6B-560F-4123-9E05-11ACF383DF87}"/>
              </a:ext>
            </a:extLst>
          </p:cNvPr>
          <p:cNvSpPr/>
          <p:nvPr userDrawn="1"/>
        </p:nvSpPr>
        <p:spPr>
          <a:xfrm>
            <a:off x="664843" y="6231622"/>
            <a:ext cx="29611" cy="626379"/>
          </a:xfrm>
          <a:custGeom>
            <a:avLst/>
            <a:gdLst>
              <a:gd name="connsiteX0" fmla="*/ 28833 w 29611"/>
              <a:gd name="connsiteY0" fmla="*/ 0 h 626379"/>
              <a:gd name="connsiteX1" fmla="*/ 29611 w 29611"/>
              <a:gd name="connsiteY1" fmla="*/ 626379 h 626379"/>
              <a:gd name="connsiteX2" fmla="*/ 742 w 29611"/>
              <a:gd name="connsiteY2" fmla="*/ 626379 h 626379"/>
              <a:gd name="connsiteX3" fmla="*/ 0 w 29611"/>
              <a:gd name="connsiteY3" fmla="*/ 28904 h 626379"/>
              <a:gd name="connsiteX4" fmla="*/ 28833 w 29611"/>
              <a:gd name="connsiteY4" fmla="*/ 0 h 626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611" h="626379">
                <a:moveTo>
                  <a:pt x="28833" y="0"/>
                </a:moveTo>
                <a:lnTo>
                  <a:pt x="29611" y="626379"/>
                </a:lnTo>
                <a:lnTo>
                  <a:pt x="742" y="626379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176" name="Полилиния: фигура 175">
            <a:extLst>
              <a:ext uri="{FF2B5EF4-FFF2-40B4-BE49-F238E27FC236}">
                <a16:creationId xmlns:a16="http://schemas.microsoft.com/office/drawing/2014/main" id="{2FD3A4D4-C05F-4057-8408-6FF0887E068F}"/>
              </a:ext>
            </a:extLst>
          </p:cNvPr>
          <p:cNvSpPr/>
          <p:nvPr userDrawn="1"/>
        </p:nvSpPr>
        <p:spPr>
          <a:xfrm>
            <a:off x="603974" y="6292642"/>
            <a:ext cx="29535" cy="565359"/>
          </a:xfrm>
          <a:custGeom>
            <a:avLst/>
            <a:gdLst>
              <a:gd name="connsiteX0" fmla="*/ 28833 w 29535"/>
              <a:gd name="connsiteY0" fmla="*/ 0 h 565359"/>
              <a:gd name="connsiteX1" fmla="*/ 29535 w 29535"/>
              <a:gd name="connsiteY1" fmla="*/ 565359 h 565359"/>
              <a:gd name="connsiteX2" fmla="*/ 666 w 29535"/>
              <a:gd name="connsiteY2" fmla="*/ 565359 h 565359"/>
              <a:gd name="connsiteX3" fmla="*/ 0 w 29535"/>
              <a:gd name="connsiteY3" fmla="*/ 28904 h 565359"/>
              <a:gd name="connsiteX4" fmla="*/ 28833 w 29535"/>
              <a:gd name="connsiteY4" fmla="*/ 0 h 565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535" h="565359">
                <a:moveTo>
                  <a:pt x="28833" y="0"/>
                </a:moveTo>
                <a:lnTo>
                  <a:pt x="29535" y="565359"/>
                </a:lnTo>
                <a:lnTo>
                  <a:pt x="666" y="565359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175" name="Полилиния: фигура 174">
            <a:extLst>
              <a:ext uri="{FF2B5EF4-FFF2-40B4-BE49-F238E27FC236}">
                <a16:creationId xmlns:a16="http://schemas.microsoft.com/office/drawing/2014/main" id="{32EAC669-BA43-4F58-9784-4CCDFE4D6F4E}"/>
              </a:ext>
            </a:extLst>
          </p:cNvPr>
          <p:cNvSpPr/>
          <p:nvPr userDrawn="1"/>
        </p:nvSpPr>
        <p:spPr>
          <a:xfrm>
            <a:off x="543104" y="6353662"/>
            <a:ext cx="29460" cy="504339"/>
          </a:xfrm>
          <a:custGeom>
            <a:avLst/>
            <a:gdLst>
              <a:gd name="connsiteX0" fmla="*/ 28833 w 29460"/>
              <a:gd name="connsiteY0" fmla="*/ 0 h 504339"/>
              <a:gd name="connsiteX1" fmla="*/ 29460 w 29460"/>
              <a:gd name="connsiteY1" fmla="*/ 504339 h 504339"/>
              <a:gd name="connsiteX2" fmla="*/ 591 w 29460"/>
              <a:gd name="connsiteY2" fmla="*/ 504339 h 504339"/>
              <a:gd name="connsiteX3" fmla="*/ 0 w 29460"/>
              <a:gd name="connsiteY3" fmla="*/ 28905 h 504339"/>
              <a:gd name="connsiteX4" fmla="*/ 28833 w 29460"/>
              <a:gd name="connsiteY4" fmla="*/ 0 h 504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460" h="504339">
                <a:moveTo>
                  <a:pt x="28833" y="0"/>
                </a:moveTo>
                <a:lnTo>
                  <a:pt x="29460" y="504339"/>
                </a:lnTo>
                <a:lnTo>
                  <a:pt x="591" y="504339"/>
                </a:lnTo>
                <a:lnTo>
                  <a:pt x="0" y="28905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174" name="Полилиния: Фигура 173">
            <a:extLst>
              <a:ext uri="{FF2B5EF4-FFF2-40B4-BE49-F238E27FC236}">
                <a16:creationId xmlns:a16="http://schemas.microsoft.com/office/drawing/2014/main" id="{73CAE3B4-689F-4EC3-8CC9-EB6D360E3846}"/>
              </a:ext>
            </a:extLst>
          </p:cNvPr>
          <p:cNvSpPr/>
          <p:nvPr userDrawn="1"/>
        </p:nvSpPr>
        <p:spPr>
          <a:xfrm>
            <a:off x="482237" y="6415482"/>
            <a:ext cx="30185" cy="442518"/>
          </a:xfrm>
          <a:custGeom>
            <a:avLst/>
            <a:gdLst>
              <a:gd name="connsiteX0" fmla="*/ 29635 w 30185"/>
              <a:gd name="connsiteY0" fmla="*/ 0 h 442518"/>
              <a:gd name="connsiteX1" fmla="*/ 30185 w 30185"/>
              <a:gd name="connsiteY1" fmla="*/ 442518 h 442518"/>
              <a:gd name="connsiteX2" fmla="*/ 724 w 30185"/>
              <a:gd name="connsiteY2" fmla="*/ 442518 h 442518"/>
              <a:gd name="connsiteX3" fmla="*/ 0 w 30185"/>
              <a:gd name="connsiteY3" fmla="*/ 28104 h 442518"/>
              <a:gd name="connsiteX4" fmla="*/ 803 w 30185"/>
              <a:gd name="connsiteY4" fmla="*/ 28905 h 442518"/>
              <a:gd name="connsiteX5" fmla="*/ 29635 w 30185"/>
              <a:gd name="connsiteY5" fmla="*/ 0 h 442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185" h="442518">
                <a:moveTo>
                  <a:pt x="29635" y="0"/>
                </a:moveTo>
                <a:lnTo>
                  <a:pt x="30185" y="442518"/>
                </a:lnTo>
                <a:lnTo>
                  <a:pt x="724" y="442518"/>
                </a:lnTo>
                <a:lnTo>
                  <a:pt x="0" y="28104"/>
                </a:lnTo>
                <a:lnTo>
                  <a:pt x="803" y="28905"/>
                </a:lnTo>
                <a:lnTo>
                  <a:pt x="29635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173" name="Полилиния: Фигура 172">
            <a:extLst>
              <a:ext uri="{FF2B5EF4-FFF2-40B4-BE49-F238E27FC236}">
                <a16:creationId xmlns:a16="http://schemas.microsoft.com/office/drawing/2014/main" id="{8665978C-1CDF-4EF9-9A5C-4C6C0B3BE0F0}"/>
              </a:ext>
            </a:extLst>
          </p:cNvPr>
          <p:cNvSpPr/>
          <p:nvPr userDrawn="1"/>
        </p:nvSpPr>
        <p:spPr>
          <a:xfrm>
            <a:off x="422168" y="6474900"/>
            <a:ext cx="29308" cy="383101"/>
          </a:xfrm>
          <a:custGeom>
            <a:avLst/>
            <a:gdLst>
              <a:gd name="connsiteX0" fmla="*/ 28832 w 29308"/>
              <a:gd name="connsiteY0" fmla="*/ 0 h 383101"/>
              <a:gd name="connsiteX1" fmla="*/ 29308 w 29308"/>
              <a:gd name="connsiteY1" fmla="*/ 383101 h 383101"/>
              <a:gd name="connsiteX2" fmla="*/ 440 w 29308"/>
              <a:gd name="connsiteY2" fmla="*/ 383101 h 383101"/>
              <a:gd name="connsiteX3" fmla="*/ 0 w 29308"/>
              <a:gd name="connsiteY3" fmla="*/ 28904 h 383101"/>
              <a:gd name="connsiteX4" fmla="*/ 28832 w 29308"/>
              <a:gd name="connsiteY4" fmla="*/ 0 h 383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08" h="383101">
                <a:moveTo>
                  <a:pt x="28832" y="0"/>
                </a:moveTo>
                <a:lnTo>
                  <a:pt x="29308" y="383101"/>
                </a:lnTo>
                <a:lnTo>
                  <a:pt x="440" y="383101"/>
                </a:lnTo>
                <a:lnTo>
                  <a:pt x="0" y="28904"/>
                </a:lnTo>
                <a:lnTo>
                  <a:pt x="28832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172" name="Полилиния: Фигура 171">
            <a:extLst>
              <a:ext uri="{FF2B5EF4-FFF2-40B4-BE49-F238E27FC236}">
                <a16:creationId xmlns:a16="http://schemas.microsoft.com/office/drawing/2014/main" id="{97F81447-DAE2-4092-B156-2723E18064A7}"/>
              </a:ext>
            </a:extLst>
          </p:cNvPr>
          <p:cNvSpPr/>
          <p:nvPr userDrawn="1"/>
        </p:nvSpPr>
        <p:spPr>
          <a:xfrm>
            <a:off x="361300" y="6535920"/>
            <a:ext cx="29233" cy="322081"/>
          </a:xfrm>
          <a:custGeom>
            <a:avLst/>
            <a:gdLst>
              <a:gd name="connsiteX0" fmla="*/ 28833 w 29233"/>
              <a:gd name="connsiteY0" fmla="*/ 0 h 322081"/>
              <a:gd name="connsiteX1" fmla="*/ 29233 w 29233"/>
              <a:gd name="connsiteY1" fmla="*/ 322081 h 322081"/>
              <a:gd name="connsiteX2" fmla="*/ 364 w 29233"/>
              <a:gd name="connsiteY2" fmla="*/ 322081 h 322081"/>
              <a:gd name="connsiteX3" fmla="*/ 0 w 29233"/>
              <a:gd name="connsiteY3" fmla="*/ 28904 h 322081"/>
              <a:gd name="connsiteX4" fmla="*/ 28833 w 29233"/>
              <a:gd name="connsiteY4" fmla="*/ 0 h 322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233" h="322081">
                <a:moveTo>
                  <a:pt x="28833" y="0"/>
                </a:moveTo>
                <a:lnTo>
                  <a:pt x="29233" y="322081"/>
                </a:lnTo>
                <a:lnTo>
                  <a:pt x="364" y="322081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171" name="Полилиния: Фигура 170">
            <a:extLst>
              <a:ext uri="{FF2B5EF4-FFF2-40B4-BE49-F238E27FC236}">
                <a16:creationId xmlns:a16="http://schemas.microsoft.com/office/drawing/2014/main" id="{AB0C8140-456A-4593-9DC3-5A53E63B0CDF}"/>
              </a:ext>
            </a:extLst>
          </p:cNvPr>
          <p:cNvSpPr/>
          <p:nvPr userDrawn="1"/>
        </p:nvSpPr>
        <p:spPr>
          <a:xfrm>
            <a:off x="300431" y="6597740"/>
            <a:ext cx="29959" cy="260260"/>
          </a:xfrm>
          <a:custGeom>
            <a:avLst/>
            <a:gdLst>
              <a:gd name="connsiteX0" fmla="*/ 29636 w 29959"/>
              <a:gd name="connsiteY0" fmla="*/ 0 h 260260"/>
              <a:gd name="connsiteX1" fmla="*/ 29959 w 29959"/>
              <a:gd name="connsiteY1" fmla="*/ 260260 h 260260"/>
              <a:gd name="connsiteX2" fmla="*/ 440 w 29959"/>
              <a:gd name="connsiteY2" fmla="*/ 260260 h 260260"/>
              <a:gd name="connsiteX3" fmla="*/ 0 w 29959"/>
              <a:gd name="connsiteY3" fmla="*/ 28104 h 260260"/>
              <a:gd name="connsiteX4" fmla="*/ 803 w 29959"/>
              <a:gd name="connsiteY4" fmla="*/ 28904 h 260260"/>
              <a:gd name="connsiteX5" fmla="*/ 29636 w 29959"/>
              <a:gd name="connsiteY5" fmla="*/ 0 h 260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959" h="260260">
                <a:moveTo>
                  <a:pt x="29636" y="0"/>
                </a:moveTo>
                <a:lnTo>
                  <a:pt x="29959" y="260260"/>
                </a:lnTo>
                <a:lnTo>
                  <a:pt x="440" y="260260"/>
                </a:lnTo>
                <a:lnTo>
                  <a:pt x="0" y="28104"/>
                </a:lnTo>
                <a:lnTo>
                  <a:pt x="803" y="28904"/>
                </a:lnTo>
                <a:lnTo>
                  <a:pt x="29636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170" name="Полилиния: Фигура 169">
            <a:extLst>
              <a:ext uri="{FF2B5EF4-FFF2-40B4-BE49-F238E27FC236}">
                <a16:creationId xmlns:a16="http://schemas.microsoft.com/office/drawing/2014/main" id="{E1411ED6-803D-4C5A-8E92-8EAC28ACA255}"/>
              </a:ext>
            </a:extLst>
          </p:cNvPr>
          <p:cNvSpPr/>
          <p:nvPr userDrawn="1"/>
        </p:nvSpPr>
        <p:spPr>
          <a:xfrm>
            <a:off x="239562" y="6658760"/>
            <a:ext cx="29882" cy="199240"/>
          </a:xfrm>
          <a:custGeom>
            <a:avLst/>
            <a:gdLst>
              <a:gd name="connsiteX0" fmla="*/ 29635 w 29882"/>
              <a:gd name="connsiteY0" fmla="*/ 0 h 199240"/>
              <a:gd name="connsiteX1" fmla="*/ 29882 w 29882"/>
              <a:gd name="connsiteY1" fmla="*/ 199240 h 199240"/>
              <a:gd name="connsiteX2" fmla="*/ 337 w 29882"/>
              <a:gd name="connsiteY2" fmla="*/ 199240 h 199240"/>
              <a:gd name="connsiteX3" fmla="*/ 0 w 29882"/>
              <a:gd name="connsiteY3" fmla="*/ 28103 h 199240"/>
              <a:gd name="connsiteX4" fmla="*/ 803 w 29882"/>
              <a:gd name="connsiteY4" fmla="*/ 28904 h 199240"/>
              <a:gd name="connsiteX5" fmla="*/ 29635 w 29882"/>
              <a:gd name="connsiteY5" fmla="*/ 0 h 199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882" h="199240">
                <a:moveTo>
                  <a:pt x="29635" y="0"/>
                </a:moveTo>
                <a:lnTo>
                  <a:pt x="29882" y="199240"/>
                </a:lnTo>
                <a:lnTo>
                  <a:pt x="337" y="199240"/>
                </a:lnTo>
                <a:lnTo>
                  <a:pt x="0" y="28103"/>
                </a:lnTo>
                <a:lnTo>
                  <a:pt x="803" y="28904"/>
                </a:lnTo>
                <a:lnTo>
                  <a:pt x="29635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169" name="Полилиния: Фигура 168">
            <a:extLst>
              <a:ext uri="{FF2B5EF4-FFF2-40B4-BE49-F238E27FC236}">
                <a16:creationId xmlns:a16="http://schemas.microsoft.com/office/drawing/2014/main" id="{D3F198DF-8521-45A1-8BAE-4FC70FC420A8}"/>
              </a:ext>
            </a:extLst>
          </p:cNvPr>
          <p:cNvSpPr/>
          <p:nvPr userDrawn="1"/>
        </p:nvSpPr>
        <p:spPr>
          <a:xfrm>
            <a:off x="179494" y="6718178"/>
            <a:ext cx="29006" cy="139823"/>
          </a:xfrm>
          <a:custGeom>
            <a:avLst/>
            <a:gdLst>
              <a:gd name="connsiteX0" fmla="*/ 28832 w 29006"/>
              <a:gd name="connsiteY0" fmla="*/ 0 h 139823"/>
              <a:gd name="connsiteX1" fmla="*/ 29006 w 29006"/>
              <a:gd name="connsiteY1" fmla="*/ 139823 h 139823"/>
              <a:gd name="connsiteX2" fmla="*/ 138 w 29006"/>
              <a:gd name="connsiteY2" fmla="*/ 139823 h 139823"/>
              <a:gd name="connsiteX3" fmla="*/ 0 w 29006"/>
              <a:gd name="connsiteY3" fmla="*/ 28904 h 139823"/>
              <a:gd name="connsiteX4" fmla="*/ 28832 w 29006"/>
              <a:gd name="connsiteY4" fmla="*/ 0 h 139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006" h="139823">
                <a:moveTo>
                  <a:pt x="28832" y="0"/>
                </a:moveTo>
                <a:lnTo>
                  <a:pt x="29006" y="139823"/>
                </a:lnTo>
                <a:lnTo>
                  <a:pt x="138" y="139823"/>
                </a:lnTo>
                <a:lnTo>
                  <a:pt x="0" y="28904"/>
                </a:lnTo>
                <a:lnTo>
                  <a:pt x="28832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168" name="Полилиния: Фигура 167">
            <a:extLst>
              <a:ext uri="{FF2B5EF4-FFF2-40B4-BE49-F238E27FC236}">
                <a16:creationId xmlns:a16="http://schemas.microsoft.com/office/drawing/2014/main" id="{AAA80212-BA6E-448F-BA91-287462E1D34C}"/>
              </a:ext>
            </a:extLst>
          </p:cNvPr>
          <p:cNvSpPr/>
          <p:nvPr userDrawn="1"/>
        </p:nvSpPr>
        <p:spPr>
          <a:xfrm>
            <a:off x="118626" y="6779198"/>
            <a:ext cx="28931" cy="78803"/>
          </a:xfrm>
          <a:custGeom>
            <a:avLst/>
            <a:gdLst>
              <a:gd name="connsiteX0" fmla="*/ 28833 w 28931"/>
              <a:gd name="connsiteY0" fmla="*/ 0 h 78803"/>
              <a:gd name="connsiteX1" fmla="*/ 28931 w 28931"/>
              <a:gd name="connsiteY1" fmla="*/ 78803 h 78803"/>
              <a:gd name="connsiteX2" fmla="*/ 62 w 28931"/>
              <a:gd name="connsiteY2" fmla="*/ 78803 h 78803"/>
              <a:gd name="connsiteX3" fmla="*/ 0 w 28931"/>
              <a:gd name="connsiteY3" fmla="*/ 28904 h 78803"/>
              <a:gd name="connsiteX4" fmla="*/ 28833 w 28931"/>
              <a:gd name="connsiteY4" fmla="*/ 0 h 78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931" h="78803">
                <a:moveTo>
                  <a:pt x="28833" y="0"/>
                </a:moveTo>
                <a:lnTo>
                  <a:pt x="28931" y="78803"/>
                </a:lnTo>
                <a:lnTo>
                  <a:pt x="62" y="78803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167" name="Полилиния: фигура 166">
            <a:extLst>
              <a:ext uri="{FF2B5EF4-FFF2-40B4-BE49-F238E27FC236}">
                <a16:creationId xmlns:a16="http://schemas.microsoft.com/office/drawing/2014/main" id="{5B8EBCCB-B7E3-4837-AA61-44D0A400EC96}"/>
              </a:ext>
            </a:extLst>
          </p:cNvPr>
          <p:cNvSpPr/>
          <p:nvPr userDrawn="1"/>
        </p:nvSpPr>
        <p:spPr>
          <a:xfrm>
            <a:off x="70452" y="6841018"/>
            <a:ext cx="16961" cy="16982"/>
          </a:xfrm>
          <a:custGeom>
            <a:avLst/>
            <a:gdLst>
              <a:gd name="connsiteX0" fmla="*/ 16940 w 16961"/>
              <a:gd name="connsiteY0" fmla="*/ 0 h 16982"/>
              <a:gd name="connsiteX1" fmla="*/ 16961 w 16961"/>
              <a:gd name="connsiteY1" fmla="*/ 16982 h 16982"/>
              <a:gd name="connsiteX2" fmla="*/ 0 w 16961"/>
              <a:gd name="connsiteY2" fmla="*/ 16982 h 16982"/>
              <a:gd name="connsiteX3" fmla="*/ 16940 w 16961"/>
              <a:gd name="connsiteY3" fmla="*/ 0 h 16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961" h="16982">
                <a:moveTo>
                  <a:pt x="16940" y="0"/>
                </a:moveTo>
                <a:lnTo>
                  <a:pt x="16961" y="16982"/>
                </a:lnTo>
                <a:lnTo>
                  <a:pt x="0" y="16982"/>
                </a:lnTo>
                <a:lnTo>
                  <a:pt x="1694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209" name="Дата 3">
            <a:extLst>
              <a:ext uri="{FF2B5EF4-FFF2-40B4-BE49-F238E27FC236}">
                <a16:creationId xmlns:a16="http://schemas.microsoft.com/office/drawing/2014/main" id="{5A56B3AA-5CA2-4004-8F95-11FD7B895D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 rtlCol="0"/>
          <a:lstStyle>
            <a:lvl1pPr>
              <a:defRPr lang="ru-RU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/>
              <a:t>20ГГ</a:t>
            </a:r>
          </a:p>
        </p:txBody>
      </p:sp>
      <p:sp>
        <p:nvSpPr>
          <p:cNvPr id="210" name="Нижний колонтитул 4">
            <a:extLst>
              <a:ext uri="{FF2B5EF4-FFF2-40B4-BE49-F238E27FC236}">
                <a16:creationId xmlns:a16="http://schemas.microsoft.com/office/drawing/2014/main" id="{07D92F37-472D-4CCB-AA97-FA42E5607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 rtlCol="0"/>
          <a:lstStyle>
            <a:lvl1pPr>
              <a:defRPr lang="ru-RU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/>
              <a:t>Заголовок презентации</a:t>
            </a:r>
          </a:p>
        </p:txBody>
      </p:sp>
      <p:sp>
        <p:nvSpPr>
          <p:cNvPr id="211" name="Номер слайда 5">
            <a:extLst>
              <a:ext uri="{FF2B5EF4-FFF2-40B4-BE49-F238E27FC236}">
                <a16:creationId xmlns:a16="http://schemas.microsoft.com/office/drawing/2014/main" id="{C0E89FFF-230F-4CBA-A6BC-D887B3FFA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 rtlCol="0"/>
          <a:lstStyle>
            <a:lvl1pPr>
              <a:defRPr lang="ru-RU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300950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>
          <p15:clr>
            <a:srgbClr val="FBAE40"/>
          </p15:clr>
        </p15:guide>
        <p15:guide id="2" pos="7104">
          <p15:clr>
            <a:srgbClr val="FBAE40"/>
          </p15:clr>
        </p15:guide>
        <p15:guide id="3" pos="7392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F2063F-D240-456B-E891-2D76F33EF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245A0AB-19E1-5462-3A27-7318832F50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DC7BEAD-F066-04BA-0D44-D8795BCC5E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C926C00-F773-2B49-8BB6-4A4D2F2A7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4A90D-FC40-4C21-BDD4-AEE44E012EE7}" type="datetimeFigureOut">
              <a:rPr lang="ru-RU" smtClean="0"/>
              <a:t>13.01.2024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6E4C104-994F-AA7F-FBFD-EF1E84F51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8EBA9F5-85AF-6224-E46B-B2195CC10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B1B77-518C-4E4A-B670-E2585B9E4A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6534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0F9119-EF73-9FA8-8387-D333BB031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37E3A63-6D0B-2B9A-08D5-0153190474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72539C4-097D-D000-2CCE-B90F9C0D80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EBD656C-DF28-3404-3E30-E75F24B780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69DE567-3490-2432-2F6C-583B8B6C19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8E3F4EB9-F807-ED6E-96CD-BCDF55038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4A90D-FC40-4C21-BDD4-AEE44E012EE7}" type="datetimeFigureOut">
              <a:rPr lang="ru-RU" smtClean="0"/>
              <a:t>13.01.2024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45AF2968-A051-E81A-E258-7C1E48E76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D3CE9C47-0359-0F63-C1A4-4E94AEDEB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B1B77-518C-4E4A-B670-E2585B9E4A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5598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2B430A-589B-C912-853E-D5C56422C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A2283FB8-815D-8223-8F68-8DBAB2498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4A90D-FC40-4C21-BDD4-AEE44E012EE7}" type="datetimeFigureOut">
              <a:rPr lang="ru-RU" smtClean="0"/>
              <a:t>13.01.2024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39D422F-9122-413A-B24B-6F3DFFCD1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9086DBC-A888-CEA9-FF7A-817CC0B9B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B1B77-518C-4E4A-B670-E2585B9E4A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840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87E4C730-BCCE-4478-129E-1709323C6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4A90D-FC40-4C21-BDD4-AEE44E012EE7}" type="datetimeFigureOut">
              <a:rPr lang="ru-RU" smtClean="0"/>
              <a:t>13.01.2024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A9100EB-8C05-E3C6-1BA8-AB78FE66F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668B719-61B5-EE50-AFAD-EBFCD714D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B1B77-518C-4E4A-B670-E2585B9E4A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1694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4F8B12-3D5E-A297-223C-DD5EEB7DA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A887B8D-B882-6331-8CF2-A7E95E0348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9183853-ECD5-1E42-0FCB-B0E2A23505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969A837-FD75-C1CA-3F79-EF78D63A5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4A90D-FC40-4C21-BDD4-AEE44E012EE7}" type="datetimeFigureOut">
              <a:rPr lang="ru-RU" smtClean="0"/>
              <a:t>13.01.2024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F2BA4E2-65D6-A2EA-5A6E-4F8A9588C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702CCD0-67EC-C886-CD07-54820E8AE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B1B77-518C-4E4A-B670-E2585B9E4A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6401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3D955D-29FA-41D0-359B-432D2AE47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0CD0CE12-2150-0CCD-665F-5517DDF518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66D5DC1-B462-E551-1C86-FEA027C2ED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3644AF0-F971-A0C9-A791-A3183A9CA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4A90D-FC40-4C21-BDD4-AEE44E012EE7}" type="datetimeFigureOut">
              <a:rPr lang="ru-RU" smtClean="0"/>
              <a:t>13.01.2024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4FD664F-E94D-4D5E-80DA-AF04B5105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C193D77-DB95-9F60-7807-CD54B00D3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B1B77-518C-4E4A-B670-E2585B9E4A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2236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theme" Target="../theme/theme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90D64B-5749-F5CE-9D89-5003F15FA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259199F-5AB2-A41D-836F-BBF9B23B73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6BA7EAD-FD54-64C7-6E64-26FBDBB07A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04A90D-FC40-4C21-BDD4-AEE44E012EE7}" type="datetimeFigureOut">
              <a:rPr lang="ru-RU" smtClean="0"/>
              <a:t>13.01.2024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F38C595-0697-A308-A4F5-EF2B067BDD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D2D847D-CE51-D389-4830-71DFCE2DCF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7B1B77-518C-4E4A-B670-E2585B9E4A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8816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ru-RU"/>
            </a:defPPr>
          </a:lstStyle>
          <a:p>
            <a:pPr rtl="0"/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ru-RU"/>
            </a:defPPr>
          </a:lstStyle>
          <a:p>
            <a:pPr lvl="0" rtl="0"/>
            <a:r>
              <a:rPr lang="ru-RU"/>
              <a:t>Щелкните, чтобы изменить стили текста образца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01917CC-671D-47EA-B065-51E87EC27B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ru-RU"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ru-RU"/>
              <a:t>20ГГ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ru-RU"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ru-RU"/>
              <a:t>Заголовок презентации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ru-RU"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07381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ru-RU" sz="4400" b="1" kern="1200">
          <a:solidFill>
            <a:schemeClr val="tx1"/>
          </a:solidFill>
          <a:latin typeface="+mj-cs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ru-RU" sz="2800" kern="1200">
          <a:solidFill>
            <a:schemeClr val="tx1"/>
          </a:solidFill>
          <a:latin typeface="+mn-cs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2400" kern="1200">
          <a:solidFill>
            <a:schemeClr val="tx1"/>
          </a:solidFill>
          <a:latin typeface="+mn-cs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2000" kern="1200">
          <a:solidFill>
            <a:schemeClr val="tx1"/>
          </a:solidFill>
          <a:latin typeface="+mn-cs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1pPr>
      <a:lvl2pPr marL="457200" algn="l" defTabSz="914400" rtl="0" eaLnBrk="1" latinLnBrk="0" hangingPunct="1"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2pPr>
      <a:lvl3pPr marL="914400" algn="l" defTabSz="914400" rtl="0" eaLnBrk="1" latinLnBrk="0" hangingPunct="1"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3pPr>
      <a:lvl4pPr marL="1371600" algn="l" defTabSz="914400" rtl="0" eaLnBrk="1" latinLnBrk="0" hangingPunct="1"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4pPr>
      <a:lvl5pPr marL="1828800" algn="l" defTabSz="914400" rtl="0" eaLnBrk="1" latinLnBrk="0" hangingPunct="1"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5pPr>
      <a:lvl6pPr marL="2286000" algn="l" defTabSz="914400" rtl="0" eaLnBrk="1" latinLnBrk="0" hangingPunct="1"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6pPr>
      <a:lvl7pPr marL="2743200" algn="l" defTabSz="914400" rtl="0" eaLnBrk="1" latinLnBrk="0" hangingPunct="1"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7pPr>
      <a:lvl8pPr marL="3200400" algn="l" defTabSz="914400" rtl="0" eaLnBrk="1" latinLnBrk="0" hangingPunct="1"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8pPr>
      <a:lvl9pPr marL="3657600" algn="l" defTabSz="914400" rtl="0" eaLnBrk="1" latinLnBrk="0" hangingPunct="1"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76">
          <p15:clr>
            <a:srgbClr val="5ACBF0"/>
          </p15:clr>
        </p15:guide>
        <p15:guide id="2" pos="1920">
          <p15:clr>
            <a:srgbClr val="F26B43"/>
          </p15:clr>
        </p15:guide>
        <p15:guide id="3" pos="5760">
          <p15:clr>
            <a:srgbClr val="F26B43"/>
          </p15:clr>
        </p15:guide>
        <p15:guide id="4" orient="horz" pos="2160">
          <p15:clr>
            <a:srgbClr val="F26B43"/>
          </p15:clr>
        </p15:guide>
        <p15:guide id="5" pos="1272">
          <p15:clr>
            <a:srgbClr val="9FCC3B"/>
          </p15:clr>
        </p15:guide>
        <p15:guide id="6" pos="2544">
          <p15:clr>
            <a:srgbClr val="9FCC3B"/>
          </p15:clr>
        </p15:guide>
        <p15:guide id="7" pos="5112">
          <p15:clr>
            <a:srgbClr val="9FCC3B"/>
          </p15:clr>
        </p15:guide>
        <p15:guide id="8" pos="6408">
          <p15:clr>
            <a:srgbClr val="9FCC3B"/>
          </p15:clr>
        </p15:guide>
        <p15:guide id="9" pos="3940">
          <p15:clr>
            <a:srgbClr val="F26B43"/>
          </p15:clr>
        </p15:guide>
        <p15:guide id="10" pos="7104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84664" y="1122363"/>
            <a:ext cx="5486400" cy="2387600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Основы </a:t>
            </a:r>
            <a:r>
              <a:rPr lang="en-US" dirty="0"/>
              <a:t>Unity </a:t>
            </a:r>
            <a:r>
              <a:rPr lang="ru-RU" dirty="0"/>
              <a:t>и </a:t>
            </a:r>
            <a:r>
              <a:rPr lang="en-US" dirty="0"/>
              <a:t>Git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9728" y="139700"/>
            <a:ext cx="8232648" cy="1325880"/>
          </a:xfrm>
        </p:spPr>
        <p:txBody>
          <a:bodyPr rtlCol="0"/>
          <a:lstStyle>
            <a:defPPr>
              <a:defRPr lang="ru-RU"/>
            </a:defPPr>
          </a:lstStyle>
          <a:p>
            <a:pPr algn="l"/>
            <a:r>
              <a:rPr lang="ru-RU" b="1" i="0" dirty="0">
                <a:effectLst/>
                <a:latin typeface="Söhne"/>
              </a:rPr>
              <a:t>Работа с окнами </a:t>
            </a:r>
            <a:r>
              <a:rPr lang="ru-RU" b="1" i="0" dirty="0" err="1">
                <a:effectLst/>
                <a:latin typeface="Söhne"/>
              </a:rPr>
              <a:t>Hierarchy</a:t>
            </a:r>
            <a:r>
              <a:rPr lang="ru-RU" b="1" i="0" dirty="0">
                <a:effectLst/>
                <a:latin typeface="Söhne"/>
              </a:rPr>
              <a:t> в </a:t>
            </a:r>
            <a:r>
              <a:rPr lang="ru-RU" b="1" i="0" dirty="0" err="1">
                <a:effectLst/>
                <a:latin typeface="Söhne"/>
              </a:rPr>
              <a:t>Unity</a:t>
            </a:r>
            <a:endParaRPr lang="ru-RU" b="1" i="0" dirty="0">
              <a:effectLst/>
              <a:latin typeface="Söhne"/>
            </a:endParaRP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0FE22F9B-4BF8-41DC-8F1C-836B546E59AD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2329727" y="1465580"/>
            <a:ext cx="6446035" cy="457200"/>
          </a:xfrm>
        </p:spPr>
        <p:txBody>
          <a:bodyPr rtlCol="0"/>
          <a:lstStyle>
            <a:defPPr>
              <a:defRPr lang="ru-RU"/>
            </a:defPPr>
          </a:lstStyle>
          <a:p>
            <a:pPr algn="l"/>
            <a:r>
              <a:rPr lang="ru-RU" b="0" i="0" dirty="0">
                <a:effectLst/>
                <a:latin typeface="Söhne"/>
              </a:rPr>
              <a:t>Советы и лучшие практики:</a:t>
            </a: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6B35F89A-6CDF-41F7-BD87-18B45BD7330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332774" y="1931924"/>
            <a:ext cx="7055669" cy="4414902"/>
          </a:xfrm>
        </p:spPr>
        <p:txBody>
          <a:bodyPr vert="horz" lIns="91440" tIns="45720" rIns="91440" bIns="45720" rtlCol="0" anchor="t">
            <a:normAutofit/>
          </a:bodyPr>
          <a:lstStyle>
            <a:defPPr>
              <a:defRPr lang="ru-RU"/>
            </a:defPPr>
          </a:lstStyle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374151"/>
                </a:solidFill>
                <a:effectLst/>
                <a:latin typeface="Söhne"/>
              </a:rPr>
              <a:t>Используйте понятные имена для объектов для легкой идентификации.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374151"/>
                </a:solidFill>
                <a:effectLst/>
                <a:latin typeface="Söhne"/>
              </a:rPr>
              <a:t>Организуйте свои объекты иерархически для удобства управления.</a:t>
            </a:r>
          </a:p>
        </p:txBody>
      </p:sp>
      <p:sp>
        <p:nvSpPr>
          <p:cNvPr id="12" name="Дата 11">
            <a:extLst>
              <a:ext uri="{FF2B5EF4-FFF2-40B4-BE49-F238E27FC236}">
                <a16:creationId xmlns:a16="http://schemas.microsoft.com/office/drawing/2014/main" id="{F1D4EAB4-6E8F-44AD-A635-F321DC9478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44952" y="6353175"/>
            <a:ext cx="1097280" cy="365125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23ГГ</a:t>
            </a:r>
          </a:p>
        </p:txBody>
      </p:sp>
      <p:sp>
        <p:nvSpPr>
          <p:cNvPr id="13" name="Нижний колонтитул 12">
            <a:extLst>
              <a:ext uri="{FF2B5EF4-FFF2-40B4-BE49-F238E27FC236}">
                <a16:creationId xmlns:a16="http://schemas.microsoft.com/office/drawing/2014/main" id="{1B3EC7D9-8DEA-4D02-9A04-30C73A63F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89763" y="6350000"/>
            <a:ext cx="2286000" cy="365125"/>
          </a:xfrm>
        </p:spPr>
        <p:txBody>
          <a:bodyPr rtlCol="0"/>
          <a:lstStyle>
            <a:defPPr>
              <a:defRPr lang="ru-RU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Основы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Unity </a:t>
            </a:r>
            <a:r>
              <a:rPr kumimoji="0" lang="ru-RU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и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Git</a:t>
            </a:r>
            <a:endParaRPr kumimoji="0" lang="ru-RU" sz="1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14" name="Номер слайда 13">
            <a:extLst>
              <a:ext uri="{FF2B5EF4-FFF2-40B4-BE49-F238E27FC236}">
                <a16:creationId xmlns:a16="http://schemas.microsoft.com/office/drawing/2014/main" id="{B6D5B665-A640-4C90-A812-51AFE038F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fld id="{B5CEABB6-07DC-46E8-9B57-56EC44A396E5}" type="slidenum">
              <a:rPr lang="ru-RU" smtClean="0"/>
              <a:pPr rtl="0"/>
              <a:t>10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330141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58CBB6-3E1C-47C3-8FD3-76E467E37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51905"/>
            <a:ext cx="10363200" cy="1325880"/>
          </a:xfrm>
        </p:spPr>
        <p:txBody>
          <a:bodyPr rtlCol="0"/>
          <a:lstStyle>
            <a:defPPr>
              <a:defRPr lang="ru-RU"/>
            </a:defPPr>
          </a:lstStyle>
          <a:p>
            <a:pPr algn="l"/>
            <a:r>
              <a:rPr lang="ru-RU" b="1" i="0" dirty="0">
                <a:effectLst/>
                <a:latin typeface="Söhne"/>
              </a:rPr>
              <a:t>Работа с окнами </a:t>
            </a:r>
            <a:r>
              <a:rPr lang="en-US" b="1" i="0" dirty="0">
                <a:effectLst/>
                <a:latin typeface="Söhne"/>
              </a:rPr>
              <a:t>Project</a:t>
            </a:r>
            <a:r>
              <a:rPr lang="ru-RU" b="1" i="0" dirty="0">
                <a:effectLst/>
                <a:latin typeface="Söhne"/>
              </a:rPr>
              <a:t> в </a:t>
            </a:r>
            <a:r>
              <a:rPr lang="ru-RU" b="1" i="0" dirty="0" err="1">
                <a:effectLst/>
                <a:latin typeface="Söhne"/>
              </a:rPr>
              <a:t>Unity</a:t>
            </a:r>
            <a:endParaRPr lang="en-US" b="0" i="0" dirty="0">
              <a:effectLst/>
              <a:latin typeface="Söhne"/>
            </a:endParaRP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86EAA5E-3E3A-409F-A421-F5374191848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67964" y="1331402"/>
            <a:ext cx="2882775" cy="274320"/>
          </a:xfrm>
        </p:spPr>
        <p:txBody>
          <a:bodyPr vert="horz" lIns="91440" tIns="45720" rIns="91440" bIns="45720" rtlCol="0" anchor="t">
            <a:noAutofit/>
          </a:bodyPr>
          <a:lstStyle>
            <a:defPPr>
              <a:defRPr lang="ru-RU"/>
            </a:defPPr>
          </a:lstStyle>
          <a:p>
            <a:r>
              <a:rPr lang="ru-RU" sz="2400" noProof="1"/>
              <a:t>Окно </a:t>
            </a:r>
            <a:r>
              <a:rPr lang="en-US" sz="2400" noProof="1"/>
              <a:t>Project</a:t>
            </a:r>
            <a:endParaRPr lang="ru-RU" sz="2400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F900204-405E-4560-819C-434FF6C4501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62492" y="1817481"/>
            <a:ext cx="5233508" cy="3659865"/>
          </a:xfrm>
        </p:spPr>
        <p:txBody>
          <a:bodyPr rtlCol="0"/>
          <a:lstStyle>
            <a:defPPr>
              <a:defRPr lang="ru-RU"/>
            </a:defPPr>
          </a:lstStyle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ru-RU" sz="1600" noProof="1"/>
              <a:t>Назначение: Окно Project отображает все файлы и ассеты, которые доступны в вашем проекте Unity. Это включает в себя скрипты, модели, текстуры, аудиофайлы и многое другое.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ru-RU" sz="1600" noProof="1"/>
              <a:t>Основные функции:</a:t>
            </a:r>
          </a:p>
          <a:p>
            <a:pPr marL="342900" indent="-342900" rtl="0">
              <a:buFont typeface="+mj-lt"/>
              <a:buAutoNum type="arabicPeriod"/>
            </a:pPr>
            <a:r>
              <a:rPr lang="ru-RU" sz="1600" noProof="1"/>
              <a:t>Организация ассетов: Можно создавать папки и управлять структурой ассетов для удобства работы.</a:t>
            </a:r>
          </a:p>
          <a:p>
            <a:pPr marL="342900" indent="-342900" rtl="0">
              <a:buFont typeface="+mj-lt"/>
              <a:buAutoNum type="arabicPeriod"/>
            </a:pPr>
            <a:r>
              <a:rPr lang="ru-RU" sz="1600" noProof="1"/>
              <a:t>Импорт и экспорт ассетов: Можно добавлять новые ассеты в проект, а также экспортировать их.</a:t>
            </a:r>
          </a:p>
          <a:p>
            <a:pPr marL="342900" indent="-342900" rtl="0">
              <a:buFont typeface="+mj-lt"/>
              <a:buAutoNum type="arabicPeriod"/>
            </a:pPr>
            <a:r>
              <a:rPr lang="ru-RU" sz="1600" noProof="1"/>
              <a:t>Предпросмотр ассетов: Можно просматривать и редактировать свойства ассетов прямо в Unity.</a:t>
            </a:r>
            <a:endParaRPr lang="ru-RU" sz="1600" dirty="0"/>
          </a:p>
        </p:txBody>
      </p:sp>
      <p:sp>
        <p:nvSpPr>
          <p:cNvPr id="25" name="Дата 24">
            <a:extLst>
              <a:ext uri="{FF2B5EF4-FFF2-40B4-BE49-F238E27FC236}">
                <a16:creationId xmlns:a16="http://schemas.microsoft.com/office/drawing/2014/main" id="{30EE1282-C186-4186-81BA-B5AF1F1BCE1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23ГГ</a:t>
            </a:r>
          </a:p>
        </p:txBody>
      </p:sp>
      <p:sp>
        <p:nvSpPr>
          <p:cNvPr id="26" name="Нижний колонтитул 25">
            <a:extLst>
              <a:ext uri="{FF2B5EF4-FFF2-40B4-BE49-F238E27FC236}">
                <a16:creationId xmlns:a16="http://schemas.microsoft.com/office/drawing/2014/main" id="{475DB075-B851-4F39-BA9F-B73949568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 rtlCol="0"/>
          <a:lstStyle>
            <a:defPPr>
              <a:defRPr lang="ru-RU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Основы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Unity </a:t>
            </a:r>
            <a:r>
              <a:rPr kumimoji="0" lang="ru-RU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и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Git</a:t>
            </a:r>
            <a:endParaRPr kumimoji="0" lang="ru-RU" sz="1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27" name="Номер слайда 26">
            <a:extLst>
              <a:ext uri="{FF2B5EF4-FFF2-40B4-BE49-F238E27FC236}">
                <a16:creationId xmlns:a16="http://schemas.microsoft.com/office/drawing/2014/main" id="{2966A2AB-239B-430D-8FC5-15939706D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fld id="{B5CEABB6-07DC-46E8-9B57-56EC44A396E5}" type="slidenum">
              <a:rPr lang="ru-RU" smtClean="0"/>
              <a:pPr rtl="0"/>
              <a:t>11</a:t>
            </a:fld>
            <a:endParaRPr lang="ru-RU" dirty="0"/>
          </a:p>
        </p:txBody>
      </p:sp>
      <p:pic>
        <p:nvPicPr>
          <p:cNvPr id="38" name="Picture 2">
            <a:extLst>
              <a:ext uri="{FF2B5EF4-FFF2-40B4-BE49-F238E27FC236}">
                <a16:creationId xmlns:a16="http://schemas.microsoft.com/office/drawing/2014/main" id="{4693A7F2-81D7-83C5-F9F8-BE1EBE1071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173" r="29063"/>
          <a:stretch/>
        </p:blipFill>
        <p:spPr bwMode="auto">
          <a:xfrm>
            <a:off x="6096000" y="2218642"/>
            <a:ext cx="6017537" cy="2191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62610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58CBB6-3E1C-47C3-8FD3-76E467E37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51905"/>
            <a:ext cx="10363200" cy="1325880"/>
          </a:xfrm>
        </p:spPr>
        <p:txBody>
          <a:bodyPr rtlCol="0"/>
          <a:lstStyle>
            <a:defPPr>
              <a:defRPr lang="ru-RU"/>
            </a:defPPr>
          </a:lstStyle>
          <a:p>
            <a:pPr algn="l"/>
            <a:r>
              <a:rPr lang="ru-RU" b="1" i="0" dirty="0">
                <a:effectLst/>
                <a:latin typeface="Söhne"/>
              </a:rPr>
              <a:t>Работа с окнами </a:t>
            </a:r>
            <a:r>
              <a:rPr lang="en-US" b="1" i="0" dirty="0">
                <a:effectLst/>
                <a:latin typeface="Söhne"/>
              </a:rPr>
              <a:t>Project</a:t>
            </a:r>
            <a:r>
              <a:rPr lang="ru-RU" b="1" i="0" dirty="0">
                <a:effectLst/>
                <a:latin typeface="Söhne"/>
              </a:rPr>
              <a:t> в </a:t>
            </a:r>
            <a:r>
              <a:rPr lang="ru-RU" b="1" i="0" dirty="0" err="1">
                <a:effectLst/>
                <a:latin typeface="Söhne"/>
              </a:rPr>
              <a:t>Unity</a:t>
            </a:r>
            <a:endParaRPr lang="en-US" b="0" i="0" dirty="0">
              <a:effectLst/>
              <a:latin typeface="Söhne"/>
            </a:endParaRP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86EAA5E-3E3A-409F-A421-F5374191848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67964" y="1331401"/>
            <a:ext cx="5550531" cy="446383"/>
          </a:xfrm>
        </p:spPr>
        <p:txBody>
          <a:bodyPr vert="horz" lIns="91440" tIns="45720" rIns="91440" bIns="45720" rtlCol="0" anchor="t">
            <a:noAutofit/>
          </a:bodyPr>
          <a:lstStyle>
            <a:defPPr>
              <a:defRPr lang="ru-RU"/>
            </a:defPPr>
          </a:lstStyle>
          <a:p>
            <a:r>
              <a:rPr lang="ru-RU" sz="2800" b="1" i="0" dirty="0">
                <a:effectLst/>
                <a:latin typeface="Söhne"/>
              </a:rPr>
              <a:t>Советы и лучшие практики:</a:t>
            </a:r>
            <a:endParaRPr lang="ru-RU" sz="2400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F900204-405E-4560-819C-434FF6C4501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62491" y="1817481"/>
            <a:ext cx="11142403" cy="3659865"/>
          </a:xfrm>
        </p:spPr>
        <p:txBody>
          <a:bodyPr rtlCol="0"/>
          <a:lstStyle>
            <a:defPPr>
              <a:defRPr lang="ru-RU"/>
            </a:defPPr>
          </a:lstStyle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ru-RU" sz="1600" noProof="1"/>
              <a:t>Поддерживайте чистоту и порядок, регулярно организуя свои ассеты.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ru-RU" sz="1600" noProof="1"/>
              <a:t>Используйте соглашения об именовании для папок и файлов для легкого поиска и доступа.</a:t>
            </a:r>
          </a:p>
        </p:txBody>
      </p:sp>
      <p:sp>
        <p:nvSpPr>
          <p:cNvPr id="25" name="Дата 24">
            <a:extLst>
              <a:ext uri="{FF2B5EF4-FFF2-40B4-BE49-F238E27FC236}">
                <a16:creationId xmlns:a16="http://schemas.microsoft.com/office/drawing/2014/main" id="{30EE1282-C186-4186-81BA-B5AF1F1BCE1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23ГГ</a:t>
            </a:r>
          </a:p>
        </p:txBody>
      </p:sp>
      <p:sp>
        <p:nvSpPr>
          <p:cNvPr id="26" name="Нижний колонтитул 25">
            <a:extLst>
              <a:ext uri="{FF2B5EF4-FFF2-40B4-BE49-F238E27FC236}">
                <a16:creationId xmlns:a16="http://schemas.microsoft.com/office/drawing/2014/main" id="{475DB075-B851-4F39-BA9F-B73949568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Основы </a:t>
            </a:r>
            <a:r>
              <a:rPr lang="en-US" dirty="0"/>
              <a:t>Unity </a:t>
            </a:r>
            <a:r>
              <a:rPr lang="ru-RU" dirty="0"/>
              <a:t>и </a:t>
            </a:r>
            <a:r>
              <a:rPr lang="en-US" dirty="0"/>
              <a:t>Git</a:t>
            </a:r>
          </a:p>
        </p:txBody>
      </p:sp>
      <p:sp>
        <p:nvSpPr>
          <p:cNvPr id="27" name="Номер слайда 26">
            <a:extLst>
              <a:ext uri="{FF2B5EF4-FFF2-40B4-BE49-F238E27FC236}">
                <a16:creationId xmlns:a16="http://schemas.microsoft.com/office/drawing/2014/main" id="{2966A2AB-239B-430D-8FC5-15939706D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fld id="{B5CEABB6-07DC-46E8-9B57-56EC44A396E5}" type="slidenum">
              <a:rPr lang="ru-RU" smtClean="0"/>
              <a:pPr rtl="0"/>
              <a:t>12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048284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4E0A63-A388-49B1-A04E-27CE9BD62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6211" y="254303"/>
            <a:ext cx="9717084" cy="1325880"/>
          </a:xfrm>
        </p:spPr>
        <p:txBody>
          <a:bodyPr rtlCol="0"/>
          <a:lstStyle>
            <a:defPPr>
              <a:defRPr lang="ru-RU"/>
            </a:defPPr>
          </a:lstStyle>
          <a:p>
            <a:pPr algn="l"/>
            <a:r>
              <a:rPr lang="ru-RU" b="1" i="0" dirty="0">
                <a:effectLst/>
                <a:latin typeface="Söhne"/>
              </a:rPr>
              <a:t>Использование </a:t>
            </a:r>
            <a:r>
              <a:rPr lang="ru-RU" b="1" i="0" dirty="0" err="1">
                <a:effectLst/>
                <a:latin typeface="Söhne"/>
              </a:rPr>
              <a:t>Inspector</a:t>
            </a:r>
            <a:r>
              <a:rPr lang="ru-RU" b="1" i="0" dirty="0">
                <a:effectLst/>
                <a:latin typeface="Söhne"/>
              </a:rPr>
              <a:t> для изменения свойств объектов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3EF7E5E6-2411-4199-BA08-EF574433C585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1555241" y="1580183"/>
            <a:ext cx="3704822" cy="457200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Введение в </a:t>
            </a:r>
            <a:r>
              <a:rPr lang="en-US" dirty="0"/>
              <a:t>Inspector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026614D-21E6-483C-8FE2-C9CF4346C7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55240" y="2076520"/>
            <a:ext cx="8068594" cy="4273480"/>
          </a:xfrm>
        </p:spPr>
        <p:txBody>
          <a:bodyPr rtlCol="0">
            <a:normAutofit fontScale="77500" lnSpcReduction="20000"/>
          </a:bodyPr>
          <a:lstStyle>
            <a:defPPr>
              <a:defRPr lang="ru-RU"/>
            </a:defPPr>
          </a:lstStyle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ru-RU" dirty="0"/>
              <a:t>Назначение </a:t>
            </a:r>
            <a:r>
              <a:rPr lang="ru-RU" dirty="0" err="1"/>
              <a:t>Inspector</a:t>
            </a:r>
            <a:r>
              <a:rPr lang="ru-RU" dirty="0"/>
              <a:t>: Окно </a:t>
            </a:r>
            <a:r>
              <a:rPr lang="ru-RU" dirty="0" err="1"/>
              <a:t>Inspector</a:t>
            </a:r>
            <a:r>
              <a:rPr lang="ru-RU" dirty="0"/>
              <a:t> в </a:t>
            </a:r>
            <a:r>
              <a:rPr lang="ru-RU" dirty="0" err="1"/>
              <a:t>Unity</a:t>
            </a:r>
            <a:r>
              <a:rPr lang="ru-RU" dirty="0"/>
              <a:t> позволяет просматривать и редактировать свойства и настройки выбранных объектов. Это один из самых важных инструментов в вашем рабочем процессе, позволяющий настраивать все, от физических свойств до поведения скриптов.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ru-RU" dirty="0"/>
              <a:t>Изучение основных компонентов</a:t>
            </a:r>
          </a:p>
          <a:p>
            <a:pPr marL="342900" indent="-342900" algn="l" rtl="0">
              <a:buFont typeface="+mj-lt"/>
              <a:buAutoNum type="arabicPeriod"/>
            </a:pPr>
            <a:r>
              <a:rPr lang="ru-RU" dirty="0" err="1"/>
              <a:t>Transform</a:t>
            </a:r>
            <a:r>
              <a:rPr lang="ru-RU" dirty="0"/>
              <a:t> </a:t>
            </a:r>
            <a:r>
              <a:rPr lang="ru-RU" dirty="0" err="1"/>
              <a:t>Component</a:t>
            </a:r>
            <a:r>
              <a:rPr lang="ru-RU" dirty="0"/>
              <a:t>: Можно изменять позицию, вращение и масштаб объектов через компонент </a:t>
            </a:r>
            <a:r>
              <a:rPr lang="ru-RU" dirty="0" err="1"/>
              <a:t>Transform</a:t>
            </a:r>
            <a:r>
              <a:rPr lang="ru-RU" dirty="0"/>
              <a:t>.</a:t>
            </a:r>
          </a:p>
          <a:p>
            <a:pPr marL="342900" indent="-342900" algn="l" rtl="0">
              <a:buFont typeface="+mj-lt"/>
              <a:buAutoNum type="arabicPeriod"/>
            </a:pPr>
            <a:r>
              <a:rPr lang="ru-RU" dirty="0" err="1"/>
              <a:t>Mesh</a:t>
            </a:r>
            <a:r>
              <a:rPr lang="ru-RU" dirty="0"/>
              <a:t>, </a:t>
            </a:r>
            <a:r>
              <a:rPr lang="ru-RU" dirty="0" err="1"/>
              <a:t>Renderer</a:t>
            </a:r>
            <a:r>
              <a:rPr lang="ru-RU" dirty="0"/>
              <a:t>, </a:t>
            </a:r>
            <a:r>
              <a:rPr lang="ru-RU" dirty="0" err="1"/>
              <a:t>Materials</a:t>
            </a:r>
            <a:r>
              <a:rPr lang="ru-RU" dirty="0"/>
              <a:t>: Можно настраивать внешний вид объекта, меняя его меш и материалы.</a:t>
            </a:r>
          </a:p>
          <a:p>
            <a:pPr marL="342900" indent="-342900" algn="l" rtl="0">
              <a:buFont typeface="+mj-lt"/>
              <a:buAutoNum type="arabicPeriod"/>
            </a:pPr>
            <a:r>
              <a:rPr lang="ru-RU" dirty="0" err="1"/>
              <a:t>Collider</a:t>
            </a:r>
            <a:r>
              <a:rPr lang="ru-RU" dirty="0"/>
              <a:t>, </a:t>
            </a:r>
            <a:r>
              <a:rPr lang="ru-RU" dirty="0" err="1"/>
              <a:t>RigidBody</a:t>
            </a:r>
            <a:r>
              <a:rPr lang="ru-RU" dirty="0"/>
              <a:t>: Часто используют компоненты, связанные с физикой, такие как коллайдеры для определения столкновений и </a:t>
            </a:r>
            <a:r>
              <a:rPr lang="ru-RU" dirty="0" err="1"/>
              <a:t>RigidBody</a:t>
            </a:r>
            <a:r>
              <a:rPr lang="ru-RU" dirty="0"/>
              <a:t> для добавления физического поведения.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ru-RU" dirty="0"/>
              <a:t>Редактирование и добавление компонентов</a:t>
            </a:r>
          </a:p>
          <a:p>
            <a:pPr marL="342900" indent="-342900" algn="l" rtl="0">
              <a:buFont typeface="+mj-lt"/>
              <a:buAutoNum type="arabicPeriod"/>
            </a:pPr>
            <a:r>
              <a:rPr lang="ru-RU" dirty="0"/>
              <a:t>Добавление новых компонентов: Можно добавить новый компонент к объекту для расширения его функциональности.</a:t>
            </a:r>
          </a:p>
          <a:p>
            <a:pPr marL="342900" indent="-342900" algn="l" rtl="0">
              <a:buFont typeface="+mj-lt"/>
              <a:buAutoNum type="arabicPeriod"/>
            </a:pPr>
            <a:r>
              <a:rPr lang="ru-RU" dirty="0"/>
              <a:t>Настройка компонентов: Покажите, как менять различные свойства и параметры компонентов, чтобы добиться желаемого поведения объекта.</a:t>
            </a:r>
          </a:p>
        </p:txBody>
      </p:sp>
      <p:sp>
        <p:nvSpPr>
          <p:cNvPr id="108" name="Дата 107">
            <a:extLst>
              <a:ext uri="{FF2B5EF4-FFF2-40B4-BE49-F238E27FC236}">
                <a16:creationId xmlns:a16="http://schemas.microsoft.com/office/drawing/2014/main" id="{148577B4-CE21-4375-A4AA-092E5994EC9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54480" y="6353175"/>
            <a:ext cx="1097280" cy="365125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23ГГ</a:t>
            </a:r>
          </a:p>
        </p:txBody>
      </p:sp>
      <p:sp>
        <p:nvSpPr>
          <p:cNvPr id="109" name="Нижний колонтитул 108">
            <a:extLst>
              <a:ext uri="{FF2B5EF4-FFF2-40B4-BE49-F238E27FC236}">
                <a16:creationId xmlns:a16="http://schemas.microsoft.com/office/drawing/2014/main" id="{A8872052-5F06-44A0-8D79-B5532E78F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 rtlCol="0"/>
          <a:lstStyle>
            <a:defPPr>
              <a:defRPr lang="ru-RU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Основы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Unity </a:t>
            </a:r>
            <a:r>
              <a:rPr kumimoji="0" lang="ru-RU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и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Git</a:t>
            </a:r>
            <a:endParaRPr kumimoji="0" lang="ru-RU" sz="1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110" name="Номер слайда 109">
            <a:extLst>
              <a:ext uri="{FF2B5EF4-FFF2-40B4-BE49-F238E27FC236}">
                <a16:creationId xmlns:a16="http://schemas.microsoft.com/office/drawing/2014/main" id="{F98EDB96-3F54-4406-B894-1195695ED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fld id="{B5CEABB6-07DC-46E8-9B57-56EC44A396E5}" type="slidenum">
              <a:rPr lang="ru-RU" smtClean="0"/>
              <a:pPr rtl="0"/>
              <a:t>13</a:t>
            </a:fld>
            <a:endParaRPr lang="ru-RU" dirty="0"/>
          </a:p>
        </p:txBody>
      </p:sp>
      <p:pic>
        <p:nvPicPr>
          <p:cNvPr id="23" name="Picture 2">
            <a:extLst>
              <a:ext uri="{FF2B5EF4-FFF2-40B4-BE49-F238E27FC236}">
                <a16:creationId xmlns:a16="http://schemas.microsoft.com/office/drawing/2014/main" id="{EA97F7E4-CB28-BB08-4632-1FC9701967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710"/>
          <a:stretch/>
        </p:blipFill>
        <p:spPr bwMode="auto">
          <a:xfrm>
            <a:off x="9705315" y="1194504"/>
            <a:ext cx="2423311" cy="5235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68264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FAD2AE59-5630-4D5C-83A9-4CDEF4D7D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89529"/>
            <a:ext cx="9124951" cy="1362456"/>
          </a:xfrm>
        </p:spPr>
        <p:txBody>
          <a:bodyPr rtlCol="0"/>
          <a:lstStyle>
            <a:defPPr>
              <a:defRPr lang="ru-RU"/>
            </a:defPPr>
          </a:lstStyle>
          <a:p>
            <a:pPr algn="l"/>
            <a:r>
              <a:rPr lang="ru-RU" b="1" i="0" dirty="0">
                <a:effectLst/>
                <a:latin typeface="Söhne"/>
              </a:rPr>
              <a:t>Введение в </a:t>
            </a:r>
            <a:r>
              <a:rPr lang="en-US" b="1" i="0" dirty="0" err="1">
                <a:effectLst/>
                <a:latin typeface="Söhne"/>
              </a:rPr>
              <a:t>GameObjects</a:t>
            </a:r>
            <a:endParaRPr lang="en-US" b="1" i="0" dirty="0">
              <a:effectLst/>
              <a:latin typeface="Söhne"/>
            </a:endParaRP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578017FE-712E-4E95-B483-B700F1AA4B2A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995881" y="970757"/>
            <a:ext cx="4297679" cy="455295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Что такое </a:t>
            </a:r>
            <a:r>
              <a:rPr lang="en-US" dirty="0" err="1"/>
              <a:t>GameObject</a:t>
            </a:r>
            <a:r>
              <a:rPr lang="en-US" dirty="0"/>
              <a:t>?</a:t>
            </a:r>
            <a:endParaRPr lang="ru-RU" dirty="0"/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A6B31B0-7B84-475D-961F-09C0191F91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95881" y="1426052"/>
            <a:ext cx="10127414" cy="4930298"/>
          </a:xfrm>
        </p:spPr>
        <p:txBody>
          <a:bodyPr vert="horz" lIns="91440" tIns="45720" rIns="91440" bIns="45720" rtlCol="0" anchor="t">
            <a:normAutofit/>
          </a:bodyPr>
          <a:lstStyle>
            <a:defPPr>
              <a:defRPr lang="ru-RU"/>
            </a:defPPr>
          </a:lstStyle>
          <a:p>
            <a:pPr rtl="0"/>
            <a:r>
              <a:rPr lang="ru-RU" noProof="1"/>
              <a:t>Основа всего в Unity: GameObject - это фундаментальный объект в Unity. Всё, что вы видите в сцене, является GameObject. Они могут представлять персонажей, ландшафты, камеры, свет и многое другое.</a:t>
            </a:r>
          </a:p>
          <a:p>
            <a:pPr rtl="0"/>
            <a:r>
              <a:rPr lang="ru-RU" noProof="1"/>
              <a:t>Контейнер для компонентов: GameObjects сами по себе не имеют поведения или визуального представления. Они становятся полезными, когда к ним добавляются компоненты.</a:t>
            </a:r>
          </a:p>
          <a:p>
            <a:pPr rtl="0"/>
            <a:r>
              <a:rPr lang="ru-RU" noProof="1"/>
              <a:t>Компоненты GameObject</a:t>
            </a:r>
          </a:p>
          <a:p>
            <a:pPr marL="342900" indent="-342900" rtl="0">
              <a:buFont typeface="+mj-lt"/>
              <a:buAutoNum type="arabicPeriod"/>
            </a:pPr>
            <a:r>
              <a:rPr lang="ru-RU" noProof="1"/>
              <a:t>Душа объекта: Компоненты, такие как Transform, Mesh Renderer, Colliders и Scripts, определяют поведение и внешний вид GameObject.</a:t>
            </a:r>
          </a:p>
          <a:p>
            <a:pPr marL="342900" indent="-342900" rtl="0">
              <a:buFont typeface="+mj-lt"/>
              <a:buAutoNum type="arabicPeriod"/>
            </a:pPr>
            <a:r>
              <a:rPr lang="ru-RU" noProof="1"/>
              <a:t>Гибкость и расширяемость: Вы можете добавлять множество компонентов к одному GameObject, создавая сложные и динамичные объекты.</a:t>
            </a:r>
            <a:endParaRPr lang="en-US" noProof="1"/>
          </a:p>
          <a:p>
            <a:r>
              <a:rPr lang="ru-RU" noProof="1"/>
              <a:t>Иерархия и родительские отношения</a:t>
            </a:r>
          </a:p>
          <a:p>
            <a:pPr marL="342900" indent="-342900" rtl="0">
              <a:buFont typeface="+mj-lt"/>
              <a:buAutoNum type="arabicPeriod"/>
            </a:pPr>
            <a:r>
              <a:rPr lang="ru-RU" noProof="1"/>
              <a:t>Структурирование сцены: GameObjects могут быть организованы иерархически, где один объект может быть родителем другого, создавая структурированные и управляемые сцены.</a:t>
            </a:r>
          </a:p>
          <a:p>
            <a:pPr marL="342900" indent="-342900" rtl="0">
              <a:buFont typeface="+mj-lt"/>
              <a:buAutoNum type="arabicPeriod"/>
            </a:pPr>
            <a:r>
              <a:rPr lang="ru-RU" noProof="1"/>
              <a:t>Влияние родительских объектов: Объясните, как трансформации родительского объекта (перемещение, вращение, масштабирование) влияют на дочерние объекты.</a:t>
            </a:r>
          </a:p>
        </p:txBody>
      </p:sp>
      <p:sp>
        <p:nvSpPr>
          <p:cNvPr id="23" name="Дата 22">
            <a:extLst>
              <a:ext uri="{FF2B5EF4-FFF2-40B4-BE49-F238E27FC236}">
                <a16:creationId xmlns:a16="http://schemas.microsoft.com/office/drawing/2014/main" id="{E3DFBE3A-6329-4424-BCE9-1661811C229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23ГГ</a:t>
            </a:r>
          </a:p>
        </p:txBody>
      </p:sp>
      <p:sp>
        <p:nvSpPr>
          <p:cNvPr id="24" name="Нижний колонтитул 23">
            <a:extLst>
              <a:ext uri="{FF2B5EF4-FFF2-40B4-BE49-F238E27FC236}">
                <a16:creationId xmlns:a16="http://schemas.microsoft.com/office/drawing/2014/main" id="{E8C12A0D-F4F0-42DA-9829-6FC870648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7" y="6350000"/>
            <a:ext cx="2286000" cy="365125"/>
          </a:xfrm>
        </p:spPr>
        <p:txBody>
          <a:bodyPr rtlCol="0"/>
          <a:lstStyle>
            <a:defPPr>
              <a:defRPr lang="ru-RU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Основы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Unity </a:t>
            </a:r>
            <a:r>
              <a:rPr kumimoji="0" lang="ru-RU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и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Git</a:t>
            </a:r>
            <a:endParaRPr kumimoji="0" lang="ru-RU" sz="1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25" name="Номер слайда 24">
            <a:extLst>
              <a:ext uri="{FF2B5EF4-FFF2-40B4-BE49-F238E27FC236}">
                <a16:creationId xmlns:a16="http://schemas.microsoft.com/office/drawing/2014/main" id="{192F5D44-F3E7-4917-B2F7-31AFADC9C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fld id="{B5CEABB6-07DC-46E8-9B57-56EC44A396E5}" type="slidenum">
              <a:rPr lang="ru-RU" smtClean="0"/>
              <a:pPr rtl="0"/>
              <a:t>14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757640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FAD2AE59-5630-4D5C-83A9-4CDEF4D7D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89529"/>
            <a:ext cx="9124951" cy="1362456"/>
          </a:xfrm>
        </p:spPr>
        <p:txBody>
          <a:bodyPr rtlCol="0"/>
          <a:lstStyle>
            <a:defPPr>
              <a:defRPr lang="ru-RU"/>
            </a:defPPr>
          </a:lstStyle>
          <a:p>
            <a:pPr algn="l"/>
            <a:r>
              <a:rPr lang="ru-RU" b="1" i="0" dirty="0">
                <a:effectLst/>
                <a:latin typeface="Söhne"/>
              </a:rPr>
              <a:t>Введение в </a:t>
            </a:r>
            <a:r>
              <a:rPr lang="en-US" b="1" i="0" dirty="0" err="1">
                <a:effectLst/>
                <a:latin typeface="Söhne"/>
              </a:rPr>
              <a:t>GameObjects</a:t>
            </a:r>
            <a:endParaRPr lang="en-US" b="1" i="0" dirty="0">
              <a:effectLst/>
              <a:latin typeface="Söhne"/>
            </a:endParaRP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578017FE-712E-4E95-B483-B700F1AA4B2A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995881" y="970757"/>
            <a:ext cx="4297679" cy="455295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Что такое </a:t>
            </a:r>
            <a:r>
              <a:rPr lang="en-US" dirty="0" err="1"/>
              <a:t>GameObject</a:t>
            </a:r>
            <a:r>
              <a:rPr lang="en-US" dirty="0"/>
              <a:t>?</a:t>
            </a:r>
            <a:endParaRPr lang="ru-RU" dirty="0"/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A6B31B0-7B84-475D-961F-09C0191F91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95881" y="1426052"/>
            <a:ext cx="10127414" cy="4930298"/>
          </a:xfrm>
        </p:spPr>
        <p:txBody>
          <a:bodyPr vert="horz" lIns="91440" tIns="45720" rIns="91440" bIns="45720" rtlCol="0" anchor="t">
            <a:normAutofit/>
          </a:bodyPr>
          <a:lstStyle>
            <a:defPPr>
              <a:defRPr lang="ru-RU"/>
            </a:defPPr>
          </a:lstStyle>
          <a:p>
            <a:pPr rtl="0"/>
            <a:r>
              <a:rPr lang="ru-RU" noProof="1"/>
              <a:t>Основа всего в Unity: GameObject - это фундаментальный объект в Unity. Всё, что вы видите в сцене, является GameObject. Они могут представлять персонажей, ландшафты, камеры, свет и многое другое.</a:t>
            </a:r>
          </a:p>
          <a:p>
            <a:pPr rtl="0"/>
            <a:r>
              <a:rPr lang="ru-RU" noProof="1"/>
              <a:t>Контейнер для компонентов: GameObjects сами по себе не имеют поведения или визуального представления. Они становятся полезными, когда к ним добавляются компоненты.</a:t>
            </a:r>
          </a:p>
          <a:p>
            <a:pPr rtl="0"/>
            <a:r>
              <a:rPr lang="ru-RU" noProof="1"/>
              <a:t>Компоненты GameObject</a:t>
            </a:r>
          </a:p>
          <a:p>
            <a:pPr marL="342900" indent="-342900" rtl="0">
              <a:buFont typeface="+mj-lt"/>
              <a:buAutoNum type="arabicPeriod"/>
            </a:pPr>
            <a:r>
              <a:rPr lang="ru-RU" noProof="1"/>
              <a:t>Душа объекта: Компоненты, такие как Transform, Mesh Renderer, Colliders и Scripts, определяют поведение и внешний вид GameObject.</a:t>
            </a:r>
          </a:p>
          <a:p>
            <a:pPr marL="342900" indent="-342900" rtl="0">
              <a:buFont typeface="+mj-lt"/>
              <a:buAutoNum type="arabicPeriod"/>
            </a:pPr>
            <a:r>
              <a:rPr lang="ru-RU" noProof="1"/>
              <a:t>Гибкость и расширяемость: Вы можете добавлять множество компонентов к одному GameObject, создавая сложные и динамичные объекты.</a:t>
            </a:r>
            <a:endParaRPr lang="en-US" noProof="1"/>
          </a:p>
          <a:p>
            <a:r>
              <a:rPr lang="ru-RU" noProof="1"/>
              <a:t>Иерархия и родительские отношения</a:t>
            </a:r>
          </a:p>
          <a:p>
            <a:pPr marL="342900" indent="-342900" rtl="0">
              <a:buFont typeface="+mj-lt"/>
              <a:buAutoNum type="arabicPeriod"/>
            </a:pPr>
            <a:r>
              <a:rPr lang="ru-RU" noProof="1"/>
              <a:t>Структурирование сцены: GameObjects могут быть организованы иерархически, где один объект может быть родителем другого, создавая структурированные и управляемые сцены.</a:t>
            </a:r>
          </a:p>
          <a:p>
            <a:pPr marL="342900" indent="-342900" rtl="0">
              <a:buFont typeface="+mj-lt"/>
              <a:buAutoNum type="arabicPeriod"/>
            </a:pPr>
            <a:r>
              <a:rPr lang="ru-RU" noProof="1"/>
              <a:t>Влияние родительских объектов: Объясните, как трансформации родительского объекта (перемещение, вращение, масштабирование) влияют на дочерние объекты.</a:t>
            </a:r>
          </a:p>
        </p:txBody>
      </p:sp>
      <p:sp>
        <p:nvSpPr>
          <p:cNvPr id="23" name="Дата 22">
            <a:extLst>
              <a:ext uri="{FF2B5EF4-FFF2-40B4-BE49-F238E27FC236}">
                <a16:creationId xmlns:a16="http://schemas.microsoft.com/office/drawing/2014/main" id="{E3DFBE3A-6329-4424-BCE9-1661811C229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23ГГ</a:t>
            </a:r>
          </a:p>
        </p:txBody>
      </p:sp>
      <p:sp>
        <p:nvSpPr>
          <p:cNvPr id="24" name="Нижний колонтитул 23">
            <a:extLst>
              <a:ext uri="{FF2B5EF4-FFF2-40B4-BE49-F238E27FC236}">
                <a16:creationId xmlns:a16="http://schemas.microsoft.com/office/drawing/2014/main" id="{E8C12A0D-F4F0-42DA-9829-6FC870648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7" y="6350000"/>
            <a:ext cx="2286000" cy="365125"/>
          </a:xfrm>
        </p:spPr>
        <p:txBody>
          <a:bodyPr rtlCol="0"/>
          <a:lstStyle>
            <a:defPPr>
              <a:defRPr lang="ru-RU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Основы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Unity </a:t>
            </a:r>
            <a:r>
              <a:rPr kumimoji="0" lang="ru-RU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и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Git</a:t>
            </a:r>
            <a:endParaRPr kumimoji="0" lang="ru-RU" sz="1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25" name="Номер слайда 24">
            <a:extLst>
              <a:ext uri="{FF2B5EF4-FFF2-40B4-BE49-F238E27FC236}">
                <a16:creationId xmlns:a16="http://schemas.microsoft.com/office/drawing/2014/main" id="{192F5D44-F3E7-4917-B2F7-31AFADC9C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fld id="{B5CEABB6-07DC-46E8-9B57-56EC44A396E5}" type="slidenum">
              <a:rPr lang="ru-RU" smtClean="0"/>
              <a:pPr rtl="0"/>
              <a:t>15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45804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91CFAB-A735-4A31-A51D-42FE1F5E9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811" y="278892"/>
            <a:ext cx="7224665" cy="1325880"/>
          </a:xfrm>
        </p:spPr>
        <p:txBody>
          <a:bodyPr rtlCol="0"/>
          <a:lstStyle>
            <a:defPPr>
              <a:defRPr lang="ru-RU"/>
            </a:defPPr>
          </a:lstStyle>
          <a:p>
            <a:pPr algn="l"/>
            <a:r>
              <a:rPr lang="ru-RU" b="1" i="0" dirty="0">
                <a:effectLst/>
                <a:latin typeface="Söhne"/>
              </a:rPr>
              <a:t>Импорт и использование </a:t>
            </a:r>
            <a:r>
              <a:rPr lang="ru-RU" b="1" i="0" dirty="0" err="1">
                <a:effectLst/>
                <a:latin typeface="Söhne"/>
              </a:rPr>
              <a:t>ассетов</a:t>
            </a:r>
            <a:endParaRPr lang="ru-RU" b="1" i="0" dirty="0">
              <a:effectLst/>
              <a:latin typeface="Söhne"/>
            </a:endParaRPr>
          </a:p>
        </p:txBody>
      </p:sp>
      <p:sp>
        <p:nvSpPr>
          <p:cNvPr id="23" name="Текст 22">
            <a:extLst>
              <a:ext uri="{FF2B5EF4-FFF2-40B4-BE49-F238E27FC236}">
                <a16:creationId xmlns:a16="http://schemas.microsoft.com/office/drawing/2014/main" id="{41BDD77E-A892-4E87-9B6D-EF78B0038A4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14400" y="1650492"/>
            <a:ext cx="3200400" cy="365760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Введение в </a:t>
            </a:r>
            <a:r>
              <a:rPr lang="ru-RU" dirty="0" err="1"/>
              <a:t>ассеты</a:t>
            </a:r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421587F-8DFD-4A31-9931-8A346A92D87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4400" y="2061971"/>
            <a:ext cx="3200400" cy="2055092"/>
          </a:xfrm>
        </p:spPr>
        <p:txBody>
          <a:bodyPr vert="horz" lIns="91440" tIns="45720" rIns="91440" bIns="45720" rtlCol="0" anchor="t">
            <a:normAutofit fontScale="70000" lnSpcReduction="20000"/>
          </a:bodyPr>
          <a:lstStyle>
            <a:defPPr>
              <a:defRPr lang="ru-RU"/>
            </a:defPPr>
          </a:lstStyle>
          <a:p>
            <a:pPr rtl="0"/>
            <a:r>
              <a:rPr lang="ru-RU" dirty="0"/>
              <a:t>Определение </a:t>
            </a:r>
            <a:r>
              <a:rPr lang="ru-RU" dirty="0" err="1"/>
              <a:t>ассетов</a:t>
            </a:r>
            <a:r>
              <a:rPr lang="ru-RU" dirty="0"/>
              <a:t>: </a:t>
            </a:r>
            <a:r>
              <a:rPr lang="ru-RU" dirty="0" err="1"/>
              <a:t>Ассеты</a:t>
            </a:r>
            <a:r>
              <a:rPr lang="ru-RU" dirty="0"/>
              <a:t> — это ресурсы, используемые для создания игры. Это могут быть модели, текстуры, аудиофайлы, скрипты и многое другое.</a:t>
            </a:r>
          </a:p>
          <a:p>
            <a:pPr rtl="0"/>
            <a:r>
              <a:rPr lang="ru-RU" dirty="0"/>
              <a:t>Значение </a:t>
            </a:r>
            <a:r>
              <a:rPr lang="ru-RU" dirty="0" err="1"/>
              <a:t>ассетов</a:t>
            </a:r>
            <a:r>
              <a:rPr lang="ru-RU" dirty="0"/>
              <a:t>: </a:t>
            </a:r>
            <a:r>
              <a:rPr lang="ru-RU" dirty="0" err="1"/>
              <a:t>Ассеты</a:t>
            </a:r>
            <a:r>
              <a:rPr lang="ru-RU" dirty="0"/>
              <a:t> являются строительными блоками ваших проектов </a:t>
            </a:r>
            <a:r>
              <a:rPr lang="ru-RU" dirty="0" err="1"/>
              <a:t>Unity</a:t>
            </a:r>
            <a:r>
              <a:rPr lang="ru-RU" dirty="0"/>
              <a:t>. Они добавляют визуальные детали, звуки, движение и интерактивность в игру или приложение.</a:t>
            </a:r>
          </a:p>
        </p:txBody>
      </p:sp>
      <p:sp>
        <p:nvSpPr>
          <p:cNvPr id="24" name="Текст 23">
            <a:extLst>
              <a:ext uri="{FF2B5EF4-FFF2-40B4-BE49-F238E27FC236}">
                <a16:creationId xmlns:a16="http://schemas.microsoft.com/office/drawing/2014/main" id="{4F05CFBF-1A7F-4C99-9321-EF2EF7BEF77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538277" y="1650492"/>
            <a:ext cx="3200400" cy="365760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Импорт </a:t>
            </a:r>
            <a:r>
              <a:rPr lang="ru-RU" dirty="0" err="1"/>
              <a:t>ассетов</a:t>
            </a:r>
            <a:endParaRPr lang="ru-RU" dirty="0"/>
          </a:p>
        </p:txBody>
      </p:sp>
      <p:sp>
        <p:nvSpPr>
          <p:cNvPr id="22" name="Текст 21">
            <a:extLst>
              <a:ext uri="{FF2B5EF4-FFF2-40B4-BE49-F238E27FC236}">
                <a16:creationId xmlns:a16="http://schemas.microsoft.com/office/drawing/2014/main" id="{90EE4EC2-315F-4BCE-91FD-64A3D3AF94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35424" y="2061971"/>
            <a:ext cx="3200400" cy="2003035"/>
          </a:xfrm>
        </p:spPr>
        <p:txBody>
          <a:bodyPr rtlCol="0">
            <a:normAutofit/>
          </a:bodyPr>
          <a:lstStyle>
            <a:defPPr>
              <a:defRPr lang="ru-RU"/>
            </a:defPPr>
          </a:lstStyle>
          <a:p>
            <a:pPr rtl="0"/>
            <a:r>
              <a:rPr lang="ru-RU" dirty="0"/>
              <a:t>Стандартный импорт: Можно импортировать </a:t>
            </a:r>
            <a:r>
              <a:rPr lang="ru-RU" dirty="0" err="1"/>
              <a:t>ассеты</a:t>
            </a:r>
            <a:r>
              <a:rPr lang="ru-RU" dirty="0"/>
              <a:t>, перетаскивая файлы в окно Project или используя меню "</a:t>
            </a:r>
            <a:r>
              <a:rPr lang="ru-RU" dirty="0" err="1"/>
              <a:t>Assets</a:t>
            </a:r>
            <a:r>
              <a:rPr lang="ru-RU" dirty="0"/>
              <a:t>" → "</a:t>
            </a:r>
            <a:r>
              <a:rPr lang="ru-RU" dirty="0" err="1"/>
              <a:t>Import</a:t>
            </a:r>
            <a:r>
              <a:rPr lang="ru-RU" dirty="0"/>
              <a:t> New Asset".</a:t>
            </a:r>
          </a:p>
          <a:p>
            <a:pPr rtl="0"/>
            <a:r>
              <a:rPr lang="ru-RU" dirty="0"/>
              <a:t>Поддерживаемые форматы: </a:t>
            </a:r>
            <a:r>
              <a:rPr lang="ru-RU" dirty="0" err="1"/>
              <a:t>Unity</a:t>
            </a:r>
            <a:r>
              <a:rPr lang="ru-RU" dirty="0"/>
              <a:t> может импортировать, включая 3D модели (.</a:t>
            </a:r>
            <a:r>
              <a:rPr lang="ru-RU" dirty="0" err="1"/>
              <a:t>fbx</a:t>
            </a:r>
            <a:r>
              <a:rPr lang="ru-RU" dirty="0"/>
              <a:t>, .</a:t>
            </a:r>
            <a:r>
              <a:rPr lang="ru-RU" dirty="0" err="1"/>
              <a:t>obj</a:t>
            </a:r>
            <a:r>
              <a:rPr lang="ru-RU" dirty="0"/>
              <a:t>), изображения (.</a:t>
            </a:r>
            <a:r>
              <a:rPr lang="ru-RU" dirty="0" err="1"/>
              <a:t>png</a:t>
            </a:r>
            <a:r>
              <a:rPr lang="ru-RU" dirty="0"/>
              <a:t>, .</a:t>
            </a:r>
            <a:r>
              <a:rPr lang="ru-RU" dirty="0" err="1"/>
              <a:t>jpg</a:t>
            </a:r>
            <a:r>
              <a:rPr lang="ru-RU" dirty="0"/>
              <a:t>), аудио (.mp3, .</a:t>
            </a:r>
            <a:r>
              <a:rPr lang="ru-RU" dirty="0" err="1"/>
              <a:t>wav</a:t>
            </a:r>
            <a:r>
              <a:rPr lang="ru-RU" dirty="0"/>
              <a:t>) и другие.</a:t>
            </a:r>
          </a:p>
        </p:txBody>
      </p:sp>
      <p:sp>
        <p:nvSpPr>
          <p:cNvPr id="27" name="Текст 26">
            <a:extLst>
              <a:ext uri="{FF2B5EF4-FFF2-40B4-BE49-F238E27FC236}">
                <a16:creationId xmlns:a16="http://schemas.microsoft.com/office/drawing/2014/main" id="{8385ECC2-8A21-4825-96AB-97E7C4FB9A1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3979902"/>
            <a:ext cx="3200400" cy="365760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Работа с </a:t>
            </a:r>
            <a:r>
              <a:rPr lang="ru-RU" dirty="0" err="1"/>
              <a:t>ассетами</a:t>
            </a:r>
            <a:endParaRPr lang="ru-RU" dirty="0"/>
          </a:p>
        </p:txBody>
      </p:sp>
      <p:sp>
        <p:nvSpPr>
          <p:cNvPr id="25" name="Текст 24">
            <a:extLst>
              <a:ext uri="{FF2B5EF4-FFF2-40B4-BE49-F238E27FC236}">
                <a16:creationId xmlns:a16="http://schemas.microsoft.com/office/drawing/2014/main" id="{A8113FBA-9114-48D1-A189-9A1B7ABCF38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14400" y="4391381"/>
            <a:ext cx="3200400" cy="2072793"/>
          </a:xfrm>
        </p:spPr>
        <p:txBody>
          <a:bodyPr rtlCol="0">
            <a:normAutofit fontScale="85000" lnSpcReduction="10000"/>
          </a:bodyPr>
          <a:lstStyle>
            <a:defPPr>
              <a:defRPr lang="ru-RU"/>
            </a:defPPr>
          </a:lstStyle>
          <a:p>
            <a:pPr rtl="0"/>
            <a:r>
              <a:rPr lang="ru-RU" dirty="0"/>
              <a:t>Использование </a:t>
            </a:r>
            <a:r>
              <a:rPr lang="ru-RU" dirty="0" err="1"/>
              <a:t>ассетов</a:t>
            </a:r>
            <a:r>
              <a:rPr lang="ru-RU" dirty="0"/>
              <a:t> в сцене: Покажите, как перетаскивать </a:t>
            </a:r>
            <a:r>
              <a:rPr lang="ru-RU" dirty="0" err="1"/>
              <a:t>ассеты</a:t>
            </a:r>
            <a:r>
              <a:rPr lang="ru-RU" dirty="0"/>
              <a:t> из окна Project в окно </a:t>
            </a:r>
            <a:r>
              <a:rPr lang="ru-RU" dirty="0" err="1"/>
              <a:t>Scene</a:t>
            </a:r>
            <a:r>
              <a:rPr lang="ru-RU" dirty="0"/>
              <a:t> для создания и настройки вашей игры.</a:t>
            </a:r>
          </a:p>
          <a:p>
            <a:pPr rtl="0"/>
            <a:r>
              <a:rPr lang="ru-RU" dirty="0"/>
              <a:t>Организация </a:t>
            </a:r>
            <a:r>
              <a:rPr lang="ru-RU" dirty="0" err="1"/>
              <a:t>ассетов</a:t>
            </a:r>
            <a:r>
              <a:rPr lang="ru-RU" dirty="0"/>
              <a:t>: Объясните, как важно поддерживать порядок, создавая папки и следуя соглашениям об именовании для удобного доступа и управления.</a:t>
            </a:r>
          </a:p>
        </p:txBody>
      </p:sp>
      <p:sp>
        <p:nvSpPr>
          <p:cNvPr id="28" name="Текст 27">
            <a:extLst>
              <a:ext uri="{FF2B5EF4-FFF2-40B4-BE49-F238E27FC236}">
                <a16:creationId xmlns:a16="http://schemas.microsoft.com/office/drawing/2014/main" id="{9BB8B2E0-57A3-43A4-859A-28669F14F8F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585486" y="3979902"/>
            <a:ext cx="3264318" cy="404946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en-US" dirty="0"/>
              <a:t>Asset Store</a:t>
            </a:r>
            <a:endParaRPr lang="ru-RU" dirty="0"/>
          </a:p>
        </p:txBody>
      </p:sp>
      <p:sp>
        <p:nvSpPr>
          <p:cNvPr id="26" name="Текст 25">
            <a:extLst>
              <a:ext uri="{FF2B5EF4-FFF2-40B4-BE49-F238E27FC236}">
                <a16:creationId xmlns:a16="http://schemas.microsoft.com/office/drawing/2014/main" id="{E6AB6387-E6AE-46CB-8500-4F11FA6B44B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585486" y="4391381"/>
            <a:ext cx="3453990" cy="2072793"/>
          </a:xfrm>
        </p:spPr>
        <p:txBody>
          <a:bodyPr rtlCol="0">
            <a:normAutofit/>
          </a:bodyPr>
          <a:lstStyle>
            <a:defPPr>
              <a:defRPr lang="ru-RU"/>
            </a:defPPr>
          </a:lstStyle>
          <a:p>
            <a:pPr rtl="0"/>
            <a:r>
              <a:rPr lang="ru-RU" dirty="0"/>
              <a:t>Введение в Asset Store: </a:t>
            </a:r>
            <a:r>
              <a:rPr lang="ru-RU" dirty="0" err="1"/>
              <a:t>Unity</a:t>
            </a:r>
            <a:r>
              <a:rPr lang="ru-RU" dirty="0"/>
              <a:t> Asset Store предлагает тысячи готовых </a:t>
            </a:r>
            <a:r>
              <a:rPr lang="ru-RU" dirty="0" err="1"/>
              <a:t>ассетов</a:t>
            </a:r>
            <a:r>
              <a:rPr lang="ru-RU" dirty="0"/>
              <a:t>, которые можно купить или скачать бесплатно.</a:t>
            </a:r>
          </a:p>
          <a:p>
            <a:pPr rtl="0"/>
            <a:r>
              <a:rPr lang="ru-RU" dirty="0"/>
              <a:t>Примеры </a:t>
            </a:r>
            <a:r>
              <a:rPr lang="ru-RU" dirty="0" err="1"/>
              <a:t>ассетов</a:t>
            </a:r>
            <a:r>
              <a:rPr lang="ru-RU" dirty="0"/>
              <a:t>: Существуют различные типы </a:t>
            </a:r>
            <a:r>
              <a:rPr lang="ru-RU" dirty="0" err="1"/>
              <a:t>ассетов</a:t>
            </a:r>
            <a:r>
              <a:rPr lang="ru-RU" dirty="0"/>
              <a:t>, доступные в магазине, включая пакеты окружения, персонажей, звуков и инструментов.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4E3FF72-DB34-4BB6-A010-93B275EE27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5080"/>
            <a:ext cx="1097280" cy="365125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23ГГ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CA13291-3BED-433C-95D4-9FD6E2828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99886" y="6355080"/>
            <a:ext cx="2286000" cy="365125"/>
          </a:xfrm>
        </p:spPr>
        <p:txBody>
          <a:bodyPr rtlCol="0"/>
          <a:lstStyle>
            <a:defPPr>
              <a:defRPr lang="ru-RU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Основы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Unity </a:t>
            </a:r>
            <a:r>
              <a:rPr kumimoji="0" lang="ru-RU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и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Git</a:t>
            </a:r>
            <a:endParaRPr kumimoji="0" lang="ru-RU" sz="1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21F794A-4793-4DB0-91FD-E5B132FC1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4091" y="6355080"/>
            <a:ext cx="457200" cy="365125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fld id="{B5CEABB6-07DC-46E8-9B57-56EC44A396E5}" type="slidenum">
              <a:rPr lang="ru-RU" smtClean="0"/>
              <a:pPr rtl="0"/>
              <a:t>16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279115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7E1C88-627C-4655-A4FB-0BB02EDB0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247" y="137795"/>
            <a:ext cx="7704498" cy="1325880"/>
          </a:xfrm>
        </p:spPr>
        <p:txBody>
          <a:bodyPr rtlCol="0"/>
          <a:lstStyle>
            <a:defPPr>
              <a:defRPr lang="ru-RU"/>
            </a:defPPr>
          </a:lstStyle>
          <a:p>
            <a:pPr algn="l"/>
            <a:r>
              <a:rPr lang="ru-RU" b="1" i="0" dirty="0">
                <a:effectLst/>
                <a:latin typeface="Söhne"/>
              </a:rPr>
              <a:t>Основы освещения и его влияние на сцену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33634FE-ADF0-4BC3-A0A9-447EA9DD096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0246" y="1364404"/>
            <a:ext cx="7704497" cy="5072609"/>
          </a:xfrm>
        </p:spPr>
        <p:txBody>
          <a:bodyPr vert="horz" lIns="91440" tIns="45720" rIns="91440" bIns="45720" rtlCol="0" anchor="t">
            <a:normAutofit fontScale="55000" lnSpcReduction="20000"/>
          </a:bodyPr>
          <a:lstStyle>
            <a:defPPr>
              <a:defRPr lang="ru-RU"/>
            </a:defPPr>
          </a:lstStyle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ru-RU" dirty="0"/>
              <a:t>Значение освещения: Освещение в </a:t>
            </a:r>
            <a:r>
              <a:rPr lang="ru-RU" dirty="0" err="1"/>
              <a:t>Unity</a:t>
            </a:r>
            <a:r>
              <a:rPr lang="ru-RU" dirty="0"/>
              <a:t> является ключевым элементом, который добавляет реалистичность и настроение сценам. Оно влияет на визуальное восприятие, выделяет детали и направляет внимание игрока.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ru-RU" dirty="0"/>
              <a:t>Типы источников света</a:t>
            </a:r>
          </a:p>
          <a:p>
            <a:pPr marL="342900" indent="-342900" rtl="0">
              <a:buFont typeface="+mj-lt"/>
              <a:buAutoNum type="arabicPeriod"/>
            </a:pPr>
            <a:r>
              <a:rPr lang="ru-RU" dirty="0" err="1"/>
              <a:t>Directional</a:t>
            </a:r>
            <a:r>
              <a:rPr lang="ru-RU" dirty="0"/>
              <a:t> Light: Представляет собой источник света, который освещает все объекты сцены равномерно, подобно солнцу.</a:t>
            </a:r>
          </a:p>
          <a:p>
            <a:pPr marL="342900" indent="-342900" rtl="0">
              <a:buFont typeface="+mj-lt"/>
              <a:buAutoNum type="arabicPeriod"/>
            </a:pPr>
            <a:r>
              <a:rPr lang="ru-RU" dirty="0"/>
              <a:t>Point Light: Излучает свет во всех направлениях от определенной точки, создавая эффект, подобный лампочке или свече.</a:t>
            </a:r>
          </a:p>
          <a:p>
            <a:pPr marL="342900" indent="-342900" rtl="0">
              <a:buFont typeface="+mj-lt"/>
              <a:buAutoNum type="arabicPeriod"/>
            </a:pPr>
            <a:r>
              <a:rPr lang="ru-RU" dirty="0" err="1"/>
              <a:t>Spotlight</a:t>
            </a:r>
            <a:r>
              <a:rPr lang="ru-RU" dirty="0"/>
              <a:t>: Проектор, который освещает определенную область и создает конусообразный луч света.</a:t>
            </a:r>
          </a:p>
          <a:p>
            <a:pPr marL="342900" indent="-342900" rtl="0">
              <a:buFont typeface="+mj-lt"/>
              <a:buAutoNum type="arabicPeriod"/>
            </a:pPr>
            <a:r>
              <a:rPr lang="ru-RU" dirty="0"/>
              <a:t>Area Light: Используется для освещения больших поверхностей, создавая мягкий и равномерный свет.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ru-RU" dirty="0"/>
              <a:t>Важные параметры освещения</a:t>
            </a:r>
          </a:p>
          <a:p>
            <a:pPr marL="342900" indent="-342900" rtl="0">
              <a:buFont typeface="+mj-lt"/>
              <a:buAutoNum type="arabicPeriod"/>
            </a:pPr>
            <a:r>
              <a:rPr lang="ru-RU" dirty="0"/>
              <a:t>Интенсивность: Определяет, насколько ярким будет свет.</a:t>
            </a:r>
          </a:p>
          <a:p>
            <a:pPr marL="342900" indent="-342900" rtl="0">
              <a:buFont typeface="+mj-lt"/>
              <a:buAutoNum type="arabicPeriod"/>
            </a:pPr>
            <a:r>
              <a:rPr lang="ru-RU" dirty="0"/>
              <a:t>Цвет: Меняет оттенок света, влияя на атмосферу и настроение сцены.</a:t>
            </a:r>
          </a:p>
          <a:p>
            <a:pPr marL="342900" indent="-342900" rtl="0">
              <a:buFont typeface="+mj-lt"/>
              <a:buAutoNum type="arabicPeriod"/>
            </a:pPr>
            <a:r>
              <a:rPr lang="ru-RU" dirty="0"/>
              <a:t>Дальность и угол: Для точечных и прожекторных светов, контролирует, насколько далеко и широко свет распространяется.</a:t>
            </a:r>
            <a:endParaRPr lang="ru-RU" noProof="1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D0AD2EB-86EE-409B-A978-A2CA82E3788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5080"/>
            <a:ext cx="1097280" cy="365125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23ГГ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1531A96-6BD3-4FD2-9B51-3CBB43DAD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99886" y="6355080"/>
            <a:ext cx="2286000" cy="365125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Основы </a:t>
            </a:r>
            <a:r>
              <a:rPr lang="en-US" dirty="0"/>
              <a:t>Unity </a:t>
            </a:r>
            <a:r>
              <a:rPr lang="ru-RU" dirty="0"/>
              <a:t>и </a:t>
            </a:r>
            <a:r>
              <a:rPr lang="en-US" dirty="0"/>
              <a:t>Git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AB5FBE9-888B-4FE5-8AC6-FB80C5520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4091" y="6355080"/>
            <a:ext cx="457200" cy="365125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fld id="{B5CEABB6-07DC-46E8-9B57-56EC44A396E5}" type="slidenum">
              <a:rPr lang="ru-RU" smtClean="0"/>
              <a:pPr rtl="0"/>
              <a:t>17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463722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4952" y="142875"/>
            <a:ext cx="8869408" cy="1325880"/>
          </a:xfrm>
        </p:spPr>
        <p:txBody>
          <a:bodyPr rtlCol="0"/>
          <a:lstStyle>
            <a:defPPr>
              <a:defRPr lang="ru-RU"/>
            </a:defPPr>
          </a:lstStyle>
          <a:p>
            <a:pPr algn="l"/>
            <a:r>
              <a:rPr lang="ru-RU" b="1" i="0" dirty="0">
                <a:effectLst/>
                <a:latin typeface="Söhne"/>
              </a:rPr>
              <a:t>Структура проекта и лучшие практики организации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0FE22F9B-4BF8-41DC-8F1C-836B546E59AD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3044952" y="1570776"/>
            <a:ext cx="2468880" cy="852384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Важность структурированного проекта</a:t>
            </a: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6B35F89A-6CDF-41F7-BD87-18B45BD7330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048000" y="2332613"/>
            <a:ext cx="2465832" cy="3917697"/>
          </a:xfrm>
        </p:spPr>
        <p:txBody>
          <a:bodyPr vert="horz" lIns="91440" tIns="45720" rIns="91440" bIns="45720" rtlCol="0" anchor="t">
            <a:normAutofit fontScale="70000" lnSpcReduction="20000"/>
          </a:bodyPr>
          <a:lstStyle>
            <a:defPPr>
              <a:defRPr lang="ru-RU"/>
            </a:defPPr>
          </a:lstStyle>
          <a:p>
            <a:pPr rtl="0"/>
            <a:r>
              <a:rPr lang="ru-RU" dirty="0"/>
              <a:t>Облегчение совместной работы: Понятная и последовательная структура проекта упрощает совместную работу и передачу проектов между членами команды.</a:t>
            </a:r>
          </a:p>
          <a:p>
            <a:pPr rtl="0"/>
            <a:r>
              <a:rPr lang="ru-RU" dirty="0"/>
              <a:t>Улучшение эффективности: Хорошо организованный проект позволяет быстрее находить необходимые ресурсы и уменьшает вероятность ошибок.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CF515C5D-2CDB-4E66-B2B8-1451BC44247F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5926836" y="1519217"/>
            <a:ext cx="2468880" cy="852383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>
            <a:defPPr>
              <a:defRPr lang="ru-RU"/>
            </a:defPPr>
          </a:lstStyle>
          <a:p>
            <a:pPr rtl="0"/>
            <a:r>
              <a:rPr lang="ru-RU" noProof="1"/>
              <a:t>Создание стандартной структуры папок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37B42F1-D776-4124-8B16-57F2D738E61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702238" y="2268728"/>
            <a:ext cx="2907608" cy="3984751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sz="1050" noProof="1"/>
              <a:t>Assets: Обычно разделяют ассеты на подпапки, такие как 'Scripts', 'Materials', 'Textures', 'Models', 'Audio', и другие, для удобства навигации.</a:t>
            </a:r>
          </a:p>
          <a:p>
            <a:pPr rtl="0"/>
            <a:r>
              <a:rPr lang="ru-RU" sz="1050" noProof="1"/>
              <a:t>Scenes: Предложите хранить все сцены в отдельной папке, чтобы легко находить и управлять различными уровнями и состояниями игры.</a:t>
            </a:r>
          </a:p>
          <a:p>
            <a:pPr rtl="0"/>
            <a:r>
              <a:rPr lang="ru-RU" sz="1050" noProof="1"/>
              <a:t>Prefabs: Преимущества использования префабов для повторно используемых объектов и как организовать их для легкого доступа.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112B089-A8F9-45B1-BE6E-EAC10163F0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808720" y="1474117"/>
            <a:ext cx="2468880" cy="611632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Именование файлов и </a:t>
            </a:r>
            <a:r>
              <a:rPr lang="ru-RU" dirty="0" err="1"/>
              <a:t>ассетов</a:t>
            </a:r>
            <a:endParaRPr lang="ru-RU" dirty="0"/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C9E6EB39-B15D-4FE6-A30D-18F0F416CC9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808719" y="2085749"/>
            <a:ext cx="2771775" cy="4164561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sz="1100" noProof="1"/>
              <a:t>Соглашение об именовании: Важно последовательно и описательно именовать файлы и ассеты для облегчения поиска и понимания их назначения.</a:t>
            </a:r>
          </a:p>
          <a:p>
            <a:pPr rtl="0"/>
            <a:r>
              <a:rPr lang="ru-RU" sz="1100" noProof="1"/>
              <a:t>Примеры: Например бэкграунд (</a:t>
            </a:r>
            <a:r>
              <a:rPr lang="en-US" sz="1100" noProof="1"/>
              <a:t>BG_), </a:t>
            </a:r>
            <a:r>
              <a:rPr lang="ru-RU" sz="1100" noProof="1"/>
              <a:t>деревья (</a:t>
            </a:r>
            <a:r>
              <a:rPr lang="en-US" sz="1100" noProof="1"/>
              <a:t>Tree_), </a:t>
            </a:r>
            <a:r>
              <a:rPr lang="ru-RU" sz="1100" noProof="1"/>
              <a:t>враги (</a:t>
            </a:r>
            <a:r>
              <a:rPr lang="en-US" sz="1100" noProof="1"/>
              <a:t>Enemy_), </a:t>
            </a:r>
            <a:r>
              <a:rPr lang="ru-RU" sz="1100" noProof="1"/>
              <a:t>звуки (</a:t>
            </a:r>
            <a:r>
              <a:rPr lang="en-US" sz="1100" noProof="1"/>
              <a:t>Snd_), </a:t>
            </a:r>
            <a:r>
              <a:rPr lang="ru-RU" sz="1100" noProof="1"/>
              <a:t>эффекты (</a:t>
            </a:r>
            <a:r>
              <a:rPr lang="en-US" sz="1100" noProof="1"/>
              <a:t>FX_), </a:t>
            </a:r>
            <a:r>
              <a:rPr lang="ru-RU" sz="1100" noProof="1"/>
              <a:t>оружие (</a:t>
            </a:r>
            <a:r>
              <a:rPr lang="en-US" sz="1100" noProof="1"/>
              <a:t>Weapon_) </a:t>
            </a:r>
            <a:r>
              <a:rPr lang="ru-RU" sz="1100" noProof="1"/>
              <a:t>и т.д. </a:t>
            </a:r>
            <a:r>
              <a:rPr lang="en-US" sz="1100" noProof="1"/>
              <a:t>Tree_Pine_, Tree_Oak_, Tree_Birch_,</a:t>
            </a:r>
            <a:r>
              <a:rPr lang="ru-RU" sz="1100" noProof="1"/>
              <a:t> </a:t>
            </a:r>
            <a:r>
              <a:rPr lang="en-US" sz="1100" noProof="1"/>
              <a:t>Tree_Pine_Small_, Tree_Pine_Big_,..</a:t>
            </a:r>
            <a:endParaRPr lang="ru-RU" sz="1100" dirty="0"/>
          </a:p>
        </p:txBody>
      </p:sp>
      <p:sp>
        <p:nvSpPr>
          <p:cNvPr id="12" name="Дата 11">
            <a:extLst>
              <a:ext uri="{FF2B5EF4-FFF2-40B4-BE49-F238E27FC236}">
                <a16:creationId xmlns:a16="http://schemas.microsoft.com/office/drawing/2014/main" id="{F1D4EAB4-6E8F-44AD-A635-F321DC9478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44952" y="6353175"/>
            <a:ext cx="1097280" cy="365125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23ГГ</a:t>
            </a:r>
          </a:p>
        </p:txBody>
      </p:sp>
      <p:sp>
        <p:nvSpPr>
          <p:cNvPr id="13" name="Нижний колонтитул 12">
            <a:extLst>
              <a:ext uri="{FF2B5EF4-FFF2-40B4-BE49-F238E27FC236}">
                <a16:creationId xmlns:a16="http://schemas.microsoft.com/office/drawing/2014/main" id="{1B3EC7D9-8DEA-4D02-9A04-30C73A63F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89763" y="6350000"/>
            <a:ext cx="2286000" cy="365125"/>
          </a:xfrm>
        </p:spPr>
        <p:txBody>
          <a:bodyPr rtlCol="0"/>
          <a:lstStyle>
            <a:defPPr>
              <a:defRPr lang="ru-RU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Основы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Unity </a:t>
            </a:r>
            <a:r>
              <a:rPr kumimoji="0" lang="ru-RU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и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Git</a:t>
            </a:r>
            <a:endParaRPr kumimoji="0" lang="ru-RU" sz="1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14" name="Номер слайда 13">
            <a:extLst>
              <a:ext uri="{FF2B5EF4-FFF2-40B4-BE49-F238E27FC236}">
                <a16:creationId xmlns:a16="http://schemas.microsoft.com/office/drawing/2014/main" id="{B6D5B665-A640-4C90-A812-51AFE038F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fld id="{B5CEABB6-07DC-46E8-9B57-56EC44A396E5}" type="slidenum">
              <a:rPr lang="ru-RU" smtClean="0"/>
              <a:pPr rtl="0"/>
              <a:t>18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474301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4952" y="142875"/>
            <a:ext cx="8869408" cy="1325880"/>
          </a:xfrm>
        </p:spPr>
        <p:txBody>
          <a:bodyPr rtlCol="0"/>
          <a:lstStyle>
            <a:defPPr>
              <a:defRPr lang="ru-RU"/>
            </a:defPPr>
          </a:lstStyle>
          <a:p>
            <a:pPr algn="l"/>
            <a:r>
              <a:rPr lang="ru-RU" b="1" i="0" dirty="0">
                <a:effectLst/>
                <a:latin typeface="Söhne"/>
              </a:rPr>
              <a:t>Структура проекта и лучшие практики организации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0FE22F9B-4BF8-41DC-8F1C-836B546E59AD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3044952" y="1570776"/>
            <a:ext cx="3873630" cy="852384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 err="1"/>
              <a:t>Версионирование</a:t>
            </a:r>
            <a:r>
              <a:rPr lang="ru-RU" dirty="0"/>
              <a:t> и резервное копирование</a:t>
            </a: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6B35F89A-6CDF-41F7-BD87-18B45BD7330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048000" y="2332613"/>
            <a:ext cx="3868848" cy="3917697"/>
          </a:xfrm>
        </p:spPr>
        <p:txBody>
          <a:bodyPr vert="horz" lIns="91440" tIns="45720" rIns="91440" bIns="45720" rtlCol="0" anchor="t">
            <a:normAutofit/>
          </a:bodyPr>
          <a:lstStyle>
            <a:defPPr>
              <a:defRPr lang="ru-RU"/>
            </a:defPPr>
          </a:lstStyle>
          <a:p>
            <a:pPr rtl="0"/>
            <a:r>
              <a:rPr lang="ru-RU" dirty="0"/>
              <a:t>Системы контроля версий: </a:t>
            </a:r>
            <a:r>
              <a:rPr lang="en-US" dirty="0"/>
              <a:t>Git </a:t>
            </a:r>
            <a:r>
              <a:rPr lang="ru-RU" dirty="0"/>
              <a:t>помогает отслеживать версии, изменения, сделанные в этих версиях и позволяет совместно работать над одним проектом.</a:t>
            </a:r>
          </a:p>
          <a:p>
            <a:pPr rtl="0"/>
            <a:r>
              <a:rPr lang="ru-RU" dirty="0"/>
              <a:t>Резервное копирование: Важно регулярно создавать резервные копии проекта, чтобы предотвратить потерю данных.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CF515C5D-2CDB-4E66-B2B8-1451BC44247F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7373978" y="1510841"/>
            <a:ext cx="3762505" cy="852383"/>
          </a:xfrm>
        </p:spPr>
        <p:txBody>
          <a:bodyPr vert="horz" lIns="91440" tIns="45720" rIns="91440" bIns="45720" rtlCol="0" anchor="t">
            <a:normAutofit/>
          </a:bodyPr>
          <a:lstStyle>
            <a:defPPr>
              <a:defRPr lang="ru-RU"/>
            </a:defPPr>
          </a:lstStyle>
          <a:p>
            <a:pPr rtl="0"/>
            <a:r>
              <a:rPr lang="ru-RU" noProof="1"/>
              <a:t>Очистка и обслуживание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37B42F1-D776-4124-8B16-57F2D738E61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149381" y="2260352"/>
            <a:ext cx="4431114" cy="3984751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noProof="1"/>
              <a:t>Регулярная очистка: Важно регулярно удалять неиспользуемые ассеты и файлы для поддержания чистоты и порядка в проекте.</a:t>
            </a:r>
          </a:p>
          <a:p>
            <a:pPr rtl="0"/>
            <a:r>
              <a:rPr lang="ru-RU" noProof="1"/>
              <a:t>Обновление ассетов и зависимостей: Подчеркните необходимость периодического обновления ассетов и библиотек для обеспечения совместимости и безопасности.</a:t>
            </a:r>
          </a:p>
        </p:txBody>
      </p:sp>
      <p:sp>
        <p:nvSpPr>
          <p:cNvPr id="12" name="Дата 11">
            <a:extLst>
              <a:ext uri="{FF2B5EF4-FFF2-40B4-BE49-F238E27FC236}">
                <a16:creationId xmlns:a16="http://schemas.microsoft.com/office/drawing/2014/main" id="{F1D4EAB4-6E8F-44AD-A635-F321DC9478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44952" y="6353175"/>
            <a:ext cx="1097280" cy="365125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23ГГ</a:t>
            </a:r>
          </a:p>
        </p:txBody>
      </p:sp>
      <p:sp>
        <p:nvSpPr>
          <p:cNvPr id="13" name="Нижний колонтитул 12">
            <a:extLst>
              <a:ext uri="{FF2B5EF4-FFF2-40B4-BE49-F238E27FC236}">
                <a16:creationId xmlns:a16="http://schemas.microsoft.com/office/drawing/2014/main" id="{1B3EC7D9-8DEA-4D02-9A04-30C73A63F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89763" y="6350000"/>
            <a:ext cx="2286000" cy="365125"/>
          </a:xfrm>
        </p:spPr>
        <p:txBody>
          <a:bodyPr rtlCol="0"/>
          <a:lstStyle>
            <a:defPPr>
              <a:defRPr lang="ru-RU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Основы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Unity </a:t>
            </a:r>
            <a:r>
              <a:rPr kumimoji="0" lang="ru-RU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и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Git</a:t>
            </a:r>
            <a:endParaRPr kumimoji="0" lang="ru-RU" sz="1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14" name="Номер слайда 13">
            <a:extLst>
              <a:ext uri="{FF2B5EF4-FFF2-40B4-BE49-F238E27FC236}">
                <a16:creationId xmlns:a16="http://schemas.microsoft.com/office/drawing/2014/main" id="{B6D5B665-A640-4C90-A812-51AFE038F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fld id="{B5CEABB6-07DC-46E8-9B57-56EC44A396E5}" type="slidenum">
              <a:rPr lang="ru-RU" smtClean="0"/>
              <a:pPr rtl="0"/>
              <a:t>19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41305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708C79-A4AC-4B5D-92DF-600737E4D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7759" y="898524"/>
            <a:ext cx="6985297" cy="1325880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Краткое введение в </a:t>
            </a:r>
            <a:r>
              <a:rPr lang="en-US" dirty="0"/>
              <a:t>Unity</a:t>
            </a:r>
            <a:endParaRPr lang="ru-RU" dirty="0"/>
          </a:p>
        </p:txBody>
      </p:sp>
      <p:sp>
        <p:nvSpPr>
          <p:cNvPr id="17" name="Текст 16">
            <a:extLst>
              <a:ext uri="{FF2B5EF4-FFF2-40B4-BE49-F238E27FC236}">
                <a16:creationId xmlns:a16="http://schemas.microsoft.com/office/drawing/2014/main" id="{D3928F89-1741-4079-8DFF-2009EF9B993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7759" y="1654640"/>
            <a:ext cx="3200400" cy="2154011"/>
          </a:xfrm>
        </p:spPr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r>
              <a:rPr lang="ru-RU" dirty="0" err="1"/>
              <a:t>Unity</a:t>
            </a:r>
            <a:r>
              <a:rPr lang="ru-RU" dirty="0"/>
              <a:t> — это мощная и гибкая платформа для разработки игр и интерактивных 3D-проектов. Она предлагает разработчикам интегрированную среду, где они могут создавать игры и приложения для множества платформ, включая PC, консоли, мобильные устройства и VR/AR-системы.</a:t>
            </a:r>
          </a:p>
        </p:txBody>
      </p:sp>
      <p:sp>
        <p:nvSpPr>
          <p:cNvPr id="29" name="Текст 28">
            <a:extLst>
              <a:ext uri="{FF2B5EF4-FFF2-40B4-BE49-F238E27FC236}">
                <a16:creationId xmlns:a16="http://schemas.microsoft.com/office/drawing/2014/main" id="{4E9F7C96-64EE-4251-8329-BA0DE2E3AC69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937759" y="3808651"/>
            <a:ext cx="3200400" cy="365760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b="1" i="0" dirty="0">
                <a:effectLst/>
                <a:latin typeface="Söhne"/>
              </a:rPr>
              <a:t>Основание</a:t>
            </a:r>
            <a:endParaRPr lang="ru-RU" dirty="0"/>
          </a:p>
        </p:txBody>
      </p:sp>
      <p:sp>
        <p:nvSpPr>
          <p:cNvPr id="28" name="Текст 27">
            <a:extLst>
              <a:ext uri="{FF2B5EF4-FFF2-40B4-BE49-F238E27FC236}">
                <a16:creationId xmlns:a16="http://schemas.microsoft.com/office/drawing/2014/main" id="{8364155F-C202-4D9C-8682-0AAAE759559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937759" y="4215048"/>
            <a:ext cx="3200400" cy="731520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b="0" i="0" dirty="0" err="1">
                <a:solidFill>
                  <a:srgbClr val="374151"/>
                </a:solidFill>
                <a:effectLst/>
                <a:latin typeface="Söhne"/>
              </a:rPr>
              <a:t>Unity</a:t>
            </a:r>
            <a:r>
              <a:rPr lang="ru-RU" b="0" i="0" dirty="0">
                <a:solidFill>
                  <a:srgbClr val="374151"/>
                </a:solidFill>
                <a:effectLst/>
                <a:latin typeface="Söhne"/>
              </a:rPr>
              <a:t> была основана в Дании в 2004 году</a:t>
            </a:r>
            <a:endParaRPr lang="ru-RU" dirty="0"/>
          </a:p>
        </p:txBody>
      </p:sp>
      <p:sp>
        <p:nvSpPr>
          <p:cNvPr id="31" name="Текст 30">
            <a:extLst>
              <a:ext uri="{FF2B5EF4-FFF2-40B4-BE49-F238E27FC236}">
                <a16:creationId xmlns:a16="http://schemas.microsoft.com/office/drawing/2014/main" id="{8E3EA43D-68CC-4A91-9A23-A95AB9E8E360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486214" y="1658792"/>
            <a:ext cx="3436842" cy="365760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b="1" i="0" dirty="0">
                <a:effectLst/>
                <a:latin typeface="Söhne"/>
              </a:rPr>
              <a:t>Рост и развитие</a:t>
            </a:r>
            <a:endParaRPr lang="ru-RU" dirty="0"/>
          </a:p>
        </p:txBody>
      </p:sp>
      <p:sp>
        <p:nvSpPr>
          <p:cNvPr id="30" name="Текст 29">
            <a:extLst>
              <a:ext uri="{FF2B5EF4-FFF2-40B4-BE49-F238E27FC236}">
                <a16:creationId xmlns:a16="http://schemas.microsoft.com/office/drawing/2014/main" id="{0FC4960F-BEF7-4EA7-8F63-B36D60AE5B6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486213" y="2074333"/>
            <a:ext cx="3436841" cy="1142897"/>
          </a:xfrm>
        </p:spPr>
        <p:txBody>
          <a:bodyPr rtlCol="0">
            <a:normAutofit/>
          </a:bodyPr>
          <a:lstStyle>
            <a:defPPr>
              <a:defRPr lang="ru-RU"/>
            </a:defPPr>
          </a:lstStyle>
          <a:p>
            <a:pPr rtl="0"/>
            <a:r>
              <a:rPr lang="ru-RU" dirty="0"/>
              <a:t>С тех пор </a:t>
            </a:r>
            <a:r>
              <a:rPr lang="ru-RU" dirty="0" err="1"/>
              <a:t>Unity</a:t>
            </a:r>
            <a:r>
              <a:rPr lang="ru-RU" dirty="0"/>
              <a:t> выросла в одну из самых популярных платформ для разработки игр благодаря своей доступности, гибкости и мощным функциям.</a:t>
            </a:r>
          </a:p>
        </p:txBody>
      </p:sp>
      <p:sp>
        <p:nvSpPr>
          <p:cNvPr id="8" name="Дата 7">
            <a:extLst>
              <a:ext uri="{FF2B5EF4-FFF2-40B4-BE49-F238E27FC236}">
                <a16:creationId xmlns:a16="http://schemas.microsoft.com/office/drawing/2014/main" id="{B3ACFBD1-CF18-4304-BC3A-FC464B0DB65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 rtlCol="0"/>
          <a:lstStyle>
            <a:defPPr>
              <a:defRPr lang="ru-RU"/>
            </a:def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2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3</a:t>
            </a:r>
            <a:r>
              <a:rPr kumimoji="0" lang="ru-RU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ГГ</a:t>
            </a:r>
          </a:p>
        </p:txBody>
      </p:sp>
      <p:sp>
        <p:nvSpPr>
          <p:cNvPr id="9" name="Нижний колонтитул 8">
            <a:extLst>
              <a:ext uri="{FF2B5EF4-FFF2-40B4-BE49-F238E27FC236}">
                <a16:creationId xmlns:a16="http://schemas.microsoft.com/office/drawing/2014/main" id="{8D17D6B4-CFB8-4987-8B02-27797B688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 rtlCol="0"/>
          <a:lstStyle>
            <a:defPPr>
              <a:defRPr lang="ru-RU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Основы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Unity </a:t>
            </a:r>
            <a:r>
              <a:rPr kumimoji="0" lang="ru-RU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и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Git</a:t>
            </a:r>
            <a:endParaRPr kumimoji="0" lang="ru-RU" sz="1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10" name="Номер слайда 9">
            <a:extLst>
              <a:ext uri="{FF2B5EF4-FFF2-40B4-BE49-F238E27FC236}">
                <a16:creationId xmlns:a16="http://schemas.microsoft.com/office/drawing/2014/main" id="{5C5D1CA5-AA7F-4214-8924-E9A00B433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 rtlCol="0"/>
          <a:lstStyle>
            <a:defPPr>
              <a:defRPr lang="ru-RU"/>
            </a:def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CEABB6-07DC-46E8-9B57-56EC44A396E5}" type="slidenum">
              <a:rPr kumimoji="0" lang="ru-RU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ru-RU" sz="1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18" name="Текст 30">
            <a:extLst>
              <a:ext uri="{FF2B5EF4-FFF2-40B4-BE49-F238E27FC236}">
                <a16:creationId xmlns:a16="http://schemas.microsoft.com/office/drawing/2014/main" id="{388E3FD2-89E3-7299-698D-144B9773808B}"/>
              </a:ext>
            </a:extLst>
          </p:cNvPr>
          <p:cNvSpPr txBox="1">
            <a:spLocks/>
          </p:cNvSpPr>
          <p:nvPr/>
        </p:nvSpPr>
        <p:spPr>
          <a:xfrm>
            <a:off x="8486212" y="3255209"/>
            <a:ext cx="3436842" cy="3657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ru-RU"/>
            </a:defPPr>
            <a:lvl1pPr marL="0" indent="0" algn="l" defTabSz="914400" rtl="0" eaLnBrk="1" latinLnBrk="0" hangingPunct="1">
              <a:lnSpc>
                <a:spcPts val="2400"/>
              </a:lnSpc>
              <a:spcBef>
                <a:spcPts val="0"/>
              </a:spcBef>
              <a:buFont typeface="Arial" panose="020B0604020202020204" pitchFamily="34" charset="0"/>
              <a:buNone/>
              <a:defRPr lang="ru-RU" sz="2000" b="1" kern="1200" cap="all" baseline="0">
                <a:solidFill>
                  <a:schemeClr val="accent3"/>
                </a:solidFill>
                <a:latin typeface="+mn-cs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ru-RU" sz="1800" kern="1200">
                <a:solidFill>
                  <a:schemeClr val="tx1"/>
                </a:solidFill>
                <a:latin typeface="+mn-cs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ru-RU" sz="1800" kern="1200">
                <a:solidFill>
                  <a:schemeClr val="tx1"/>
                </a:solidFill>
                <a:latin typeface="+mn-cs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ru-RU" sz="1800" kern="1200">
                <a:solidFill>
                  <a:schemeClr val="tx1"/>
                </a:solidFill>
                <a:latin typeface="+mn-cs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ru-RU" sz="1800" kern="1200">
                <a:solidFill>
                  <a:schemeClr val="tx1"/>
                </a:solidFill>
                <a:latin typeface="+mn-cs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1800" kern="1200">
                <a:solidFill>
                  <a:schemeClr val="tx1"/>
                </a:solidFill>
                <a:latin typeface="+mn-cs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1800" kern="1200">
                <a:solidFill>
                  <a:schemeClr val="tx1"/>
                </a:solidFill>
                <a:latin typeface="+mn-cs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1800" kern="1200">
                <a:solidFill>
                  <a:schemeClr val="tx1"/>
                </a:solidFill>
                <a:latin typeface="+mn-cs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1800" kern="1200">
                <a:solidFill>
                  <a:schemeClr val="tx1"/>
                </a:solidFill>
                <a:latin typeface="+mn-cs"/>
                <a:ea typeface="+mn-ea"/>
                <a:cs typeface="+mn-cs"/>
              </a:defRPr>
            </a:lvl9pPr>
          </a:lstStyle>
          <a:p>
            <a:r>
              <a:rPr lang="ru-RU" b="1" i="0" dirty="0">
                <a:effectLst/>
                <a:latin typeface="Söhne"/>
              </a:rPr>
              <a:t>Назначение</a:t>
            </a:r>
            <a:endParaRPr lang="ru-RU" dirty="0"/>
          </a:p>
        </p:txBody>
      </p:sp>
      <p:sp>
        <p:nvSpPr>
          <p:cNvPr id="19" name="Текст 29">
            <a:extLst>
              <a:ext uri="{FF2B5EF4-FFF2-40B4-BE49-F238E27FC236}">
                <a16:creationId xmlns:a16="http://schemas.microsoft.com/office/drawing/2014/main" id="{1B0A6C36-CFFA-BB8F-421D-56F5F8724544}"/>
              </a:ext>
            </a:extLst>
          </p:cNvPr>
          <p:cNvSpPr txBox="1">
            <a:spLocks/>
          </p:cNvSpPr>
          <p:nvPr/>
        </p:nvSpPr>
        <p:spPr>
          <a:xfrm>
            <a:off x="8486211" y="3670750"/>
            <a:ext cx="3436841" cy="19605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ru-RU"/>
            </a:defPPr>
            <a:lvl1pPr marL="0" indent="0" algn="l" defTabSz="914400" rtl="0" eaLnBrk="1" latinLnBrk="0" hangingPunct="1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lang="ru-RU" sz="1400" kern="1200">
                <a:solidFill>
                  <a:schemeClr val="tx1"/>
                </a:solidFill>
                <a:latin typeface="+mn-cs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ru-RU" sz="1800" kern="1200">
                <a:solidFill>
                  <a:schemeClr val="tx1"/>
                </a:solidFill>
                <a:latin typeface="+mn-cs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ru-RU" sz="1800" kern="1200">
                <a:solidFill>
                  <a:schemeClr val="tx1"/>
                </a:solidFill>
                <a:latin typeface="+mn-cs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ru-RU" sz="1800" kern="1200">
                <a:solidFill>
                  <a:schemeClr val="tx1"/>
                </a:solidFill>
                <a:latin typeface="+mn-cs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ru-RU" sz="1800" kern="1200">
                <a:solidFill>
                  <a:schemeClr val="tx1"/>
                </a:solidFill>
                <a:latin typeface="+mn-cs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1800" kern="1200">
                <a:solidFill>
                  <a:schemeClr val="tx1"/>
                </a:solidFill>
                <a:latin typeface="+mn-cs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1800" kern="1200">
                <a:solidFill>
                  <a:schemeClr val="tx1"/>
                </a:solidFill>
                <a:latin typeface="+mn-cs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1800" kern="1200">
                <a:solidFill>
                  <a:schemeClr val="tx1"/>
                </a:solidFill>
                <a:latin typeface="+mn-cs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1800" kern="1200">
                <a:solidFill>
                  <a:schemeClr val="tx1"/>
                </a:solidFill>
                <a:latin typeface="+mn-cs"/>
                <a:ea typeface="+mn-ea"/>
                <a:cs typeface="+mn-cs"/>
              </a:defRPr>
            </a:lvl9pPr>
          </a:lstStyle>
          <a:p>
            <a:r>
              <a:rPr lang="ru-RU" b="0" i="0" dirty="0" err="1">
                <a:solidFill>
                  <a:srgbClr val="374151"/>
                </a:solidFill>
                <a:effectLst/>
                <a:latin typeface="Söhne"/>
              </a:rPr>
              <a:t>Unity</a:t>
            </a:r>
            <a:r>
              <a:rPr lang="ru-RU" b="0" i="0" dirty="0">
                <a:solidFill>
                  <a:srgbClr val="374151"/>
                </a:solidFill>
                <a:effectLst/>
                <a:latin typeface="Söhne"/>
              </a:rPr>
              <a:t> изначально была создана для упрощения процесса разработки игр, но теперь она также широко используется для создания архитектурных визуализаций, интерактивного контента, тренировочных симуляторов и многого другого.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187899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FAD2AE59-5630-4D5C-83A9-4CDEF4D7D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896112"/>
            <a:ext cx="9124951" cy="1362456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НАШИ КОНКУРЕНТЫ</a:t>
            </a: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578017FE-712E-4E95-B483-B700F1AA4B2A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914401" y="1635566"/>
            <a:ext cx="4297679" cy="455295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Сохранение сцен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A6B31B0-7B84-475D-961F-09C0191F91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399" y="2149780"/>
            <a:ext cx="4814048" cy="3946219"/>
          </a:xfrm>
        </p:spPr>
        <p:txBody>
          <a:bodyPr vert="horz" lIns="91440" tIns="45720" rIns="91440" bIns="45720" rtlCol="0" anchor="t">
            <a:normAutofit/>
          </a:bodyPr>
          <a:lstStyle>
            <a:defPPr>
              <a:defRPr lang="ru-RU"/>
            </a:defPPr>
          </a:lstStyle>
          <a:p>
            <a:pPr rtl="0"/>
            <a:r>
              <a:rPr lang="ru-RU" i="0" dirty="0">
                <a:effectLst/>
                <a:latin typeface="Söhne"/>
              </a:rPr>
              <a:t>Значение регулярного сохранения:</a:t>
            </a:r>
            <a:r>
              <a:rPr lang="ru-RU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ru-RU" b="0" i="0" dirty="0">
                <a:solidFill>
                  <a:srgbClr val="374151"/>
                </a:solidFill>
                <a:effectLst/>
                <a:latin typeface="Söhne"/>
              </a:rPr>
              <a:t>Подчеркните важность частого и регулярного сохранения работы, чтобы предотвратить потерю данных из-за сбоев, ошибок или других неожиданных проблем.</a:t>
            </a:r>
          </a:p>
          <a:p>
            <a:pPr rtl="0"/>
            <a:r>
              <a:rPr lang="ru-RU" noProof="1"/>
              <a:t>Как сохранить сцену: Объясните процесс сохранения текущей сцены через меню 'File' → 'Save Scene' или используя сочетание клавиш (например, Ctrl+S на Windows).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8657664-A458-4DDD-ACC2-1D87FCD6FC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63344" y="1633661"/>
            <a:ext cx="4297680" cy="457200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Подсказки и лучшие практики</a:t>
            </a:r>
          </a:p>
        </p:txBody>
      </p:sp>
      <p:sp>
        <p:nvSpPr>
          <p:cNvPr id="8" name="Объект 7">
            <a:extLst>
              <a:ext uri="{FF2B5EF4-FFF2-40B4-BE49-F238E27FC236}">
                <a16:creationId xmlns:a16="http://schemas.microsoft.com/office/drawing/2014/main" id="{813F3455-E568-40C9-9F4D-8C89F4CD95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63343" y="2149779"/>
            <a:ext cx="5259952" cy="3166292"/>
          </a:xfrm>
        </p:spPr>
        <p:txBody>
          <a:bodyPr vert="horz" lIns="91440" tIns="45720" rIns="91440" bIns="45720" rtlCol="0" anchor="t">
            <a:normAutofit/>
          </a:bodyPr>
          <a:lstStyle>
            <a:defPPr>
              <a:defRPr lang="ru-RU"/>
            </a:defPPr>
          </a:lstStyle>
          <a:p>
            <a:pPr rtl="0"/>
            <a:r>
              <a:rPr lang="ru-RU" noProof="1"/>
              <a:t>Регулярные сохранения: Необходимо сохранять свою работу часто и создавать резервные копии важных версий.</a:t>
            </a:r>
          </a:p>
          <a:p>
            <a:pPr rtl="0"/>
            <a:r>
              <a:rPr lang="ru-RU" noProof="1"/>
              <a:t>Структурированные резервные копии: Помимо обычных сохранений стоит организовать резервные копии проектов вне Unity, например, на внешнем диске или облачном хранилище.</a:t>
            </a:r>
          </a:p>
          <a:p>
            <a:pPr rtl="0"/>
            <a:r>
              <a:rPr lang="ru-RU" noProof="1"/>
              <a:t>Проверка перед сохранением: Важна проверка текущего состояния проекта перед сохранением, чтобы избежать сохранения ошибок или нежелательных изменений.</a:t>
            </a:r>
            <a:endParaRPr lang="ru-RU" dirty="0"/>
          </a:p>
        </p:txBody>
      </p:sp>
      <p:sp>
        <p:nvSpPr>
          <p:cNvPr id="23" name="Дата 22">
            <a:extLst>
              <a:ext uri="{FF2B5EF4-FFF2-40B4-BE49-F238E27FC236}">
                <a16:creationId xmlns:a16="http://schemas.microsoft.com/office/drawing/2014/main" id="{E3DFBE3A-6329-4424-BCE9-1661811C229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23ГГ</a:t>
            </a:r>
          </a:p>
        </p:txBody>
      </p:sp>
      <p:sp>
        <p:nvSpPr>
          <p:cNvPr id="24" name="Нижний колонтитул 23">
            <a:extLst>
              <a:ext uri="{FF2B5EF4-FFF2-40B4-BE49-F238E27FC236}">
                <a16:creationId xmlns:a16="http://schemas.microsoft.com/office/drawing/2014/main" id="{E8C12A0D-F4F0-42DA-9829-6FC870648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7" y="6350000"/>
            <a:ext cx="2286000" cy="365125"/>
          </a:xfrm>
        </p:spPr>
        <p:txBody>
          <a:bodyPr rtlCol="0"/>
          <a:lstStyle>
            <a:defPPr>
              <a:defRPr lang="ru-RU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Основы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Unity </a:t>
            </a:r>
            <a:r>
              <a:rPr kumimoji="0" lang="ru-RU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и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Git</a:t>
            </a:r>
            <a:endParaRPr kumimoji="0" lang="ru-RU" sz="1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25" name="Номер слайда 24">
            <a:extLst>
              <a:ext uri="{FF2B5EF4-FFF2-40B4-BE49-F238E27FC236}">
                <a16:creationId xmlns:a16="http://schemas.microsoft.com/office/drawing/2014/main" id="{192F5D44-F3E7-4917-B2F7-31AFADC9C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fld id="{B5CEABB6-07DC-46E8-9B57-56EC44A396E5}" type="slidenum">
              <a:rPr lang="ru-RU" smtClean="0"/>
              <a:pPr rtl="0"/>
              <a:t>20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472791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9DE7F2-E890-4744-88DD-A75F5E3005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30909" y="0"/>
            <a:ext cx="5099392" cy="1461981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en-US" dirty="0"/>
              <a:t>GIT</a:t>
            </a:r>
            <a:endParaRPr lang="ru-RU" dirty="0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41BEFCB-C2E8-4F6F-B4E4-FDD52E204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23ГГ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2078759-3A2F-49C4-A46E-BF94133C0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Основы </a:t>
            </a:r>
            <a:r>
              <a:rPr lang="en-US" dirty="0"/>
              <a:t>Unity </a:t>
            </a:r>
            <a:r>
              <a:rPr lang="ru-RU" dirty="0"/>
              <a:t>и </a:t>
            </a:r>
            <a:r>
              <a:rPr lang="en-US" dirty="0"/>
              <a:t>Git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5AC6C41-3BBF-4721-A0AE-9007E9927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B5CEABB6-07DC-46E8-9B57-56EC44A396E5}" type="slidenum">
              <a:rPr lang="ru-RU" smtClean="0"/>
              <a:pPr rtl="0"/>
              <a:t>21</a:t>
            </a:fld>
            <a:endParaRPr lang="ru-RU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2FDFAA1-D0A8-A851-520B-7F23E115B4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8940" y="1461981"/>
            <a:ext cx="4962525" cy="3562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77891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19F29B-F233-48AF-8261-F33A4E07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3950" y="898524"/>
            <a:ext cx="6343650" cy="1325880"/>
          </a:xfrm>
        </p:spPr>
        <p:txBody>
          <a:bodyPr rtlCol="0">
            <a:normAutofit/>
          </a:bodyPr>
          <a:lstStyle>
            <a:defPPr>
              <a:defRPr lang="ru-RU"/>
            </a:defPPr>
          </a:lstStyle>
          <a:p>
            <a:pPr rtl="0"/>
            <a:r>
              <a:rPr lang="ru-RU" dirty="0"/>
              <a:t>Что такое контроль версий?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5E3EA69-4E0E-41BD-8095-A124225A26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3949" y="2310816"/>
            <a:ext cx="6400800" cy="4039183"/>
          </a:xfrm>
        </p:spPr>
        <p:txBody>
          <a:bodyPr rtlCol="0">
            <a:normAutofit/>
          </a:bodyPr>
          <a:lstStyle>
            <a:defPPr>
              <a:defRPr lang="ru-RU"/>
            </a:defPPr>
          </a:lstStyle>
          <a:p>
            <a:pPr rtl="0"/>
            <a:r>
              <a:rPr lang="ru-RU" dirty="0"/>
              <a:t>Определение: Контроль версий — это система, которая отслеживает изменения в файлах и позволяет вернуться к предыдущим версиям документов, кода или целых проектов. Это критически важно для управления изменениями и совместной работы в проектах разработки.</a:t>
            </a:r>
          </a:p>
          <a:p>
            <a:pPr rtl="0"/>
            <a:r>
              <a:rPr lang="ru-RU" dirty="0"/>
              <a:t>История изменений: Позволяет видеть, кто, когда и что изменил, а также возвращаться к более ранним версиям файлов при необходимости.</a:t>
            </a:r>
          </a:p>
          <a:p>
            <a:pPr rtl="0"/>
            <a:r>
              <a:rPr lang="ru-RU" dirty="0"/>
              <a:t>Важность: Это основной инструмент для любого разработчика, позволяющий управлять изменениями, избегать конфликтов и восстанавливать утерянную работу.</a:t>
            </a:r>
          </a:p>
        </p:txBody>
      </p:sp>
      <p:sp>
        <p:nvSpPr>
          <p:cNvPr id="36" name="Дата 35">
            <a:extLst>
              <a:ext uri="{FF2B5EF4-FFF2-40B4-BE49-F238E27FC236}">
                <a16:creationId xmlns:a16="http://schemas.microsoft.com/office/drawing/2014/main" id="{64D06C77-08BF-4ABC-8656-21CAB4DFD7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23ГГ</a:t>
            </a:r>
          </a:p>
        </p:txBody>
      </p:sp>
      <p:sp>
        <p:nvSpPr>
          <p:cNvPr id="37" name="Нижний колонтитул 36">
            <a:extLst>
              <a:ext uri="{FF2B5EF4-FFF2-40B4-BE49-F238E27FC236}">
                <a16:creationId xmlns:a16="http://schemas.microsoft.com/office/drawing/2014/main" id="{5FA84566-6373-4E7B-AA6F-CA6C7346E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 rtlCol="0"/>
          <a:lstStyle>
            <a:defPPr>
              <a:defRPr lang="ru-RU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Основы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Unity </a:t>
            </a:r>
            <a:r>
              <a:rPr kumimoji="0" lang="ru-RU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и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Git</a:t>
            </a:r>
            <a:endParaRPr kumimoji="0" lang="ru-RU" sz="1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38" name="Номер слайда 37">
            <a:extLst>
              <a:ext uri="{FF2B5EF4-FFF2-40B4-BE49-F238E27FC236}">
                <a16:creationId xmlns:a16="http://schemas.microsoft.com/office/drawing/2014/main" id="{198D92D2-0F62-443D-BB2D-F4E23724D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fld id="{B5CEABB6-07DC-46E8-9B57-56EC44A396E5}" type="slidenum">
              <a:rPr lang="ru-RU" smtClean="0"/>
              <a:pPr rtl="0"/>
              <a:t>22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868113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708C79-A4AC-4B5D-92DF-600737E4D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3747" y="294296"/>
            <a:ext cx="6339840" cy="1325880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Зачем использовать </a:t>
            </a:r>
            <a:r>
              <a:rPr lang="en-US" dirty="0"/>
              <a:t>Git?</a:t>
            </a:r>
            <a:endParaRPr lang="ru-RU" dirty="0"/>
          </a:p>
        </p:txBody>
      </p:sp>
      <p:sp>
        <p:nvSpPr>
          <p:cNvPr id="17" name="Текст 16">
            <a:extLst>
              <a:ext uri="{FF2B5EF4-FFF2-40B4-BE49-F238E27FC236}">
                <a16:creationId xmlns:a16="http://schemas.microsoft.com/office/drawing/2014/main" id="{D3928F89-1741-4079-8DFF-2009EF9B993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54717" y="1620176"/>
            <a:ext cx="7656214" cy="4436593"/>
          </a:xfrm>
        </p:spPr>
        <p:txBody>
          <a:bodyPr rtlCol="0">
            <a:noAutofit/>
          </a:bodyPr>
          <a:lstStyle>
            <a:defPPr>
              <a:defRPr lang="ru-RU"/>
            </a:defPPr>
          </a:lstStyle>
          <a:p>
            <a:pPr marL="285750" indent="-285750">
              <a:lnSpc>
                <a:spcPts val="2800"/>
              </a:lnSpc>
              <a:buFont typeface="Arial" panose="020B0604020202020204" pitchFamily="34" charset="0"/>
              <a:buChar char="•"/>
            </a:pPr>
            <a:r>
              <a:rPr lang="ru-RU" dirty="0"/>
              <a:t>Популярность и сообщество: </a:t>
            </a:r>
            <a:r>
              <a:rPr lang="ru-RU" dirty="0" err="1"/>
              <a:t>Git</a:t>
            </a:r>
            <a:r>
              <a:rPr lang="ru-RU" dirty="0"/>
              <a:t> — это наиболее популярная система контроля версий с огромным сообществом и множеством доступных ресурсов для обучения и поддержки.</a:t>
            </a:r>
          </a:p>
          <a:p>
            <a:pPr marL="285750" indent="-285750">
              <a:lnSpc>
                <a:spcPts val="2800"/>
              </a:lnSpc>
              <a:buFont typeface="Arial" panose="020B0604020202020204" pitchFamily="34" charset="0"/>
              <a:buChar char="•"/>
            </a:pPr>
            <a:r>
              <a:rPr lang="ru-RU" dirty="0"/>
              <a:t>Гибкость и масштабируемость: </a:t>
            </a:r>
            <a:r>
              <a:rPr lang="ru-RU" dirty="0" err="1"/>
              <a:t>Git</a:t>
            </a:r>
            <a:r>
              <a:rPr lang="ru-RU" dirty="0"/>
              <a:t> подходит как для маленьких проектов одного человека, так и для больших командных проектов, предлагая мощные инструменты для управления разработкой.</a:t>
            </a:r>
          </a:p>
          <a:p>
            <a:pPr marL="285750" indent="-285750">
              <a:lnSpc>
                <a:spcPts val="2800"/>
              </a:lnSpc>
              <a:buFont typeface="Arial" panose="020B0604020202020204" pitchFamily="34" charset="0"/>
              <a:buChar char="•"/>
            </a:pPr>
            <a:r>
              <a:rPr lang="ru-RU" dirty="0"/>
              <a:t>Распределенная природа: В отличие от централизованных систем, каждый участник проекта имеет полную копию репозитория, что увеличивает безопасность и позволяет работать офлайн.</a:t>
            </a:r>
          </a:p>
          <a:p>
            <a:pPr marL="285750" indent="-285750">
              <a:lnSpc>
                <a:spcPts val="2800"/>
              </a:lnSpc>
              <a:buFont typeface="Arial" panose="020B0604020202020204" pitchFamily="34" charset="0"/>
              <a:buChar char="•"/>
            </a:pPr>
            <a:r>
              <a:rPr lang="ru-RU" dirty="0"/>
              <a:t>Улучшенная совместная работа: </a:t>
            </a:r>
            <a:r>
              <a:rPr lang="ru-RU" dirty="0" err="1"/>
              <a:t>Git</a:t>
            </a:r>
            <a:r>
              <a:rPr lang="ru-RU" dirty="0"/>
              <a:t> упрощает совместную работу через ветвление и слияние, позволяя разработчикам работать параллельно без риска перезаписи чужой работы.</a:t>
            </a:r>
          </a:p>
          <a:p>
            <a:pPr marL="285750" indent="-285750">
              <a:lnSpc>
                <a:spcPts val="2800"/>
              </a:lnSpc>
              <a:buFont typeface="Arial" panose="020B0604020202020204" pitchFamily="34" charset="0"/>
              <a:buChar char="•"/>
            </a:pPr>
            <a:r>
              <a:rPr lang="ru-RU" dirty="0"/>
              <a:t>Отслеживание и исправление ошибок: </a:t>
            </a:r>
            <a:r>
              <a:rPr lang="ru-RU" dirty="0" err="1"/>
              <a:t>Git</a:t>
            </a:r>
            <a:r>
              <a:rPr lang="ru-RU" dirty="0"/>
              <a:t> позволяет легко отслеживать, когда и какие изменения привели к ошибкам, что упрощает их исправление и предотвращение в будущем.</a:t>
            </a:r>
          </a:p>
        </p:txBody>
      </p:sp>
      <p:sp>
        <p:nvSpPr>
          <p:cNvPr id="8" name="Дата 7">
            <a:extLst>
              <a:ext uri="{FF2B5EF4-FFF2-40B4-BE49-F238E27FC236}">
                <a16:creationId xmlns:a16="http://schemas.microsoft.com/office/drawing/2014/main" id="{B3ACFBD1-CF18-4304-BC3A-FC464B0DB65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23ГГ</a:t>
            </a:r>
          </a:p>
        </p:txBody>
      </p:sp>
      <p:sp>
        <p:nvSpPr>
          <p:cNvPr id="9" name="Нижний колонтитул 8">
            <a:extLst>
              <a:ext uri="{FF2B5EF4-FFF2-40B4-BE49-F238E27FC236}">
                <a16:creationId xmlns:a16="http://schemas.microsoft.com/office/drawing/2014/main" id="{8D17D6B4-CFB8-4987-8B02-27797B688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 rtlCol="0"/>
          <a:lstStyle>
            <a:defPPr>
              <a:defRPr lang="ru-RU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Основы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Unity </a:t>
            </a:r>
            <a:r>
              <a:rPr kumimoji="0" lang="ru-RU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и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Git</a:t>
            </a:r>
            <a:endParaRPr kumimoji="0" lang="ru-RU" sz="1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10" name="Номер слайда 9">
            <a:extLst>
              <a:ext uri="{FF2B5EF4-FFF2-40B4-BE49-F238E27FC236}">
                <a16:creationId xmlns:a16="http://schemas.microsoft.com/office/drawing/2014/main" id="{5C5D1CA5-AA7F-4214-8924-E9A00B433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fld id="{B5CEABB6-07DC-46E8-9B57-56EC44A396E5}" type="slidenum">
              <a:rPr lang="ru-RU" smtClean="0"/>
              <a:pPr rtl="0"/>
              <a:t>23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721776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7760" y="188505"/>
            <a:ext cx="6800850" cy="1325880"/>
          </a:xfrm>
        </p:spPr>
        <p:txBody>
          <a:bodyPr rtlCol="0">
            <a:normAutofit fontScale="90000"/>
          </a:bodyPr>
          <a:lstStyle>
            <a:defPPr>
              <a:defRPr lang="ru-RU"/>
            </a:defPPr>
          </a:lstStyle>
          <a:p>
            <a:pPr algn="l"/>
            <a:r>
              <a:rPr lang="ru-RU" b="0" i="0" dirty="0">
                <a:effectLst/>
                <a:latin typeface="Söhne"/>
              </a:rPr>
              <a:t>Преимущества </a:t>
            </a:r>
            <a:r>
              <a:rPr lang="ru-RU" b="0" i="0" dirty="0" err="1">
                <a:effectLst/>
                <a:latin typeface="Söhne"/>
              </a:rPr>
              <a:t>Git</a:t>
            </a:r>
            <a:r>
              <a:rPr lang="ru-RU" b="0" i="0" dirty="0">
                <a:effectLst/>
                <a:latin typeface="Söhne"/>
              </a:rPr>
              <a:t> для разработчиков и команд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7760" y="1430449"/>
            <a:ext cx="6800850" cy="4825496"/>
          </a:xfrm>
        </p:spPr>
        <p:txBody>
          <a:bodyPr vert="horz" lIns="91440" tIns="45720" rIns="91440" bIns="45720" rtlCol="0" anchor="t">
            <a:noAutofit/>
          </a:bodyPr>
          <a:lstStyle>
            <a:defPPr>
              <a:defRPr lang="ru-RU"/>
            </a:defPPr>
          </a:lstStyle>
          <a:p>
            <a:pPr marL="285750" indent="-285750">
              <a:lnSpc>
                <a:spcPts val="2800"/>
              </a:lnSpc>
              <a:buFont typeface="Arial" panose="020B0604020202020204" pitchFamily="34" charset="0"/>
              <a:buChar char="•"/>
            </a:pPr>
            <a:r>
              <a:rPr lang="ru-RU" dirty="0"/>
              <a:t>Изоляция работы: Ветки в </a:t>
            </a:r>
            <a:r>
              <a:rPr lang="ru-RU" dirty="0" err="1"/>
              <a:t>Git</a:t>
            </a:r>
            <a:r>
              <a:rPr lang="ru-RU" dirty="0"/>
              <a:t> позволяют разработчикам изолировать новые функции или исправления до тех пор, пока они не будут готовы к слиянию с основной кодовой базой.</a:t>
            </a:r>
          </a:p>
          <a:p>
            <a:pPr marL="285750" indent="-285750">
              <a:lnSpc>
                <a:spcPts val="2800"/>
              </a:lnSpc>
              <a:buFont typeface="Arial" panose="020B0604020202020204" pitchFamily="34" charset="0"/>
              <a:buChar char="•"/>
            </a:pPr>
            <a:r>
              <a:rPr lang="ru-RU" dirty="0"/>
              <a:t>Легкое слияние и разрешение конфликтов: </a:t>
            </a:r>
            <a:r>
              <a:rPr lang="ru-RU" dirty="0" err="1"/>
              <a:t>Git</a:t>
            </a:r>
            <a:r>
              <a:rPr lang="ru-RU" dirty="0"/>
              <a:t> предлагает мощные инструменты для слияния изменений и разрешения конфликтов, что делает обновление кода более безопасным и эффективным.</a:t>
            </a:r>
          </a:p>
          <a:p>
            <a:pPr marL="285750" indent="-285750">
              <a:lnSpc>
                <a:spcPts val="2800"/>
              </a:lnSpc>
              <a:buFont typeface="Arial" panose="020B0604020202020204" pitchFamily="34" charset="0"/>
              <a:buChar char="•"/>
            </a:pPr>
            <a:r>
              <a:rPr lang="ru-RU" dirty="0"/>
              <a:t>Поддержка обратной совместимости: Возможность быстро переключаться между версиями и ветками делает тестирование обратной совместимости и поддержание старых версий проще.</a:t>
            </a:r>
          </a:p>
          <a:p>
            <a:pPr marL="285750" indent="-285750">
              <a:lnSpc>
                <a:spcPts val="2800"/>
              </a:lnSpc>
              <a:buFont typeface="Arial" panose="020B0604020202020204" pitchFamily="34" charset="0"/>
              <a:buChar char="•"/>
            </a:pPr>
            <a:r>
              <a:rPr lang="ru-RU" dirty="0"/>
              <a:t>Документация и обратная связь: Коммиты в </a:t>
            </a:r>
            <a:r>
              <a:rPr lang="ru-RU" dirty="0" err="1"/>
              <a:t>Git</a:t>
            </a:r>
            <a:r>
              <a:rPr lang="ru-RU" dirty="0"/>
              <a:t> служат документацией изменений, а комментарии и обсуждения в системах, таких как </a:t>
            </a:r>
            <a:r>
              <a:rPr lang="ru-RU" dirty="0" err="1"/>
              <a:t>GitHub</a:t>
            </a:r>
            <a:r>
              <a:rPr lang="ru-RU" dirty="0"/>
              <a:t>, способствуют лучшему пониманию и обратной связи.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4CDF2CB-D253-426E-B44A-B095AC4392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23ГГ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524A206-FA1A-4C14-B6FB-CD12350EE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Основы </a:t>
            </a:r>
            <a:r>
              <a:rPr lang="en-US" dirty="0"/>
              <a:t>Unity </a:t>
            </a:r>
            <a:r>
              <a:rPr lang="ru-RU" dirty="0"/>
              <a:t>и </a:t>
            </a:r>
            <a:r>
              <a:rPr lang="en-US" dirty="0"/>
              <a:t>Git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E339B0E-CD75-418B-A2F4-EBDA9C1E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fld id="{B5CEABB6-07DC-46E8-9B57-56EC44A396E5}" type="slidenum">
              <a:rPr lang="ru-RU" smtClean="0"/>
              <a:pPr rtl="0"/>
              <a:t>24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939208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91CFAB-A735-4A31-A51D-42FE1F5E9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10312"/>
            <a:ext cx="6800850" cy="1325880"/>
          </a:xfrm>
        </p:spPr>
        <p:txBody>
          <a:bodyPr rtlCol="0"/>
          <a:lstStyle>
            <a:defPPr>
              <a:defRPr lang="ru-RU"/>
            </a:defPPr>
          </a:lstStyle>
          <a:p>
            <a:pPr algn="l"/>
            <a:r>
              <a:rPr lang="ru-RU" b="1" i="0" dirty="0">
                <a:effectLst/>
                <a:latin typeface="Söhne"/>
              </a:rPr>
              <a:t>Работа с </a:t>
            </a:r>
            <a:r>
              <a:rPr lang="ru-RU" b="1" i="0" dirty="0" err="1">
                <a:effectLst/>
                <a:latin typeface="Söhne"/>
              </a:rPr>
              <a:t>Git</a:t>
            </a:r>
            <a:r>
              <a:rPr lang="ru-RU" b="1" i="0" dirty="0">
                <a:effectLst/>
                <a:latin typeface="Söhne"/>
              </a:rPr>
              <a:t> в </a:t>
            </a:r>
            <a:r>
              <a:rPr lang="ru-RU" b="1" i="0" dirty="0" err="1">
                <a:effectLst/>
                <a:latin typeface="Söhne"/>
              </a:rPr>
              <a:t>Unity</a:t>
            </a:r>
            <a:endParaRPr lang="ru-RU" b="1" i="0" dirty="0">
              <a:effectLst/>
              <a:latin typeface="Söhne"/>
            </a:endParaRPr>
          </a:p>
        </p:txBody>
      </p:sp>
      <p:sp>
        <p:nvSpPr>
          <p:cNvPr id="23" name="Текст 22">
            <a:extLst>
              <a:ext uri="{FF2B5EF4-FFF2-40B4-BE49-F238E27FC236}">
                <a16:creationId xmlns:a16="http://schemas.microsoft.com/office/drawing/2014/main" id="{41BDD77E-A892-4E87-9B6D-EF78B0038A4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14400" y="1010412"/>
            <a:ext cx="3200400" cy="365760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Настройка </a:t>
            </a:r>
            <a:r>
              <a:rPr lang="en-US" dirty="0"/>
              <a:t>Git </a:t>
            </a:r>
            <a:r>
              <a:rPr lang="ru-RU" dirty="0"/>
              <a:t>для </a:t>
            </a:r>
            <a:r>
              <a:rPr lang="en-US" dirty="0"/>
              <a:t>Unity</a:t>
            </a:r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421587F-8DFD-4A31-9931-8A346A92D87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5437" y="1451542"/>
            <a:ext cx="3879411" cy="2912432"/>
          </a:xfrm>
        </p:spPr>
        <p:txBody>
          <a:bodyPr vert="horz" lIns="91440" tIns="45720" rIns="91440" bIns="45720" rtlCol="0" anchor="t">
            <a:normAutofit/>
          </a:bodyPr>
          <a:lstStyle>
            <a:defPPr>
              <a:defRPr lang="ru-RU"/>
            </a:defPPr>
          </a:lstStyle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ru-RU" dirty="0"/>
              <a:t>Инициализация репозитория: Перед началом работы необходимо инициализировать новый </a:t>
            </a:r>
            <a:r>
              <a:rPr lang="ru-RU" dirty="0" err="1"/>
              <a:t>Git</a:t>
            </a:r>
            <a:r>
              <a:rPr lang="ru-RU" dirty="0"/>
              <a:t> репозиторий в корне проекта </a:t>
            </a:r>
            <a:r>
              <a:rPr lang="ru-RU" dirty="0" err="1"/>
              <a:t>Unity</a:t>
            </a:r>
            <a:r>
              <a:rPr lang="ru-RU" dirty="0"/>
              <a:t> для отслеживания изменений.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ru-RU" dirty="0"/>
              <a:t>Установка LFS (</a:t>
            </a:r>
            <a:r>
              <a:rPr lang="ru-RU" dirty="0" err="1"/>
              <a:t>Large</a:t>
            </a:r>
            <a:r>
              <a:rPr lang="ru-RU" dirty="0"/>
              <a:t> File </a:t>
            </a:r>
            <a:r>
              <a:rPr lang="ru-RU" dirty="0" err="1"/>
              <a:t>StorageПри</a:t>
            </a:r>
            <a:r>
              <a:rPr lang="ru-RU" dirty="0"/>
              <a:t> необходимости можно  использовать </a:t>
            </a:r>
            <a:r>
              <a:rPr lang="ru-RU" dirty="0" err="1"/>
              <a:t>Git</a:t>
            </a:r>
            <a:r>
              <a:rPr lang="ru-RU" dirty="0"/>
              <a:t> LFS для эффективного управления большими </a:t>
            </a:r>
            <a:r>
              <a:rPr lang="ru-RU" dirty="0" err="1"/>
              <a:t>ассетами</a:t>
            </a:r>
            <a:r>
              <a:rPr lang="ru-RU" dirty="0"/>
              <a:t>, такими как модели, текстуры и аудиофайлы.</a:t>
            </a:r>
          </a:p>
        </p:txBody>
      </p:sp>
      <p:sp>
        <p:nvSpPr>
          <p:cNvPr id="24" name="Текст 23">
            <a:extLst>
              <a:ext uri="{FF2B5EF4-FFF2-40B4-BE49-F238E27FC236}">
                <a16:creationId xmlns:a16="http://schemas.microsoft.com/office/drawing/2014/main" id="{4F05CFBF-1A7F-4C99-9321-EF2EF7BEF77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514850" y="1010412"/>
            <a:ext cx="3200400" cy="365760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Игнорирование файлов</a:t>
            </a:r>
          </a:p>
        </p:txBody>
      </p:sp>
      <p:sp>
        <p:nvSpPr>
          <p:cNvPr id="22" name="Текст 21">
            <a:extLst>
              <a:ext uri="{FF2B5EF4-FFF2-40B4-BE49-F238E27FC236}">
                <a16:creationId xmlns:a16="http://schemas.microsoft.com/office/drawing/2014/main" id="{90EE4EC2-315F-4BCE-91FD-64A3D3AF94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85486" y="1499616"/>
            <a:ext cx="3408724" cy="2864358"/>
          </a:xfrm>
        </p:spPr>
        <p:txBody>
          <a:bodyPr rtlCol="0">
            <a:normAutofit/>
          </a:bodyPr>
          <a:lstStyle>
            <a:defPPr>
              <a:defRPr lang="ru-RU"/>
            </a:defPPr>
          </a:lstStyle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ru-RU" dirty="0"/>
              <a:t>Понимание .</a:t>
            </a:r>
            <a:r>
              <a:rPr lang="ru-RU" dirty="0" err="1"/>
              <a:t>gitignore</a:t>
            </a:r>
            <a:r>
              <a:rPr lang="ru-RU" dirty="0"/>
              <a:t>: Необходимо использовать файл .</a:t>
            </a:r>
            <a:r>
              <a:rPr lang="ru-RU" dirty="0" err="1"/>
              <a:t>gitignore</a:t>
            </a:r>
            <a:r>
              <a:rPr lang="ru-RU" dirty="0"/>
              <a:t> для исключения временных файлов, локальных настроек и других ненужных элементов из репозитория.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ru-RU" dirty="0"/>
              <a:t>Шаблоны для </a:t>
            </a:r>
            <a:r>
              <a:rPr lang="ru-RU" dirty="0" err="1"/>
              <a:t>Unity</a:t>
            </a:r>
            <a:r>
              <a:rPr lang="ru-RU" dirty="0"/>
              <a:t>: Обсудите, какие типы файлов и папок обычно исключаются в проектах </a:t>
            </a:r>
            <a:r>
              <a:rPr lang="ru-RU" dirty="0" err="1"/>
              <a:t>Unity</a:t>
            </a:r>
            <a:r>
              <a:rPr lang="ru-RU" dirty="0"/>
              <a:t> (например, Library, </a:t>
            </a:r>
            <a:r>
              <a:rPr lang="ru-RU" dirty="0" err="1"/>
              <a:t>Temp</a:t>
            </a:r>
            <a:r>
              <a:rPr lang="ru-RU" dirty="0"/>
              <a:t>, </a:t>
            </a:r>
            <a:r>
              <a:rPr lang="ru-RU" dirty="0" err="1"/>
              <a:t>obj</a:t>
            </a:r>
            <a:r>
              <a:rPr lang="ru-RU" dirty="0"/>
              <a:t>, </a:t>
            </a:r>
            <a:r>
              <a:rPr lang="ru-RU" dirty="0" err="1"/>
              <a:t>Build</a:t>
            </a:r>
            <a:r>
              <a:rPr lang="ru-RU" dirty="0"/>
              <a:t>) и предложите использовать стандартные шаблоны .</a:t>
            </a:r>
            <a:r>
              <a:rPr lang="ru-RU" dirty="0" err="1"/>
              <a:t>gitignore</a:t>
            </a:r>
            <a:r>
              <a:rPr lang="ru-RU" dirty="0"/>
              <a:t> для </a:t>
            </a:r>
            <a:r>
              <a:rPr lang="ru-RU" dirty="0" err="1"/>
              <a:t>Unity</a:t>
            </a:r>
            <a:r>
              <a:rPr lang="ru-RU" dirty="0"/>
              <a:t>.</a:t>
            </a:r>
          </a:p>
        </p:txBody>
      </p:sp>
      <p:sp>
        <p:nvSpPr>
          <p:cNvPr id="27" name="Текст 26">
            <a:extLst>
              <a:ext uri="{FF2B5EF4-FFF2-40B4-BE49-F238E27FC236}">
                <a16:creationId xmlns:a16="http://schemas.microsoft.com/office/drawing/2014/main" id="{8385ECC2-8A21-4825-96AB-97E7C4FB9A1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399" y="4409694"/>
            <a:ext cx="6800849" cy="365760"/>
          </a:xfrm>
        </p:spPr>
        <p:txBody>
          <a:bodyPr rtlCol="0"/>
          <a:lstStyle>
            <a:defPPr>
              <a:defRPr lang="ru-RU"/>
            </a:defPPr>
          </a:lstStyle>
          <a:p>
            <a:pPr algn="ctr" rtl="0"/>
            <a:r>
              <a:rPr lang="ru-RU" dirty="0"/>
              <a:t>Советы по ведению репозитория</a:t>
            </a:r>
          </a:p>
        </p:txBody>
      </p:sp>
      <p:sp>
        <p:nvSpPr>
          <p:cNvPr id="25" name="Текст 24">
            <a:extLst>
              <a:ext uri="{FF2B5EF4-FFF2-40B4-BE49-F238E27FC236}">
                <a16:creationId xmlns:a16="http://schemas.microsoft.com/office/drawing/2014/main" id="{A8113FBA-9114-48D1-A189-9A1B7ABCF38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5437" y="4821174"/>
            <a:ext cx="7250131" cy="1533906"/>
          </a:xfrm>
        </p:spPr>
        <p:txBody>
          <a:bodyPr rtlCol="0">
            <a:normAutofit/>
          </a:bodyPr>
          <a:lstStyle>
            <a:defPPr>
              <a:defRPr lang="ru-RU"/>
            </a:defPPr>
          </a:lstStyle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ru-RU" dirty="0"/>
              <a:t>Частые коммиты: Желательно делать маленькие, но частые коммиты с четкими и описательными сообщениями, что облегчает понимание истории изменений и откат к определенным точкам.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ru-RU" dirty="0"/>
              <a:t>Организация веток: Можно использовать ветки для разработки новых функций, исправления ошибок и экспериментов, сохраняя при этом стабильность основной кодовой базы.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4E3FF72-DB34-4BB6-A010-93B275EE27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5080"/>
            <a:ext cx="1097280" cy="365125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23ГГ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CA13291-3BED-433C-95D4-9FD6E2828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99886" y="6355080"/>
            <a:ext cx="2286000" cy="365125"/>
          </a:xfrm>
        </p:spPr>
        <p:txBody>
          <a:bodyPr rtlCol="0"/>
          <a:lstStyle>
            <a:defPPr>
              <a:defRPr lang="ru-RU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Основы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Unity </a:t>
            </a:r>
            <a:r>
              <a:rPr kumimoji="0" lang="ru-RU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и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Git</a:t>
            </a:r>
            <a:endParaRPr kumimoji="0" lang="ru-RU" sz="1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21F794A-4793-4DB0-91FD-E5B132FC1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4091" y="6355080"/>
            <a:ext cx="457200" cy="365125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fld id="{B5CEABB6-07DC-46E8-9B57-56EC44A396E5}" type="slidenum">
              <a:rPr lang="ru-RU" smtClean="0"/>
              <a:pPr rtl="0"/>
              <a:t>25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984293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91CFAB-A735-4A31-A51D-42FE1F5E9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10312"/>
            <a:ext cx="6800850" cy="1325880"/>
          </a:xfrm>
        </p:spPr>
        <p:txBody>
          <a:bodyPr rtlCol="0"/>
          <a:lstStyle>
            <a:defPPr>
              <a:defRPr lang="ru-RU"/>
            </a:defPPr>
          </a:lstStyle>
          <a:p>
            <a:pPr algn="l"/>
            <a:r>
              <a:rPr lang="ru-RU" dirty="0">
                <a:latin typeface="Söhne"/>
              </a:rPr>
              <a:t>Задания</a:t>
            </a:r>
            <a:endParaRPr lang="ru-RU" b="1" i="0" dirty="0">
              <a:effectLst/>
              <a:latin typeface="Söhne"/>
            </a:endParaRPr>
          </a:p>
        </p:txBody>
      </p:sp>
      <p:sp>
        <p:nvSpPr>
          <p:cNvPr id="22" name="Текст 21">
            <a:extLst>
              <a:ext uri="{FF2B5EF4-FFF2-40B4-BE49-F238E27FC236}">
                <a16:creationId xmlns:a16="http://schemas.microsoft.com/office/drawing/2014/main" id="{90EE4EC2-315F-4BCE-91FD-64A3D3AF94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14400" y="1194816"/>
            <a:ext cx="6800850" cy="5160264"/>
          </a:xfrm>
        </p:spPr>
        <p:txBody>
          <a:bodyPr rtlCol="0">
            <a:normAutofit/>
          </a:bodyPr>
          <a:lstStyle>
            <a:defPPr>
              <a:defRPr lang="ru-RU"/>
            </a:defPPr>
          </a:lstStyle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ru-RU" dirty="0"/>
              <a:t>Добавить в локальную папку </a:t>
            </a:r>
            <a:r>
              <a:rPr lang="en-US" dirty="0" err="1"/>
              <a:t>gitignore</a:t>
            </a:r>
            <a:endParaRPr lang="en-US" dirty="0"/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ru-RU" dirty="0"/>
              <a:t>Загрузить все изменения в папке на </a:t>
            </a:r>
            <a:r>
              <a:rPr lang="en-US" dirty="0" err="1"/>
              <a:t>github</a:t>
            </a:r>
            <a:r>
              <a:rPr lang="en-US" dirty="0"/>
              <a:t>.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ru-RU" dirty="0"/>
              <a:t>Сделать локальный коммит</a:t>
            </a:r>
            <a:r>
              <a:rPr lang="en-US" dirty="0"/>
              <a:t> </a:t>
            </a:r>
            <a:r>
              <a:rPr lang="ru-RU"/>
              <a:t>только определённого </a:t>
            </a:r>
            <a:r>
              <a:rPr lang="ru-RU" dirty="0"/>
              <a:t>файла, когда в папке их несколько.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ru-RU" dirty="0"/>
              <a:t>Загрузить этот файл на </a:t>
            </a:r>
            <a:r>
              <a:rPr lang="en-US" dirty="0" err="1"/>
              <a:t>github</a:t>
            </a:r>
            <a:r>
              <a:rPr lang="en-US" dirty="0"/>
              <a:t>.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ru-RU" dirty="0"/>
              <a:t>Написать </a:t>
            </a:r>
            <a:r>
              <a:rPr lang="en-US" dirty="0"/>
              <a:t>README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endParaRPr lang="ru-RU" dirty="0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4E3FF72-DB34-4BB6-A010-93B275EE27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5080"/>
            <a:ext cx="1097280" cy="365125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23ГГ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CA13291-3BED-433C-95D4-9FD6E2828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99886" y="6355080"/>
            <a:ext cx="2286000" cy="365125"/>
          </a:xfrm>
        </p:spPr>
        <p:txBody>
          <a:bodyPr rtlCol="0"/>
          <a:lstStyle>
            <a:defPPr>
              <a:defRPr lang="ru-RU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Основы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Unity </a:t>
            </a:r>
            <a:r>
              <a:rPr kumimoji="0" lang="ru-RU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и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Git</a:t>
            </a:r>
            <a:endParaRPr kumimoji="0" lang="ru-RU" sz="1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21F794A-4793-4DB0-91FD-E5B132FC1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4091" y="6355080"/>
            <a:ext cx="457200" cy="365125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fld id="{B5CEABB6-07DC-46E8-9B57-56EC44A396E5}" type="slidenum">
              <a:rPr lang="ru-RU" smtClean="0"/>
              <a:pPr rtl="0"/>
              <a:t>26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07645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708C79-A4AC-4B5D-92DF-600737E4D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7759" y="898524"/>
            <a:ext cx="7094295" cy="960501"/>
          </a:xfrm>
        </p:spPr>
        <p:txBody>
          <a:bodyPr rtlCol="0"/>
          <a:lstStyle>
            <a:defPPr>
              <a:defRPr lang="ru-RU"/>
            </a:defPPr>
          </a:lstStyle>
          <a:p>
            <a:pPr algn="l"/>
            <a:r>
              <a:rPr lang="ru-RU" b="1" i="0" dirty="0">
                <a:effectLst/>
                <a:latin typeface="Söhne"/>
              </a:rPr>
              <a:t>Версии и лицензии </a:t>
            </a:r>
            <a:r>
              <a:rPr lang="en-US" b="1" i="0" dirty="0">
                <a:effectLst/>
                <a:latin typeface="Söhne"/>
              </a:rPr>
              <a:t>Unity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ABB466A-6DA0-4EE9-9405-F74957757BA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937760" y="2080153"/>
            <a:ext cx="3200400" cy="365760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b="1" i="0" dirty="0">
                <a:effectLst/>
                <a:latin typeface="Söhne"/>
              </a:rPr>
              <a:t>Персональная версия</a:t>
            </a:r>
            <a:endParaRPr lang="ru-RU" dirty="0"/>
          </a:p>
        </p:txBody>
      </p:sp>
      <p:sp>
        <p:nvSpPr>
          <p:cNvPr id="17" name="Текст 16">
            <a:extLst>
              <a:ext uri="{FF2B5EF4-FFF2-40B4-BE49-F238E27FC236}">
                <a16:creationId xmlns:a16="http://schemas.microsoft.com/office/drawing/2014/main" id="{D3928F89-1741-4079-8DFF-2009EF9B993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7760" y="2491866"/>
            <a:ext cx="3200400" cy="1153016"/>
          </a:xfrm>
        </p:spPr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r>
              <a:rPr lang="ru-RU" b="0" i="0" dirty="0">
                <a:solidFill>
                  <a:srgbClr val="374151"/>
                </a:solidFill>
                <a:effectLst/>
                <a:latin typeface="Söhne"/>
              </a:rPr>
              <a:t>Бесплатная версия </a:t>
            </a:r>
            <a:r>
              <a:rPr lang="ru-RU" b="0" i="0" dirty="0" err="1">
                <a:solidFill>
                  <a:srgbClr val="374151"/>
                </a:solidFill>
                <a:effectLst/>
                <a:latin typeface="Söhne"/>
              </a:rPr>
              <a:t>Unity</a:t>
            </a:r>
            <a:r>
              <a:rPr lang="ru-RU" b="0" i="0" dirty="0">
                <a:solidFill>
                  <a:srgbClr val="374151"/>
                </a:solidFill>
                <a:effectLst/>
                <a:latin typeface="Söhne"/>
              </a:rPr>
              <a:t> для студентов, хобби-разработчиков и небольших компаний. Имеет некоторые ограничения по доходам и возможностям.</a:t>
            </a:r>
            <a:endParaRPr lang="ru-RU" dirty="0"/>
          </a:p>
        </p:txBody>
      </p:sp>
      <p:sp>
        <p:nvSpPr>
          <p:cNvPr id="27" name="Текст 26">
            <a:extLst>
              <a:ext uri="{FF2B5EF4-FFF2-40B4-BE49-F238E27FC236}">
                <a16:creationId xmlns:a16="http://schemas.microsoft.com/office/drawing/2014/main" id="{430EFC93-5195-49E7-91E1-75A347D5E41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937759" y="3770893"/>
            <a:ext cx="3304818" cy="655289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b="1" i="0" dirty="0">
                <a:effectLst/>
                <a:latin typeface="Söhne"/>
              </a:rPr>
              <a:t>Профессиональная версия</a:t>
            </a:r>
            <a:endParaRPr lang="ru-RU" dirty="0"/>
          </a:p>
        </p:txBody>
      </p:sp>
      <p:sp>
        <p:nvSpPr>
          <p:cNvPr id="26" name="Текст 25">
            <a:extLst>
              <a:ext uri="{FF2B5EF4-FFF2-40B4-BE49-F238E27FC236}">
                <a16:creationId xmlns:a16="http://schemas.microsoft.com/office/drawing/2014/main" id="{BB8742E0-C216-468F-8B77-C0F53FD2580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37759" y="4429246"/>
            <a:ext cx="3385500" cy="1145724"/>
          </a:xfrm>
        </p:spPr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r>
              <a:rPr lang="ru-RU" b="0" i="0" dirty="0">
                <a:solidFill>
                  <a:srgbClr val="374151"/>
                </a:solidFill>
                <a:effectLst/>
                <a:latin typeface="Söhne"/>
              </a:rPr>
              <a:t>Платная версия, предлагающая дополнительные функции и поддержку для серьёзных разработчиков и крупных студий.</a:t>
            </a:r>
            <a:endParaRPr lang="ru-RU" dirty="0"/>
          </a:p>
        </p:txBody>
      </p:sp>
      <p:sp>
        <p:nvSpPr>
          <p:cNvPr id="29" name="Текст 28">
            <a:extLst>
              <a:ext uri="{FF2B5EF4-FFF2-40B4-BE49-F238E27FC236}">
                <a16:creationId xmlns:a16="http://schemas.microsoft.com/office/drawing/2014/main" id="{4E9F7C96-64EE-4251-8329-BA0DE2E3AC69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486217" y="2080153"/>
            <a:ext cx="3200400" cy="365760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en-US" b="1" i="0" dirty="0">
                <a:effectLst/>
                <a:latin typeface="Söhne"/>
              </a:rPr>
              <a:t>Unity Plus </a:t>
            </a:r>
            <a:r>
              <a:rPr lang="ru-RU" b="1" i="0" dirty="0">
                <a:effectLst/>
                <a:latin typeface="Söhne"/>
              </a:rPr>
              <a:t>и </a:t>
            </a:r>
            <a:r>
              <a:rPr lang="en-US" b="1" i="0" dirty="0">
                <a:effectLst/>
                <a:latin typeface="Söhne"/>
              </a:rPr>
              <a:t>Enterprise</a:t>
            </a:r>
            <a:endParaRPr lang="ru-RU" dirty="0"/>
          </a:p>
        </p:txBody>
      </p:sp>
      <p:sp>
        <p:nvSpPr>
          <p:cNvPr id="28" name="Текст 27">
            <a:extLst>
              <a:ext uri="{FF2B5EF4-FFF2-40B4-BE49-F238E27FC236}">
                <a16:creationId xmlns:a16="http://schemas.microsoft.com/office/drawing/2014/main" id="{8364155F-C202-4D9C-8682-0AAAE759559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486217" y="2486550"/>
            <a:ext cx="3200400" cy="1234562"/>
          </a:xfrm>
        </p:spPr>
        <p:txBody>
          <a:bodyPr rtlCol="0">
            <a:normAutofit/>
          </a:bodyPr>
          <a:lstStyle>
            <a:defPPr>
              <a:defRPr lang="ru-RU"/>
            </a:defPPr>
          </a:lstStyle>
          <a:p>
            <a:pPr rtl="0"/>
            <a:r>
              <a:rPr lang="ru-RU" b="0" i="0" dirty="0">
                <a:solidFill>
                  <a:srgbClr val="374151"/>
                </a:solidFill>
                <a:effectLst/>
                <a:latin typeface="Söhne"/>
              </a:rPr>
              <a:t>Пакеты для организаций с дополнительными потребностями в сопровождении и производительности.</a:t>
            </a:r>
            <a:endParaRPr lang="ru-RU" dirty="0"/>
          </a:p>
        </p:txBody>
      </p:sp>
      <p:sp>
        <p:nvSpPr>
          <p:cNvPr id="31" name="Текст 30">
            <a:extLst>
              <a:ext uri="{FF2B5EF4-FFF2-40B4-BE49-F238E27FC236}">
                <a16:creationId xmlns:a16="http://schemas.microsoft.com/office/drawing/2014/main" id="{8E3EA43D-68CC-4A91-9A23-A95AB9E8E360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486217" y="3770893"/>
            <a:ext cx="3436842" cy="365760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b="1" i="0" dirty="0">
                <a:effectLst/>
                <a:latin typeface="Söhne"/>
              </a:rPr>
              <a:t>Лицензионная политика</a:t>
            </a:r>
            <a:endParaRPr lang="ru-RU" dirty="0"/>
          </a:p>
        </p:txBody>
      </p:sp>
      <p:sp>
        <p:nvSpPr>
          <p:cNvPr id="30" name="Текст 29">
            <a:extLst>
              <a:ext uri="{FF2B5EF4-FFF2-40B4-BE49-F238E27FC236}">
                <a16:creationId xmlns:a16="http://schemas.microsoft.com/office/drawing/2014/main" id="{0FC4960F-BEF7-4EA7-8F63-B36D60AE5B6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486216" y="4186434"/>
            <a:ext cx="3436841" cy="1400280"/>
          </a:xfrm>
        </p:spPr>
        <p:txBody>
          <a:bodyPr rtlCol="0">
            <a:normAutofit/>
          </a:bodyPr>
          <a:lstStyle>
            <a:defPPr>
              <a:defRPr lang="ru-RU"/>
            </a:defPPr>
          </a:lstStyle>
          <a:p>
            <a:pPr rtl="0"/>
            <a:r>
              <a:rPr lang="ru-RU" b="0" i="0" dirty="0">
                <a:solidFill>
                  <a:srgbClr val="374151"/>
                </a:solidFill>
                <a:effectLst/>
                <a:latin typeface="Söhne"/>
              </a:rPr>
              <a:t>Важно понимать условия лицензирования </a:t>
            </a:r>
            <a:r>
              <a:rPr lang="ru-RU" b="0" i="0" dirty="0" err="1">
                <a:solidFill>
                  <a:srgbClr val="374151"/>
                </a:solidFill>
                <a:effectLst/>
                <a:latin typeface="Söhne"/>
              </a:rPr>
              <a:t>Unity</a:t>
            </a:r>
            <a:r>
              <a:rPr lang="ru-RU" b="0" i="0" dirty="0">
                <a:solidFill>
                  <a:srgbClr val="374151"/>
                </a:solidFill>
                <a:effectLst/>
                <a:latin typeface="Söhne"/>
              </a:rPr>
              <a:t> и выбрать подходящий план в соответствии с размером вашей команды и бюджетом.</a:t>
            </a:r>
            <a:endParaRPr lang="ru-RU" dirty="0"/>
          </a:p>
        </p:txBody>
      </p:sp>
      <p:sp>
        <p:nvSpPr>
          <p:cNvPr id="8" name="Дата 7">
            <a:extLst>
              <a:ext uri="{FF2B5EF4-FFF2-40B4-BE49-F238E27FC236}">
                <a16:creationId xmlns:a16="http://schemas.microsoft.com/office/drawing/2014/main" id="{B3ACFBD1-CF18-4304-BC3A-FC464B0DB65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 rtlCol="0"/>
          <a:lstStyle>
            <a:defPPr>
              <a:defRPr lang="ru-RU"/>
            </a:def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23ГГ</a:t>
            </a:r>
          </a:p>
        </p:txBody>
      </p:sp>
      <p:sp>
        <p:nvSpPr>
          <p:cNvPr id="9" name="Нижний колонтитул 8">
            <a:extLst>
              <a:ext uri="{FF2B5EF4-FFF2-40B4-BE49-F238E27FC236}">
                <a16:creationId xmlns:a16="http://schemas.microsoft.com/office/drawing/2014/main" id="{8D17D6B4-CFB8-4987-8B02-27797B688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 rtlCol="0"/>
          <a:lstStyle>
            <a:defPPr>
              <a:defRPr lang="ru-RU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Основы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Unity </a:t>
            </a:r>
            <a:r>
              <a:rPr kumimoji="0" lang="ru-RU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и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Git</a:t>
            </a:r>
            <a:endParaRPr kumimoji="0" lang="ru-RU" sz="1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10" name="Номер слайда 9">
            <a:extLst>
              <a:ext uri="{FF2B5EF4-FFF2-40B4-BE49-F238E27FC236}">
                <a16:creationId xmlns:a16="http://schemas.microsoft.com/office/drawing/2014/main" id="{5C5D1CA5-AA7F-4214-8924-E9A00B433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 rtlCol="0"/>
          <a:lstStyle>
            <a:defPPr>
              <a:defRPr lang="ru-RU"/>
            </a:def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CEABB6-07DC-46E8-9B57-56EC44A396E5}" type="slidenum">
              <a:rPr kumimoji="0" lang="ru-RU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ru-RU" sz="1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892637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19F29B-F233-48AF-8261-F33A4E07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3950" y="898524"/>
            <a:ext cx="6343650" cy="1325880"/>
          </a:xfrm>
        </p:spPr>
        <p:txBody>
          <a:bodyPr rtlCol="0">
            <a:normAutofit/>
          </a:bodyPr>
          <a:lstStyle>
            <a:defPPr>
              <a:defRPr lang="ru-RU"/>
            </a:defPPr>
          </a:lstStyle>
          <a:p>
            <a:pPr rtl="0"/>
            <a:r>
              <a:rPr lang="ru-RU" dirty="0"/>
              <a:t>вывод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5E3EA69-4E0E-41BD-8095-A124225A26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3949" y="2310817"/>
            <a:ext cx="6400800" cy="3657600"/>
          </a:xfrm>
        </p:spPr>
        <p:txBody>
          <a:bodyPr rtlCol="0">
            <a:normAutofit/>
          </a:bodyPr>
          <a:lstStyle>
            <a:defPPr>
              <a:defRPr lang="ru-RU"/>
            </a:defPPr>
          </a:lstStyle>
          <a:p>
            <a:pPr rtl="0"/>
            <a:r>
              <a:rPr lang="ru-RU" b="0" i="0" dirty="0" err="1">
                <a:solidFill>
                  <a:srgbClr val="374151"/>
                </a:solidFill>
                <a:effectLst/>
                <a:latin typeface="Söhne"/>
              </a:rPr>
              <a:t>Unity</a:t>
            </a:r>
            <a:r>
              <a:rPr lang="ru-RU" b="0" i="0" dirty="0">
                <a:solidFill>
                  <a:srgbClr val="374151"/>
                </a:solidFill>
                <a:effectLst/>
                <a:latin typeface="Söhne"/>
              </a:rPr>
              <a:t> предлагает интуитивно понятные инструменты и широкий спектр возможностей, делая её популярным выбором для разработчиков по всему миру. Независимо от того, работаете ли вы над небольшим проектом или крупной игрой, </a:t>
            </a:r>
            <a:r>
              <a:rPr lang="ru-RU" b="0" i="0" dirty="0" err="1">
                <a:solidFill>
                  <a:srgbClr val="374151"/>
                </a:solidFill>
                <a:effectLst/>
                <a:latin typeface="Söhne"/>
              </a:rPr>
              <a:t>Unity</a:t>
            </a:r>
            <a:r>
              <a:rPr lang="ru-RU" b="0" i="0" dirty="0">
                <a:solidFill>
                  <a:srgbClr val="374151"/>
                </a:solidFill>
                <a:effectLst/>
                <a:latin typeface="Söhne"/>
              </a:rPr>
              <a:t> предоставляет мощные ресурсы для реализации вашего творческого видения.</a:t>
            </a:r>
            <a:endParaRPr lang="ru-RU" dirty="0"/>
          </a:p>
        </p:txBody>
      </p:sp>
      <p:sp>
        <p:nvSpPr>
          <p:cNvPr id="36" name="Дата 35">
            <a:extLst>
              <a:ext uri="{FF2B5EF4-FFF2-40B4-BE49-F238E27FC236}">
                <a16:creationId xmlns:a16="http://schemas.microsoft.com/office/drawing/2014/main" id="{64D06C77-08BF-4ABC-8656-21CAB4DFD7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 rtlCol="0"/>
          <a:lstStyle>
            <a:defPPr>
              <a:defRPr lang="ru-RU"/>
            </a:def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23ГГ</a:t>
            </a:r>
          </a:p>
        </p:txBody>
      </p:sp>
      <p:sp>
        <p:nvSpPr>
          <p:cNvPr id="37" name="Нижний колонтитул 36">
            <a:extLst>
              <a:ext uri="{FF2B5EF4-FFF2-40B4-BE49-F238E27FC236}">
                <a16:creationId xmlns:a16="http://schemas.microsoft.com/office/drawing/2014/main" id="{5FA84566-6373-4E7B-AA6F-CA6C7346E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 rtlCol="0"/>
          <a:lstStyle>
            <a:defPPr>
              <a:defRPr lang="ru-RU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Основы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Unity </a:t>
            </a:r>
            <a:r>
              <a:rPr kumimoji="0" lang="ru-RU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и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Git</a:t>
            </a:r>
            <a:endParaRPr kumimoji="0" lang="ru-RU" sz="1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38" name="Номер слайда 37">
            <a:extLst>
              <a:ext uri="{FF2B5EF4-FFF2-40B4-BE49-F238E27FC236}">
                <a16:creationId xmlns:a16="http://schemas.microsoft.com/office/drawing/2014/main" id="{198D92D2-0F62-443D-BB2D-F4E23724D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 rtlCol="0"/>
          <a:lstStyle>
            <a:defPPr>
              <a:defRPr lang="ru-RU"/>
            </a:def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CEABB6-07DC-46E8-9B57-56EC44A396E5}" type="slidenum">
              <a:rPr kumimoji="0" lang="ru-RU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ru-RU" sz="1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4E0A63-A388-49B1-A04E-27CE9BD62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5617" y="254303"/>
            <a:ext cx="9725026" cy="1325880"/>
          </a:xfrm>
        </p:spPr>
        <p:txBody>
          <a:bodyPr rtlCol="0"/>
          <a:lstStyle>
            <a:defPPr>
              <a:defRPr lang="ru-RU"/>
            </a:defPPr>
          </a:lstStyle>
          <a:p>
            <a:pPr algn="l"/>
            <a:r>
              <a:rPr lang="ru-RU" b="1" i="0" dirty="0">
                <a:effectLst/>
                <a:latin typeface="Söhne"/>
              </a:rPr>
              <a:t>Обзор основных окон и панелей </a:t>
            </a:r>
            <a:r>
              <a:rPr lang="ru-RU" b="1" i="0" dirty="0" err="1">
                <a:effectLst/>
                <a:latin typeface="Söhne"/>
              </a:rPr>
              <a:t>Unity</a:t>
            </a:r>
            <a:endParaRPr lang="ru-RU" b="1" i="0" dirty="0">
              <a:effectLst/>
              <a:latin typeface="Söhne"/>
            </a:endParaRP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3EF7E5E6-2411-4199-BA08-EF574433C585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1280160" y="1624870"/>
            <a:ext cx="2743200" cy="457200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en-US" b="1" i="0" dirty="0">
                <a:effectLst/>
                <a:latin typeface="Söhne"/>
              </a:rPr>
              <a:t>Scene View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026614D-21E6-483C-8FE2-C9CF4346C7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80160" y="2159548"/>
            <a:ext cx="2743200" cy="1325880"/>
          </a:xfrm>
        </p:spPr>
        <p:txBody>
          <a:bodyPr rtlCol="0">
            <a:normAutofit/>
          </a:bodyPr>
          <a:lstStyle>
            <a:defPPr>
              <a:defRPr lang="ru-RU"/>
            </a:defPPr>
          </a:lstStyle>
          <a:p>
            <a:pPr rtl="0"/>
            <a:r>
              <a:rPr lang="ru-RU" b="0" i="0" dirty="0">
                <a:solidFill>
                  <a:srgbClr val="374151"/>
                </a:solidFill>
                <a:effectLst/>
                <a:latin typeface="Söhne"/>
              </a:rPr>
              <a:t>Где происходит основная работа по созданию и управлению вашими 3D сценами.</a:t>
            </a:r>
            <a:endParaRPr lang="ru-RU" dirty="0"/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CEC37629-42BA-462B-B066-292B3B37327E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1280160" y="3256828"/>
            <a:ext cx="2743200" cy="457200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en-US" b="1" i="0" dirty="0">
                <a:effectLst/>
                <a:latin typeface="Söhne"/>
              </a:rPr>
              <a:t>Game View</a:t>
            </a:r>
            <a:endParaRPr lang="ru-RU" dirty="0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E6614090-4A8B-46A2-BCB9-23379FE06BFA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1176329" y="3791506"/>
            <a:ext cx="2950862" cy="1325880"/>
          </a:xfrm>
        </p:spPr>
        <p:txBody>
          <a:bodyPr rtlCol="0">
            <a:normAutofit/>
          </a:bodyPr>
          <a:lstStyle>
            <a:defPPr>
              <a:defRPr lang="ru-RU"/>
            </a:defPPr>
          </a:lstStyle>
          <a:p>
            <a:pPr rtl="0"/>
            <a:r>
              <a:rPr lang="ru-RU" b="0" i="0" dirty="0">
                <a:solidFill>
                  <a:srgbClr val="374151"/>
                </a:solidFill>
                <a:effectLst/>
                <a:latin typeface="Söhne"/>
              </a:rPr>
              <a:t>Позволяет вам просматривать вашу игру так, как она будет видна игрокам во время выполнения.</a:t>
            </a:r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71AD60F-B816-490D-81D4-73DD139104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280159" y="4888786"/>
            <a:ext cx="2743200" cy="457200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en-US" b="1" i="0" dirty="0">
                <a:effectLst/>
                <a:latin typeface="Söhne"/>
              </a:rPr>
              <a:t>Hierarchy</a:t>
            </a:r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A5B6D57-2EB5-41BE-ACA0-29F300D5F2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80159" y="5425369"/>
            <a:ext cx="2743200" cy="1325880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b="0" i="0" dirty="0">
                <a:solidFill>
                  <a:srgbClr val="374151"/>
                </a:solidFill>
                <a:effectLst/>
                <a:latin typeface="Söhne"/>
              </a:rPr>
              <a:t>Показывает структуру всех объектов, присутствующих в текущей сцене.</a:t>
            </a:r>
            <a:endParaRPr lang="ru-RU" noProof="1"/>
          </a:p>
        </p:txBody>
      </p:sp>
      <p:sp>
        <p:nvSpPr>
          <p:cNvPr id="108" name="Дата 107">
            <a:extLst>
              <a:ext uri="{FF2B5EF4-FFF2-40B4-BE49-F238E27FC236}">
                <a16:creationId xmlns:a16="http://schemas.microsoft.com/office/drawing/2014/main" id="{148577B4-CE21-4375-A4AA-092E5994EC9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54480" y="6353175"/>
            <a:ext cx="1097280" cy="365125"/>
          </a:xfrm>
        </p:spPr>
        <p:txBody>
          <a:bodyPr rtlCol="0"/>
          <a:lstStyle>
            <a:defPPr>
              <a:defRPr lang="ru-RU"/>
            </a:def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23ГГ</a:t>
            </a:r>
          </a:p>
        </p:txBody>
      </p:sp>
      <p:sp>
        <p:nvSpPr>
          <p:cNvPr id="109" name="Нижний колонтитул 108">
            <a:extLst>
              <a:ext uri="{FF2B5EF4-FFF2-40B4-BE49-F238E27FC236}">
                <a16:creationId xmlns:a16="http://schemas.microsoft.com/office/drawing/2014/main" id="{A8872052-5F06-44A0-8D79-B5532E78F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 rtlCol="0"/>
          <a:lstStyle>
            <a:defPPr>
              <a:defRPr lang="ru-RU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Основы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Unity </a:t>
            </a:r>
            <a:r>
              <a:rPr kumimoji="0" lang="ru-RU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и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Git</a:t>
            </a:r>
            <a:endParaRPr kumimoji="0" lang="ru-RU" sz="1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110" name="Номер слайда 109">
            <a:extLst>
              <a:ext uri="{FF2B5EF4-FFF2-40B4-BE49-F238E27FC236}">
                <a16:creationId xmlns:a16="http://schemas.microsoft.com/office/drawing/2014/main" id="{F98EDB96-3F54-4406-B894-1195695ED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 rtlCol="0"/>
          <a:lstStyle>
            <a:defPPr>
              <a:defRPr lang="ru-RU"/>
            </a:def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CEABB6-07DC-46E8-9B57-56EC44A396E5}" type="slidenum">
              <a:rPr kumimoji="0" lang="ru-RU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ru-RU" sz="1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83157C1-4158-3F95-81A9-2FED430B8D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0679" y="1204111"/>
            <a:ext cx="7953971" cy="5033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9393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4E0A63-A388-49B1-A04E-27CE9BD62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5617" y="254303"/>
            <a:ext cx="9725026" cy="1325880"/>
          </a:xfrm>
        </p:spPr>
        <p:txBody>
          <a:bodyPr rtlCol="0"/>
          <a:lstStyle>
            <a:defPPr>
              <a:defRPr lang="ru-RU"/>
            </a:defPPr>
          </a:lstStyle>
          <a:p>
            <a:pPr algn="l"/>
            <a:r>
              <a:rPr lang="ru-RU" b="1" i="0" dirty="0">
                <a:effectLst/>
                <a:latin typeface="Söhne"/>
              </a:rPr>
              <a:t>Обзор основных окон и панелей </a:t>
            </a:r>
            <a:r>
              <a:rPr lang="ru-RU" b="1" i="0" dirty="0" err="1">
                <a:effectLst/>
                <a:latin typeface="Söhne"/>
              </a:rPr>
              <a:t>Unity</a:t>
            </a:r>
            <a:endParaRPr lang="ru-RU" b="1" i="0" dirty="0">
              <a:effectLst/>
              <a:latin typeface="Söhne"/>
            </a:endParaRP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3EF7E5E6-2411-4199-BA08-EF574433C585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1280159" y="1487382"/>
            <a:ext cx="2743200" cy="457200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en-US" b="1" i="0" dirty="0">
                <a:effectLst/>
                <a:latin typeface="Söhne"/>
              </a:rPr>
              <a:t>Project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026614D-21E6-483C-8FE2-C9CF4346C7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80159" y="1856188"/>
            <a:ext cx="2743200" cy="936737"/>
          </a:xfrm>
        </p:spPr>
        <p:txBody>
          <a:bodyPr rtlCol="0">
            <a:normAutofit/>
          </a:bodyPr>
          <a:lstStyle>
            <a:defPPr>
              <a:defRPr lang="ru-RU"/>
            </a:defPPr>
          </a:lstStyle>
          <a:p>
            <a:pPr rtl="0"/>
            <a:r>
              <a:rPr lang="ru-RU" b="0" i="0" dirty="0">
                <a:solidFill>
                  <a:srgbClr val="374151"/>
                </a:solidFill>
                <a:effectLst/>
                <a:latin typeface="Söhne"/>
              </a:rPr>
              <a:t>Отображает все файлы, </a:t>
            </a:r>
            <a:r>
              <a:rPr lang="ru-RU" b="0" i="0" dirty="0" err="1">
                <a:solidFill>
                  <a:srgbClr val="374151"/>
                </a:solidFill>
                <a:effectLst/>
                <a:latin typeface="Söhne"/>
              </a:rPr>
              <a:t>ассеты</a:t>
            </a:r>
            <a:r>
              <a:rPr lang="ru-RU" b="0" i="0" dirty="0">
                <a:solidFill>
                  <a:srgbClr val="374151"/>
                </a:solidFill>
                <a:effectLst/>
                <a:latin typeface="Söhne"/>
              </a:rPr>
              <a:t> и скрипты, доступные в вашем проекте.</a:t>
            </a:r>
            <a:endParaRPr lang="ru-RU" dirty="0"/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CEC37629-42BA-462B-B066-292B3B37327E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1333647" y="2604017"/>
            <a:ext cx="2743200" cy="457200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en-US" b="1" i="0" dirty="0">
                <a:effectLst/>
                <a:latin typeface="Söhne"/>
              </a:rPr>
              <a:t>Inspector</a:t>
            </a:r>
            <a:endParaRPr lang="ru-RU" dirty="0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E6614090-4A8B-46A2-BCB9-23379FE06BFA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1229817" y="2917413"/>
            <a:ext cx="2950862" cy="1325880"/>
          </a:xfrm>
        </p:spPr>
        <p:txBody>
          <a:bodyPr rtlCol="0">
            <a:normAutofit/>
          </a:bodyPr>
          <a:lstStyle>
            <a:defPPr>
              <a:defRPr lang="ru-RU"/>
            </a:defPPr>
          </a:lstStyle>
          <a:p>
            <a:pPr rtl="0"/>
            <a:r>
              <a:rPr lang="ru-RU" b="0" i="0" dirty="0">
                <a:solidFill>
                  <a:srgbClr val="374151"/>
                </a:solidFill>
                <a:effectLst/>
                <a:latin typeface="Söhne"/>
              </a:rPr>
              <a:t>Предоставляет детальную информацию и настройки для выбранного объекта.</a:t>
            </a:r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71AD60F-B816-490D-81D4-73DD139104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280159" y="3720652"/>
            <a:ext cx="2743200" cy="457200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en-US" b="1" i="0" dirty="0">
                <a:effectLst/>
                <a:latin typeface="Söhne"/>
              </a:rPr>
              <a:t>Toolbar</a:t>
            </a:r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A5B6D57-2EB5-41BE-ACA0-29F300D5F2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80159" y="4044737"/>
            <a:ext cx="2676205" cy="1197839"/>
          </a:xfrm>
        </p:spPr>
        <p:txBody>
          <a:bodyPr rtlCol="0">
            <a:normAutofit fontScale="77500" lnSpcReduction="20000"/>
          </a:bodyPr>
          <a:lstStyle>
            <a:defPPr>
              <a:defRPr lang="ru-RU"/>
            </a:defPPr>
          </a:lstStyle>
          <a:p>
            <a:pPr rtl="0"/>
            <a:r>
              <a:rPr lang="ru-RU" b="0" i="0" dirty="0">
                <a:solidFill>
                  <a:srgbClr val="374151"/>
                </a:solidFill>
                <a:effectLst/>
                <a:latin typeface="Söhne"/>
              </a:rPr>
              <a:t>Содержит инструменты для манипулирования объектами в </a:t>
            </a:r>
            <a:r>
              <a:rPr lang="ru-RU" b="0" i="0" dirty="0" err="1">
                <a:solidFill>
                  <a:srgbClr val="374151"/>
                </a:solidFill>
                <a:effectLst/>
                <a:latin typeface="Söhne"/>
              </a:rPr>
              <a:t>Scene</a:t>
            </a:r>
            <a:r>
              <a:rPr lang="ru-RU" b="0" i="0" dirty="0">
                <a:solidFill>
                  <a:srgbClr val="374151"/>
                </a:solidFill>
                <a:effectLst/>
                <a:latin typeface="Söhne"/>
              </a:rPr>
              <a:t> View и быстрого доступа к наиболее часто используемым функциям.</a:t>
            </a:r>
            <a:endParaRPr lang="ru-RU" noProof="1"/>
          </a:p>
        </p:txBody>
      </p:sp>
      <p:sp>
        <p:nvSpPr>
          <p:cNvPr id="108" name="Дата 107">
            <a:extLst>
              <a:ext uri="{FF2B5EF4-FFF2-40B4-BE49-F238E27FC236}">
                <a16:creationId xmlns:a16="http://schemas.microsoft.com/office/drawing/2014/main" id="{148577B4-CE21-4375-A4AA-092E5994EC9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54480" y="6353175"/>
            <a:ext cx="1097280" cy="365125"/>
          </a:xfrm>
        </p:spPr>
        <p:txBody>
          <a:bodyPr rtlCol="0"/>
          <a:lstStyle>
            <a:defPPr>
              <a:defRPr lang="ru-RU"/>
            </a:def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23ГГ</a:t>
            </a:r>
          </a:p>
        </p:txBody>
      </p:sp>
      <p:sp>
        <p:nvSpPr>
          <p:cNvPr id="109" name="Нижний колонтитул 108">
            <a:extLst>
              <a:ext uri="{FF2B5EF4-FFF2-40B4-BE49-F238E27FC236}">
                <a16:creationId xmlns:a16="http://schemas.microsoft.com/office/drawing/2014/main" id="{A8872052-5F06-44A0-8D79-B5532E78F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 rtlCol="0"/>
          <a:lstStyle>
            <a:defPPr>
              <a:defRPr lang="ru-RU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Основы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Unity </a:t>
            </a:r>
            <a:r>
              <a:rPr kumimoji="0" lang="ru-RU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и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Git</a:t>
            </a:r>
            <a:endParaRPr kumimoji="0" lang="ru-RU" sz="1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110" name="Номер слайда 109">
            <a:extLst>
              <a:ext uri="{FF2B5EF4-FFF2-40B4-BE49-F238E27FC236}">
                <a16:creationId xmlns:a16="http://schemas.microsoft.com/office/drawing/2014/main" id="{F98EDB96-3F54-4406-B894-1195695ED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 rtlCol="0"/>
          <a:lstStyle>
            <a:defPPr>
              <a:defRPr lang="ru-RU"/>
            </a:def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CEABB6-07DC-46E8-9B57-56EC44A396E5}" type="slidenum">
              <a:rPr kumimoji="0" lang="ru-RU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ru-RU" sz="1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83157C1-4158-3F95-81A9-2FED430B8D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0679" y="1204111"/>
            <a:ext cx="7953971" cy="5033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Текст 4">
            <a:extLst>
              <a:ext uri="{FF2B5EF4-FFF2-40B4-BE49-F238E27FC236}">
                <a16:creationId xmlns:a16="http://schemas.microsoft.com/office/drawing/2014/main" id="{91728E4E-0653-90FB-0575-D73F569B0C9B}"/>
              </a:ext>
            </a:extLst>
          </p:cNvPr>
          <p:cNvSpPr txBox="1">
            <a:spLocks/>
          </p:cNvSpPr>
          <p:nvPr/>
        </p:nvSpPr>
        <p:spPr>
          <a:xfrm>
            <a:off x="1280159" y="5053967"/>
            <a:ext cx="2743200" cy="457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defPPr>
              <a:defRPr lang="ru-RU"/>
            </a:defPPr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ru-RU" sz="2000" b="1" kern="1200" cap="all" baseline="0">
                <a:solidFill>
                  <a:schemeClr val="accent3"/>
                </a:solidFill>
                <a:latin typeface="+mn-cs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ru-RU" sz="2000" b="1" kern="1200">
                <a:solidFill>
                  <a:schemeClr val="tx1"/>
                </a:solidFill>
                <a:latin typeface="+mn-cs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ru-RU" sz="1800" b="1" kern="1200">
                <a:solidFill>
                  <a:schemeClr val="tx1"/>
                </a:solidFill>
                <a:latin typeface="+mn-cs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ru-RU" sz="1600" b="1" kern="1200">
                <a:solidFill>
                  <a:schemeClr val="tx1"/>
                </a:solidFill>
                <a:latin typeface="+mn-cs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ru-RU" sz="1600" b="1" kern="1200">
                <a:solidFill>
                  <a:schemeClr val="tx1"/>
                </a:solidFill>
                <a:latin typeface="+mn-cs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ru-RU" sz="1600" b="1" kern="1200">
                <a:solidFill>
                  <a:schemeClr val="tx1"/>
                </a:solidFill>
                <a:latin typeface="+mn-cs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ru-RU" sz="1600" b="1" kern="1200">
                <a:solidFill>
                  <a:schemeClr val="tx1"/>
                </a:solidFill>
                <a:latin typeface="+mn-cs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ru-RU" sz="1600" b="1" kern="1200">
                <a:solidFill>
                  <a:schemeClr val="tx1"/>
                </a:solidFill>
                <a:latin typeface="+mn-cs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ru-RU" sz="1600" b="1" kern="1200">
                <a:solidFill>
                  <a:schemeClr val="tx1"/>
                </a:solidFill>
                <a:latin typeface="+mn-cs"/>
                <a:ea typeface="+mn-ea"/>
                <a:cs typeface="+mn-cs"/>
              </a:defRPr>
            </a:lvl9pPr>
          </a:lstStyle>
          <a:p>
            <a:r>
              <a:rPr lang="en-US" b="1" i="0" dirty="0">
                <a:effectLst/>
                <a:latin typeface="Söhne"/>
              </a:rPr>
              <a:t>Console</a:t>
            </a:r>
            <a:endParaRPr lang="en-US" dirty="0"/>
          </a:p>
        </p:txBody>
      </p:sp>
      <p:sp>
        <p:nvSpPr>
          <p:cNvPr id="10" name="Объект 3">
            <a:extLst>
              <a:ext uri="{FF2B5EF4-FFF2-40B4-BE49-F238E27FC236}">
                <a16:creationId xmlns:a16="http://schemas.microsoft.com/office/drawing/2014/main" id="{4862DFFB-D309-294F-7191-B4BBC772FB0C}"/>
              </a:ext>
            </a:extLst>
          </p:cNvPr>
          <p:cNvSpPr txBox="1">
            <a:spLocks/>
          </p:cNvSpPr>
          <p:nvPr/>
        </p:nvSpPr>
        <p:spPr>
          <a:xfrm>
            <a:off x="1280159" y="5378052"/>
            <a:ext cx="2743200" cy="971595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defPPr>
              <a:defRPr lang="ru-RU"/>
            </a:defPPr>
            <a:lvl1pPr marL="0" indent="0" algn="ctr" defTabSz="914400" rtl="0" eaLnBrk="1" latinLnBrk="0" hangingPunct="1">
              <a:lnSpc>
                <a:spcPts val="2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ru-RU" sz="1600" kern="1200">
                <a:solidFill>
                  <a:schemeClr val="tx1"/>
                </a:solidFill>
                <a:latin typeface="+mn-cs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ts val="2000"/>
              </a:lnSpc>
              <a:spcBef>
                <a:spcPts val="500"/>
              </a:spcBef>
              <a:buFont typeface="Arial" panose="020B0604020202020204" pitchFamily="34" charset="0"/>
              <a:buNone/>
              <a:defRPr lang="ru-RU" sz="1600" kern="1200">
                <a:solidFill>
                  <a:schemeClr val="tx1"/>
                </a:solidFill>
                <a:latin typeface="+mn-cs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ts val="2000"/>
              </a:lnSpc>
              <a:spcBef>
                <a:spcPts val="500"/>
              </a:spcBef>
              <a:buFont typeface="Arial" panose="020B0604020202020204" pitchFamily="34" charset="0"/>
              <a:buNone/>
              <a:defRPr lang="ru-RU" sz="1600" kern="1200">
                <a:solidFill>
                  <a:schemeClr val="tx1"/>
                </a:solidFill>
                <a:latin typeface="+mn-cs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ts val="2000"/>
              </a:lnSpc>
              <a:spcBef>
                <a:spcPts val="500"/>
              </a:spcBef>
              <a:buFont typeface="Arial" panose="020B0604020202020204" pitchFamily="34" charset="0"/>
              <a:buNone/>
              <a:defRPr lang="ru-RU" sz="1600" kern="1200">
                <a:solidFill>
                  <a:schemeClr val="tx1"/>
                </a:solidFill>
                <a:latin typeface="+mn-cs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ts val="2000"/>
              </a:lnSpc>
              <a:spcBef>
                <a:spcPts val="500"/>
              </a:spcBef>
              <a:buFont typeface="Arial" panose="020B0604020202020204" pitchFamily="34" charset="0"/>
              <a:buNone/>
              <a:defRPr lang="ru-RU" sz="1600" kern="1200">
                <a:solidFill>
                  <a:schemeClr val="tx1"/>
                </a:solidFill>
                <a:latin typeface="+mn-cs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1800" kern="1200">
                <a:solidFill>
                  <a:schemeClr val="tx1"/>
                </a:solidFill>
                <a:latin typeface="+mn-cs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1800" kern="1200">
                <a:solidFill>
                  <a:schemeClr val="tx1"/>
                </a:solidFill>
                <a:latin typeface="+mn-cs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1800" kern="1200">
                <a:solidFill>
                  <a:schemeClr val="tx1"/>
                </a:solidFill>
                <a:latin typeface="+mn-cs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1800" kern="1200">
                <a:solidFill>
                  <a:schemeClr val="tx1"/>
                </a:solidFill>
                <a:latin typeface="+mn-cs"/>
                <a:ea typeface="+mn-ea"/>
                <a:cs typeface="+mn-cs"/>
              </a:defRPr>
            </a:lvl9pPr>
          </a:lstStyle>
          <a:p>
            <a:r>
              <a:rPr lang="ru-RU" b="0" i="0" dirty="0">
                <a:solidFill>
                  <a:srgbClr val="374151"/>
                </a:solidFill>
                <a:effectLst/>
                <a:latin typeface="Söhne"/>
              </a:rPr>
              <a:t>Отображает сообщения, предупреждения и ошибки от скриптов и процесса компиляции.</a:t>
            </a:r>
            <a:endParaRPr lang="ru-RU" noProof="1"/>
          </a:p>
        </p:txBody>
      </p:sp>
    </p:spTree>
    <p:extLst>
      <p:ext uri="{BB962C8B-B14F-4D97-AF65-F5344CB8AC3E}">
        <p14:creationId xmlns:p14="http://schemas.microsoft.com/office/powerpoint/2010/main" val="3758527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FAD2AE59-5630-4D5C-83A9-4CDEF4D7D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896112"/>
            <a:ext cx="9124951" cy="1362456"/>
          </a:xfrm>
        </p:spPr>
        <p:txBody>
          <a:bodyPr rtlCol="0"/>
          <a:lstStyle>
            <a:defPPr>
              <a:defRPr lang="ru-RU"/>
            </a:defPPr>
          </a:lstStyle>
          <a:p>
            <a:pPr algn="l"/>
            <a:r>
              <a:rPr lang="ru-RU" b="1" i="0" dirty="0">
                <a:effectLst/>
                <a:latin typeface="Söhne"/>
              </a:rPr>
              <a:t>Демонстрация навигации по </a:t>
            </a:r>
            <a:r>
              <a:rPr lang="ru-RU" b="1" i="0" dirty="0" err="1">
                <a:effectLst/>
                <a:latin typeface="Söhne"/>
              </a:rPr>
              <a:t>Scene</a:t>
            </a:r>
            <a:r>
              <a:rPr lang="ru-RU" b="1" i="0" dirty="0">
                <a:effectLst/>
                <a:latin typeface="Söhne"/>
              </a:rPr>
              <a:t> View</a:t>
            </a: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578017FE-712E-4E95-B483-B700F1AA4B2A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914400" y="2354580"/>
            <a:ext cx="4297679" cy="455295"/>
          </a:xfrm>
        </p:spPr>
        <p:txBody>
          <a:bodyPr rtlCol="0"/>
          <a:lstStyle>
            <a:defPPr>
              <a:defRPr lang="ru-RU"/>
            </a:defPPr>
          </a:lstStyle>
          <a:p>
            <a:pPr algn="l"/>
            <a:r>
              <a:rPr lang="ru-RU" b="0" i="0" dirty="0">
                <a:effectLst/>
                <a:latin typeface="Söhne"/>
              </a:rPr>
              <a:t>Введение в </a:t>
            </a:r>
            <a:r>
              <a:rPr lang="en-US" b="0" i="0" dirty="0">
                <a:effectLst/>
                <a:latin typeface="Söhne"/>
              </a:rPr>
              <a:t>Scene View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A6B31B0-7B84-475D-961F-09C0191F91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47445" y="2809874"/>
            <a:ext cx="4964468" cy="3540126"/>
          </a:xfrm>
        </p:spPr>
        <p:txBody>
          <a:bodyPr vert="horz" lIns="91440" tIns="45720" rIns="91440" bIns="45720" rtlCol="0" anchor="t">
            <a:normAutofit fontScale="62500" lnSpcReduction="20000"/>
          </a:bodyPr>
          <a:lstStyle>
            <a:defPPr>
              <a:defRPr lang="ru-RU"/>
            </a:defPPr>
          </a:lstStyle>
          <a:p>
            <a:pPr algn="l">
              <a:buFont typeface="Arial" panose="020B0604020202020204" pitchFamily="34" charset="0"/>
              <a:buChar char="•"/>
            </a:pPr>
            <a:r>
              <a:rPr lang="ru-RU" b="1" i="0" dirty="0">
                <a:solidFill>
                  <a:srgbClr val="374151"/>
                </a:solidFill>
                <a:effectLst/>
                <a:latin typeface="Söhne"/>
              </a:rPr>
              <a:t>Назначение </a:t>
            </a:r>
            <a:r>
              <a:rPr lang="ru-RU" b="1" i="0" dirty="0" err="1">
                <a:solidFill>
                  <a:srgbClr val="374151"/>
                </a:solidFill>
                <a:effectLst/>
                <a:latin typeface="Söhne"/>
              </a:rPr>
              <a:t>Scene</a:t>
            </a:r>
            <a:r>
              <a:rPr lang="ru-RU" b="1" i="0" dirty="0">
                <a:solidFill>
                  <a:srgbClr val="374151"/>
                </a:solidFill>
                <a:effectLst/>
                <a:latin typeface="Söhne"/>
              </a:rPr>
              <a:t> View:</a:t>
            </a:r>
            <a:r>
              <a:rPr lang="ru-RU" b="0" i="0" dirty="0">
                <a:solidFill>
                  <a:srgbClr val="374151"/>
                </a:solidFill>
                <a:effectLst/>
                <a:latin typeface="Söhne"/>
              </a:rPr>
              <a:t> Основное окно в </a:t>
            </a:r>
            <a:r>
              <a:rPr lang="ru-RU" b="0" i="0" dirty="0" err="1">
                <a:solidFill>
                  <a:srgbClr val="374151"/>
                </a:solidFill>
                <a:effectLst/>
                <a:latin typeface="Söhne"/>
              </a:rPr>
              <a:t>Unity</a:t>
            </a:r>
            <a:r>
              <a:rPr lang="ru-RU" b="0" i="0" dirty="0">
                <a:solidFill>
                  <a:srgbClr val="374151"/>
                </a:solidFill>
                <a:effectLst/>
                <a:latin typeface="Söhne"/>
              </a:rPr>
              <a:t>, где разработчики могут визуально конструировать и манипулировать своими сценами. Оно представляет собой интерактивное 3D-представление вашей рабочей области.</a:t>
            </a:r>
          </a:p>
          <a:p>
            <a:pPr algn="l"/>
            <a:r>
              <a:rPr lang="ru-RU" b="0" i="0" dirty="0">
                <a:effectLst/>
                <a:latin typeface="Söhne"/>
              </a:rPr>
              <a:t>Основы навигации</a:t>
            </a:r>
          </a:p>
          <a:p>
            <a:pPr algn="l">
              <a:buFont typeface="+mj-lt"/>
              <a:buAutoNum type="arabicPeriod"/>
            </a:pPr>
            <a:r>
              <a:rPr lang="ru-RU" b="1" i="0" dirty="0">
                <a:solidFill>
                  <a:srgbClr val="374151"/>
                </a:solidFill>
                <a:effectLst/>
                <a:latin typeface="Söhne"/>
              </a:rPr>
              <a:t>Панорамирование (</a:t>
            </a:r>
            <a:r>
              <a:rPr lang="ru-RU" b="1" i="0" dirty="0" err="1">
                <a:solidFill>
                  <a:srgbClr val="374151"/>
                </a:solidFill>
                <a:effectLst/>
                <a:latin typeface="Söhne"/>
              </a:rPr>
              <a:t>Hand</a:t>
            </a:r>
            <a:r>
              <a:rPr lang="ru-RU" b="1" i="0" dirty="0">
                <a:solidFill>
                  <a:srgbClr val="374151"/>
                </a:solidFill>
                <a:effectLst/>
                <a:latin typeface="Söhne"/>
              </a:rPr>
              <a:t> Tool):</a:t>
            </a:r>
            <a:r>
              <a:rPr lang="ru-RU" b="0" i="0" dirty="0">
                <a:solidFill>
                  <a:srgbClr val="374151"/>
                </a:solidFill>
                <a:effectLst/>
                <a:latin typeface="Söhne"/>
              </a:rPr>
              <a:t> Перемещение влево, вправо, вверх и вниз по сцене. Обычно активируется с помощью средней кнопки мыши или пробела.</a:t>
            </a:r>
          </a:p>
          <a:p>
            <a:pPr algn="l">
              <a:buFont typeface="+mj-lt"/>
              <a:buAutoNum type="arabicPeriod"/>
            </a:pPr>
            <a:r>
              <a:rPr lang="ru-RU" b="1" i="0" dirty="0">
                <a:solidFill>
                  <a:srgbClr val="374151"/>
                </a:solidFill>
                <a:effectLst/>
                <a:latin typeface="Söhne"/>
              </a:rPr>
              <a:t>Вращение (</a:t>
            </a:r>
            <a:r>
              <a:rPr lang="ru-RU" b="1" i="0" dirty="0" err="1">
                <a:solidFill>
                  <a:srgbClr val="374151"/>
                </a:solidFill>
                <a:effectLst/>
                <a:latin typeface="Söhne"/>
              </a:rPr>
              <a:t>Orbit</a:t>
            </a:r>
            <a:r>
              <a:rPr lang="ru-RU" b="1" i="0" dirty="0">
                <a:solidFill>
                  <a:srgbClr val="374151"/>
                </a:solidFill>
                <a:effectLst/>
                <a:latin typeface="Söhne"/>
              </a:rPr>
              <a:t> Tool):</a:t>
            </a:r>
            <a:r>
              <a:rPr lang="ru-RU" b="0" i="0" dirty="0">
                <a:solidFill>
                  <a:srgbClr val="374151"/>
                </a:solidFill>
                <a:effectLst/>
                <a:latin typeface="Söhne"/>
              </a:rPr>
              <a:t> Вращение вокруг точки фокуса для просмотра сцены под разными углами. Обычно активируется с помощью правой кнопки мыши.</a:t>
            </a:r>
          </a:p>
          <a:p>
            <a:pPr algn="l">
              <a:buFont typeface="+mj-lt"/>
              <a:buAutoNum type="arabicPeriod"/>
            </a:pPr>
            <a:r>
              <a:rPr lang="ru-RU" b="1" i="0" dirty="0">
                <a:solidFill>
                  <a:srgbClr val="374151"/>
                </a:solidFill>
                <a:effectLst/>
                <a:latin typeface="Söhne"/>
              </a:rPr>
              <a:t>Масштабирование (Zoom):</a:t>
            </a:r>
            <a:r>
              <a:rPr lang="ru-RU" b="0" i="0" dirty="0">
                <a:solidFill>
                  <a:srgbClr val="374151"/>
                </a:solidFill>
                <a:effectLst/>
                <a:latin typeface="Söhne"/>
              </a:rPr>
              <a:t> Приближение и отдаление для лучшего просмотра объектов или деталей сцены. Можно использовать колесико мыши или сочетание клавиш.</a:t>
            </a:r>
          </a:p>
        </p:txBody>
      </p:sp>
      <p:sp>
        <p:nvSpPr>
          <p:cNvPr id="23" name="Дата 22">
            <a:extLst>
              <a:ext uri="{FF2B5EF4-FFF2-40B4-BE49-F238E27FC236}">
                <a16:creationId xmlns:a16="http://schemas.microsoft.com/office/drawing/2014/main" id="{E3DFBE3A-6329-4424-BCE9-1661811C229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23ГГ</a:t>
            </a:r>
          </a:p>
        </p:txBody>
      </p:sp>
      <p:sp>
        <p:nvSpPr>
          <p:cNvPr id="24" name="Нижний колонтитул 23">
            <a:extLst>
              <a:ext uri="{FF2B5EF4-FFF2-40B4-BE49-F238E27FC236}">
                <a16:creationId xmlns:a16="http://schemas.microsoft.com/office/drawing/2014/main" id="{E8C12A0D-F4F0-42DA-9829-6FC870648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7" y="6350000"/>
            <a:ext cx="2286000" cy="365125"/>
          </a:xfrm>
        </p:spPr>
        <p:txBody>
          <a:bodyPr rtlCol="0"/>
          <a:lstStyle>
            <a:defPPr>
              <a:defRPr lang="ru-RU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Основы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Unity </a:t>
            </a:r>
            <a:r>
              <a:rPr kumimoji="0" lang="ru-RU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и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Git</a:t>
            </a:r>
            <a:endParaRPr kumimoji="0" lang="ru-RU" sz="1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25" name="Номер слайда 24">
            <a:extLst>
              <a:ext uri="{FF2B5EF4-FFF2-40B4-BE49-F238E27FC236}">
                <a16:creationId xmlns:a16="http://schemas.microsoft.com/office/drawing/2014/main" id="{192F5D44-F3E7-4917-B2F7-31AFADC9C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fld id="{B5CEABB6-07DC-46E8-9B57-56EC44A396E5}" type="slidenum">
              <a:rPr lang="ru-RU" smtClean="0"/>
              <a:pPr rtl="0"/>
              <a:t>7</a:t>
            </a:fld>
            <a:endParaRPr lang="ru-RU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93FB7F0-1F1F-C529-0BF3-7E496B834D3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94" t="4234" r="29407" b="41053"/>
          <a:stretch/>
        </p:blipFill>
        <p:spPr bwMode="auto">
          <a:xfrm>
            <a:off x="6048185" y="2258568"/>
            <a:ext cx="5049847" cy="3268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16945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FAD2AE59-5630-4D5C-83A9-4CDEF4D7D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896112"/>
            <a:ext cx="9124951" cy="1362456"/>
          </a:xfrm>
        </p:spPr>
        <p:txBody>
          <a:bodyPr rtlCol="0"/>
          <a:lstStyle>
            <a:defPPr>
              <a:defRPr lang="ru-RU"/>
            </a:defPPr>
          </a:lstStyle>
          <a:p>
            <a:pPr algn="l"/>
            <a:r>
              <a:rPr lang="ru-RU" b="1" i="0" dirty="0">
                <a:effectLst/>
                <a:latin typeface="Söhne"/>
              </a:rPr>
              <a:t>Демонстрация навигации по </a:t>
            </a:r>
            <a:r>
              <a:rPr lang="ru-RU" b="1" i="0" dirty="0" err="1">
                <a:effectLst/>
                <a:latin typeface="Söhne"/>
              </a:rPr>
              <a:t>Scene</a:t>
            </a:r>
            <a:r>
              <a:rPr lang="ru-RU" b="1" i="0" dirty="0">
                <a:effectLst/>
                <a:latin typeface="Söhne"/>
              </a:rPr>
              <a:t> View</a:t>
            </a: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578017FE-712E-4E95-B483-B700F1AA4B2A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914400" y="2354580"/>
            <a:ext cx="4297679" cy="455295"/>
          </a:xfrm>
        </p:spPr>
        <p:txBody>
          <a:bodyPr rtlCol="0"/>
          <a:lstStyle>
            <a:defPPr>
              <a:defRPr lang="ru-RU"/>
            </a:defPPr>
          </a:lstStyle>
          <a:p>
            <a:pPr algn="l"/>
            <a:r>
              <a:rPr lang="ru-RU" b="0" i="0" dirty="0">
                <a:effectLst/>
                <a:latin typeface="Söhne"/>
              </a:rPr>
              <a:t>Введение в </a:t>
            </a:r>
            <a:r>
              <a:rPr lang="en-US" b="0" i="0" dirty="0">
                <a:effectLst/>
                <a:latin typeface="Söhne"/>
              </a:rPr>
              <a:t>Scene View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A6B31B0-7B84-475D-961F-09C0191F91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47445" y="2809874"/>
            <a:ext cx="4964468" cy="3540126"/>
          </a:xfrm>
        </p:spPr>
        <p:txBody>
          <a:bodyPr vert="horz" lIns="91440" tIns="45720" rIns="91440" bIns="45720" rtlCol="0" anchor="t">
            <a:normAutofit/>
          </a:bodyPr>
          <a:lstStyle>
            <a:defPPr>
              <a:defRPr lang="ru-RU"/>
            </a:defPPr>
          </a:lstStyle>
          <a:p>
            <a:pPr algn="l">
              <a:buFont typeface="+mj-lt"/>
              <a:buAutoNum type="arabicPeriod"/>
            </a:pPr>
            <a:r>
              <a:rPr lang="ru-RU" b="1" i="0" dirty="0" err="1">
                <a:solidFill>
                  <a:srgbClr val="374151"/>
                </a:solidFill>
                <a:effectLst/>
                <a:latin typeface="Söhne"/>
              </a:rPr>
              <a:t>Move</a:t>
            </a:r>
            <a:r>
              <a:rPr lang="ru-RU" b="1" i="0" dirty="0">
                <a:solidFill>
                  <a:srgbClr val="374151"/>
                </a:solidFill>
                <a:effectLst/>
                <a:latin typeface="Söhne"/>
              </a:rPr>
              <a:t> Tool:</a:t>
            </a:r>
            <a:r>
              <a:rPr lang="ru-RU" b="0" i="0" dirty="0">
                <a:solidFill>
                  <a:srgbClr val="374151"/>
                </a:solidFill>
                <a:effectLst/>
                <a:latin typeface="Söhne"/>
              </a:rPr>
              <a:t> Перемещение объектов в пространстве. 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ru-RU" b="1" i="0" dirty="0" err="1">
                <a:solidFill>
                  <a:srgbClr val="374151"/>
                </a:solidFill>
                <a:effectLst/>
                <a:latin typeface="Söhne"/>
              </a:rPr>
              <a:t>Rotate</a:t>
            </a:r>
            <a:r>
              <a:rPr lang="ru-RU" b="1" i="0" dirty="0">
                <a:solidFill>
                  <a:srgbClr val="374151"/>
                </a:solidFill>
                <a:effectLst/>
                <a:latin typeface="Söhne"/>
              </a:rPr>
              <a:t> Tool:</a:t>
            </a:r>
            <a:r>
              <a:rPr lang="ru-RU" b="0" i="0" dirty="0">
                <a:solidFill>
                  <a:srgbClr val="374151"/>
                </a:solidFill>
                <a:effectLst/>
                <a:latin typeface="Söhne"/>
              </a:rPr>
              <a:t> Вращение объектов вокруг их осей. 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ru-RU" b="1" i="0" dirty="0" err="1">
                <a:solidFill>
                  <a:srgbClr val="374151"/>
                </a:solidFill>
                <a:effectLst/>
                <a:latin typeface="Söhne"/>
              </a:rPr>
              <a:t>Scale</a:t>
            </a:r>
            <a:r>
              <a:rPr lang="ru-RU" b="1" i="0" dirty="0">
                <a:solidFill>
                  <a:srgbClr val="374151"/>
                </a:solidFill>
                <a:effectLst/>
                <a:latin typeface="Söhne"/>
              </a:rPr>
              <a:t> Tool:</a:t>
            </a:r>
            <a:r>
              <a:rPr lang="ru-RU" b="0" i="0" dirty="0">
                <a:solidFill>
                  <a:srgbClr val="374151"/>
                </a:solidFill>
                <a:effectLst/>
                <a:latin typeface="Söhne"/>
              </a:rPr>
              <a:t> Изменение размеров объектов. </a:t>
            </a:r>
          </a:p>
          <a:p>
            <a:pPr algn="l"/>
            <a:r>
              <a:rPr lang="ru-RU" b="0" i="0" dirty="0">
                <a:effectLst/>
                <a:latin typeface="Söhne"/>
              </a:rPr>
              <a:t>Работа с камерой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1" i="0" dirty="0">
                <a:solidFill>
                  <a:srgbClr val="374151"/>
                </a:solidFill>
                <a:effectLst/>
                <a:latin typeface="Söhne"/>
              </a:rPr>
              <a:t>Переключение между перспективным и ортографическим видом</a:t>
            </a:r>
            <a:endParaRPr lang="ru-RU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1" i="0" dirty="0">
                <a:solidFill>
                  <a:srgbClr val="374151"/>
                </a:solidFill>
                <a:effectLst/>
                <a:latin typeface="Söhne"/>
              </a:rPr>
              <a:t>Focus </a:t>
            </a:r>
            <a:r>
              <a:rPr lang="ru-RU" b="1" i="0" dirty="0" err="1">
                <a:solidFill>
                  <a:srgbClr val="374151"/>
                </a:solidFill>
                <a:effectLst/>
                <a:latin typeface="Söhne"/>
              </a:rPr>
              <a:t>on</a:t>
            </a:r>
            <a:r>
              <a:rPr lang="ru-RU" b="1" i="0" dirty="0">
                <a:solidFill>
                  <a:srgbClr val="374151"/>
                </a:solidFill>
                <a:effectLst/>
                <a:latin typeface="Söhne"/>
              </a:rPr>
              <a:t> Object (F):</a:t>
            </a:r>
            <a:r>
              <a:rPr lang="ru-RU" b="0" i="0" dirty="0">
                <a:solidFill>
                  <a:srgbClr val="374151"/>
                </a:solidFill>
                <a:effectLst/>
                <a:latin typeface="Söhne"/>
              </a:rPr>
              <a:t> Быстрый способ сфокусироваться на выбранном объекте, приближая его для детального просмотра.</a:t>
            </a:r>
          </a:p>
        </p:txBody>
      </p:sp>
      <p:sp>
        <p:nvSpPr>
          <p:cNvPr id="23" name="Дата 22">
            <a:extLst>
              <a:ext uri="{FF2B5EF4-FFF2-40B4-BE49-F238E27FC236}">
                <a16:creationId xmlns:a16="http://schemas.microsoft.com/office/drawing/2014/main" id="{E3DFBE3A-6329-4424-BCE9-1661811C229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23ГГ</a:t>
            </a:r>
          </a:p>
        </p:txBody>
      </p:sp>
      <p:sp>
        <p:nvSpPr>
          <p:cNvPr id="24" name="Нижний колонтитул 23">
            <a:extLst>
              <a:ext uri="{FF2B5EF4-FFF2-40B4-BE49-F238E27FC236}">
                <a16:creationId xmlns:a16="http://schemas.microsoft.com/office/drawing/2014/main" id="{E8C12A0D-F4F0-42DA-9829-6FC870648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7" y="6350000"/>
            <a:ext cx="2286000" cy="365125"/>
          </a:xfrm>
        </p:spPr>
        <p:txBody>
          <a:bodyPr rtlCol="0"/>
          <a:lstStyle>
            <a:defPPr>
              <a:defRPr lang="ru-RU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Основы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Unity </a:t>
            </a:r>
            <a:r>
              <a:rPr kumimoji="0" lang="ru-RU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и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Git</a:t>
            </a:r>
            <a:endParaRPr kumimoji="0" lang="ru-RU" sz="1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25" name="Номер слайда 24">
            <a:extLst>
              <a:ext uri="{FF2B5EF4-FFF2-40B4-BE49-F238E27FC236}">
                <a16:creationId xmlns:a16="http://schemas.microsoft.com/office/drawing/2014/main" id="{192F5D44-F3E7-4917-B2F7-31AFADC9C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fld id="{B5CEABB6-07DC-46E8-9B57-56EC44A396E5}" type="slidenum">
              <a:rPr lang="ru-RU" smtClean="0"/>
              <a:pPr rtl="0"/>
              <a:t>8</a:t>
            </a:fld>
            <a:endParaRPr lang="ru-RU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93FB7F0-1F1F-C529-0BF3-7E496B834D3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94" t="4234" r="29407" b="41053"/>
          <a:stretch/>
        </p:blipFill>
        <p:spPr bwMode="auto">
          <a:xfrm>
            <a:off x="6048185" y="2258568"/>
            <a:ext cx="5049847" cy="3268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50314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9728" y="139700"/>
            <a:ext cx="8232648" cy="1325880"/>
          </a:xfrm>
        </p:spPr>
        <p:txBody>
          <a:bodyPr rtlCol="0"/>
          <a:lstStyle>
            <a:defPPr>
              <a:defRPr lang="ru-RU"/>
            </a:defPPr>
          </a:lstStyle>
          <a:p>
            <a:pPr algn="l"/>
            <a:r>
              <a:rPr lang="ru-RU" b="1" i="0" dirty="0">
                <a:effectLst/>
                <a:latin typeface="Söhne"/>
              </a:rPr>
              <a:t>Работа с окнами </a:t>
            </a:r>
            <a:r>
              <a:rPr lang="ru-RU" b="1" i="0" dirty="0" err="1">
                <a:effectLst/>
                <a:latin typeface="Söhne"/>
              </a:rPr>
              <a:t>Hierarchy</a:t>
            </a:r>
            <a:r>
              <a:rPr lang="ru-RU" b="1" i="0" dirty="0">
                <a:effectLst/>
                <a:latin typeface="Söhne"/>
              </a:rPr>
              <a:t> в </a:t>
            </a:r>
            <a:r>
              <a:rPr lang="ru-RU" b="1" i="0" dirty="0" err="1">
                <a:effectLst/>
                <a:latin typeface="Söhne"/>
              </a:rPr>
              <a:t>Unity</a:t>
            </a:r>
            <a:endParaRPr lang="ru-RU" b="1" i="0" dirty="0">
              <a:effectLst/>
              <a:latin typeface="Söhne"/>
            </a:endParaRP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0FE22F9B-4BF8-41DC-8F1C-836B546E59AD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2329728" y="1465580"/>
            <a:ext cx="2468880" cy="457200"/>
          </a:xfrm>
        </p:spPr>
        <p:txBody>
          <a:bodyPr rtlCol="0"/>
          <a:lstStyle>
            <a:defPPr>
              <a:defRPr lang="ru-RU"/>
            </a:defPPr>
          </a:lstStyle>
          <a:p>
            <a:pPr algn="l"/>
            <a:r>
              <a:rPr lang="ru-RU" b="0" i="0" dirty="0">
                <a:effectLst/>
                <a:latin typeface="Söhne"/>
              </a:rPr>
              <a:t>Окно </a:t>
            </a:r>
            <a:r>
              <a:rPr lang="en-US" b="0" i="0" dirty="0">
                <a:effectLst/>
                <a:latin typeface="Söhne"/>
              </a:rPr>
              <a:t>Hierarchy</a:t>
            </a: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6B35F89A-6CDF-41F7-BD87-18B45BD7330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332774" y="1931924"/>
            <a:ext cx="7055669" cy="4414902"/>
          </a:xfrm>
        </p:spPr>
        <p:txBody>
          <a:bodyPr vert="horz" lIns="91440" tIns="45720" rIns="91440" bIns="45720" rtlCol="0" anchor="t">
            <a:normAutofit/>
          </a:bodyPr>
          <a:lstStyle>
            <a:defPPr>
              <a:defRPr lang="ru-RU"/>
            </a:defPPr>
          </a:lstStyle>
          <a:p>
            <a:pPr algn="l">
              <a:buFont typeface="Arial" panose="020B0604020202020204" pitchFamily="34" charset="0"/>
              <a:buChar char="•"/>
            </a:pPr>
            <a:r>
              <a:rPr lang="ru-RU" b="1" i="0" dirty="0">
                <a:solidFill>
                  <a:srgbClr val="374151"/>
                </a:solidFill>
                <a:effectLst/>
                <a:latin typeface="Söhne"/>
              </a:rPr>
              <a:t>Назначение:</a:t>
            </a:r>
            <a:r>
              <a:rPr lang="ru-RU" b="0" i="0" dirty="0">
                <a:solidFill>
                  <a:srgbClr val="374151"/>
                </a:solidFill>
                <a:effectLst/>
                <a:latin typeface="Söhne"/>
              </a:rPr>
              <a:t> Окно </a:t>
            </a:r>
            <a:r>
              <a:rPr lang="ru-RU" b="0" i="0" dirty="0" err="1">
                <a:solidFill>
                  <a:srgbClr val="374151"/>
                </a:solidFill>
                <a:effectLst/>
                <a:latin typeface="Söhne"/>
              </a:rPr>
              <a:t>Hierarchy</a:t>
            </a:r>
            <a:r>
              <a:rPr lang="ru-RU" b="0" i="0" dirty="0">
                <a:solidFill>
                  <a:srgbClr val="374151"/>
                </a:solidFill>
                <a:effectLst/>
                <a:latin typeface="Söhne"/>
              </a:rPr>
              <a:t> отображает структуру всех объектов в текущей сцене. Это включает в себя не только визуальные элементы, но и камеры, источники света, скрипты и другие объекты.</a:t>
            </a:r>
          </a:p>
          <a:p>
            <a:pPr algn="l"/>
            <a:r>
              <a:rPr lang="ru-RU" b="1" i="0" dirty="0">
                <a:solidFill>
                  <a:srgbClr val="374151"/>
                </a:solidFill>
                <a:effectLst/>
                <a:latin typeface="Söhne"/>
              </a:rPr>
              <a:t>Основные функции:</a:t>
            </a:r>
            <a:endParaRPr lang="ru-RU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ru-RU" b="1" i="0" dirty="0">
                <a:solidFill>
                  <a:srgbClr val="374151"/>
                </a:solidFill>
                <a:effectLst/>
                <a:latin typeface="Söhne"/>
              </a:rPr>
              <a:t>Просмотр структуры сцены:</a:t>
            </a:r>
            <a:r>
              <a:rPr lang="ru-RU" b="0" i="0" dirty="0">
                <a:solidFill>
                  <a:srgbClr val="374151"/>
                </a:solidFill>
                <a:effectLst/>
                <a:latin typeface="Söhne"/>
              </a:rPr>
              <a:t> Объекты могут быть упорядочены иерархически, что позволяет легко управлять группами объектов, такими как части персонажа или сложные механизмы.</a:t>
            </a:r>
          </a:p>
          <a:p>
            <a:pPr algn="l">
              <a:buFont typeface="+mj-lt"/>
              <a:buAutoNum type="arabicPeriod"/>
            </a:pPr>
            <a:r>
              <a:rPr lang="ru-RU" b="1" i="0" dirty="0">
                <a:solidFill>
                  <a:srgbClr val="374151"/>
                </a:solidFill>
                <a:effectLst/>
                <a:latin typeface="Söhne"/>
              </a:rPr>
              <a:t>Выбор и поиск объектов:</a:t>
            </a:r>
            <a:r>
              <a:rPr lang="ru-RU" b="0" i="0" dirty="0">
                <a:solidFill>
                  <a:srgbClr val="374151"/>
                </a:solidFill>
                <a:effectLst/>
                <a:latin typeface="Söhne"/>
              </a:rPr>
              <a:t> Вы можете быстро выбирать и искать объекты, используя поиск или просто нажимая на их имена.</a:t>
            </a:r>
          </a:p>
          <a:p>
            <a:pPr algn="l">
              <a:buFont typeface="+mj-lt"/>
              <a:buAutoNum type="arabicPeriod"/>
            </a:pPr>
            <a:r>
              <a:rPr lang="ru-RU" b="1" i="0" dirty="0">
                <a:solidFill>
                  <a:srgbClr val="374151"/>
                </a:solidFill>
                <a:effectLst/>
                <a:latin typeface="Söhne"/>
              </a:rPr>
              <a:t>Родительские и дочерние объекты:</a:t>
            </a:r>
            <a:r>
              <a:rPr lang="ru-RU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ru-RU" dirty="0">
                <a:solidFill>
                  <a:srgbClr val="374151"/>
                </a:solidFill>
                <a:latin typeface="Söhne"/>
              </a:rPr>
              <a:t>М</a:t>
            </a:r>
            <a:r>
              <a:rPr lang="ru-RU" b="0" i="0" dirty="0">
                <a:solidFill>
                  <a:srgbClr val="374151"/>
                </a:solidFill>
                <a:effectLst/>
                <a:latin typeface="Söhne"/>
              </a:rPr>
              <a:t>ожно создавать и управлять иерархическими отношениями, перетаскивая объекты один на другой.</a:t>
            </a:r>
          </a:p>
        </p:txBody>
      </p:sp>
      <p:sp>
        <p:nvSpPr>
          <p:cNvPr id="12" name="Дата 11">
            <a:extLst>
              <a:ext uri="{FF2B5EF4-FFF2-40B4-BE49-F238E27FC236}">
                <a16:creationId xmlns:a16="http://schemas.microsoft.com/office/drawing/2014/main" id="{F1D4EAB4-6E8F-44AD-A635-F321DC9478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44952" y="6353175"/>
            <a:ext cx="1097280" cy="365125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23ГГ</a:t>
            </a:r>
          </a:p>
        </p:txBody>
      </p:sp>
      <p:sp>
        <p:nvSpPr>
          <p:cNvPr id="13" name="Нижний колонтитул 12">
            <a:extLst>
              <a:ext uri="{FF2B5EF4-FFF2-40B4-BE49-F238E27FC236}">
                <a16:creationId xmlns:a16="http://schemas.microsoft.com/office/drawing/2014/main" id="{1B3EC7D9-8DEA-4D02-9A04-30C73A63F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89763" y="6350000"/>
            <a:ext cx="2286000" cy="365125"/>
          </a:xfrm>
        </p:spPr>
        <p:txBody>
          <a:bodyPr rtlCol="0"/>
          <a:lstStyle>
            <a:defPPr>
              <a:defRPr lang="ru-RU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Основы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Unity </a:t>
            </a:r>
            <a:r>
              <a:rPr kumimoji="0" lang="ru-RU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и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Git</a:t>
            </a:r>
            <a:endParaRPr kumimoji="0" lang="ru-RU" sz="1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14" name="Номер слайда 13">
            <a:extLst>
              <a:ext uri="{FF2B5EF4-FFF2-40B4-BE49-F238E27FC236}">
                <a16:creationId xmlns:a16="http://schemas.microsoft.com/office/drawing/2014/main" id="{B6D5B665-A640-4C90-A812-51AFE038F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fld id="{B5CEABB6-07DC-46E8-9B57-56EC44A396E5}" type="slidenum">
              <a:rPr lang="ru-RU" smtClean="0"/>
              <a:pPr/>
              <a:t>9</a:t>
            </a:fld>
            <a:endParaRPr lang="ru-RU" dirty="0"/>
          </a:p>
        </p:txBody>
      </p:sp>
      <p:pic>
        <p:nvPicPr>
          <p:cNvPr id="20" name="Picture 2">
            <a:extLst>
              <a:ext uri="{FF2B5EF4-FFF2-40B4-BE49-F238E27FC236}">
                <a16:creationId xmlns:a16="http://schemas.microsoft.com/office/drawing/2014/main" id="{DE744DA5-7BE2-7D4D-2A15-830F32BFA8C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97" r="83129" b="41726"/>
          <a:stretch/>
        </p:blipFill>
        <p:spPr bwMode="auto">
          <a:xfrm>
            <a:off x="9667351" y="1575303"/>
            <a:ext cx="2053868" cy="421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207057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Тема Office">
  <a:themeElements>
    <a:clrScheme name="Custom 74">
      <a:dk1>
        <a:sysClr val="windowText" lastClr="000000"/>
      </a:dk1>
      <a:lt1>
        <a:sysClr val="window" lastClr="FFFFFF"/>
      </a:lt1>
      <a:dk2>
        <a:srgbClr val="F8F0E3"/>
      </a:dk2>
      <a:lt2>
        <a:srgbClr val="E7E6E6"/>
      </a:lt2>
      <a:accent1>
        <a:srgbClr val="224E7F"/>
      </a:accent1>
      <a:accent2>
        <a:srgbClr val="385E88"/>
      </a:accent2>
      <a:accent3>
        <a:srgbClr val="AA2070"/>
      </a:accent3>
      <a:accent4>
        <a:srgbClr val="EC008C"/>
      </a:accent4>
      <a:accent5>
        <a:srgbClr val="582156"/>
      </a:accent5>
      <a:accent6>
        <a:srgbClr val="958EA2"/>
      </a:accent6>
      <a:hlink>
        <a:srgbClr val="0563C1"/>
      </a:hlink>
      <a:folHlink>
        <a:srgbClr val="954F72"/>
      </a:folHlink>
    </a:clrScheme>
    <a:fontScheme name="Custom 112">
      <a:majorFont>
        <a:latin typeface="Calibri"/>
        <a:ea typeface=""/>
        <a:cs typeface="Calibri"/>
      </a:majorFont>
      <a:minorFont>
        <a:latin typeface="Calibri"/>
        <a:ea typeface=""/>
        <a:cs typeface="Calibr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2733</Words>
  <Application>Microsoft Office PowerPoint</Application>
  <PresentationFormat>Широкоэкранный</PresentationFormat>
  <Paragraphs>286</Paragraphs>
  <Slides>26</Slides>
  <Notes>26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26</vt:i4>
      </vt:variant>
    </vt:vector>
  </HeadingPairs>
  <TitlesOfParts>
    <vt:vector size="32" baseType="lpstr">
      <vt:lpstr>Arial</vt:lpstr>
      <vt:lpstr>Calibri</vt:lpstr>
      <vt:lpstr>Calibri Light</vt:lpstr>
      <vt:lpstr>Söhne</vt:lpstr>
      <vt:lpstr>Тема Office</vt:lpstr>
      <vt:lpstr>1_Тема Office</vt:lpstr>
      <vt:lpstr>Основы Unity и Git</vt:lpstr>
      <vt:lpstr>Краткое введение в Unity</vt:lpstr>
      <vt:lpstr>Версии и лицензии Unity</vt:lpstr>
      <vt:lpstr>вывод</vt:lpstr>
      <vt:lpstr>Обзор основных окон и панелей Unity</vt:lpstr>
      <vt:lpstr>Обзор основных окон и панелей Unity</vt:lpstr>
      <vt:lpstr>Демонстрация навигации по Scene View</vt:lpstr>
      <vt:lpstr>Демонстрация навигации по Scene View</vt:lpstr>
      <vt:lpstr>Работа с окнами Hierarchy в Unity</vt:lpstr>
      <vt:lpstr>Работа с окнами Hierarchy в Unity</vt:lpstr>
      <vt:lpstr>Работа с окнами Project в Unity</vt:lpstr>
      <vt:lpstr>Работа с окнами Project в Unity</vt:lpstr>
      <vt:lpstr>Использование Inspector для изменения свойств объектов</vt:lpstr>
      <vt:lpstr>Введение в GameObjects</vt:lpstr>
      <vt:lpstr>Введение в GameObjects</vt:lpstr>
      <vt:lpstr>Импорт и использование ассетов</vt:lpstr>
      <vt:lpstr>Основы освещения и его влияние на сцену</vt:lpstr>
      <vt:lpstr>Структура проекта и лучшие практики организации</vt:lpstr>
      <vt:lpstr>Структура проекта и лучшие практики организации</vt:lpstr>
      <vt:lpstr>НАШИ КОНКУРЕНТЫ</vt:lpstr>
      <vt:lpstr>GIT</vt:lpstr>
      <vt:lpstr>Что такое контроль версий?</vt:lpstr>
      <vt:lpstr>Зачем использовать Git?</vt:lpstr>
      <vt:lpstr>Преимущества Git для разработчиков и команд</vt:lpstr>
      <vt:lpstr>Работа с Git в Unity</vt:lpstr>
      <vt:lpstr>Задания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Основы Unity и Git</dc:title>
  <dc:creator>Никита Шарабанов</dc:creator>
  <cp:lastModifiedBy>Никита Шарабанов</cp:lastModifiedBy>
  <cp:revision>9</cp:revision>
  <dcterms:created xsi:type="dcterms:W3CDTF">2023-12-22T18:12:31Z</dcterms:created>
  <dcterms:modified xsi:type="dcterms:W3CDTF">2024-01-13T05:25:55Z</dcterms:modified>
</cp:coreProperties>
</file>