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0"/>
  </p:notesMasterIdLst>
  <p:sldIdLst>
    <p:sldId id="301" r:id="rId2"/>
    <p:sldId id="257" r:id="rId3"/>
    <p:sldId id="258" r:id="rId4"/>
    <p:sldId id="259" r:id="rId5"/>
    <p:sldId id="266" r:id="rId6"/>
    <p:sldId id="261" r:id="rId7"/>
    <p:sldId id="262" r:id="rId8"/>
    <p:sldId id="263" r:id="rId9"/>
    <p:sldId id="264" r:id="rId10"/>
    <p:sldId id="265" r:id="rId11"/>
    <p:sldId id="269" r:id="rId12"/>
    <p:sldId id="267" r:id="rId13"/>
    <p:sldId id="268" r:id="rId14"/>
    <p:sldId id="270" r:id="rId15"/>
    <p:sldId id="271" r:id="rId16"/>
    <p:sldId id="272" r:id="rId17"/>
    <p:sldId id="273"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0DE"/>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p:scale>
          <a:sx n="66" d="100"/>
          <a:sy n="66" d="100"/>
        </p:scale>
        <p:origin x="7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14-04-2022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94B35-149C-4215-893B-CC4EB1DF40C4}" type="slidenum">
              <a:rPr lang="en-IN" smtClean="0"/>
              <a:t>12</a:t>
            </a:fld>
            <a:endParaRPr lang="en-IN"/>
          </a:p>
        </p:txBody>
      </p:sp>
    </p:spTree>
    <p:extLst>
      <p:ext uri="{BB962C8B-B14F-4D97-AF65-F5344CB8AC3E}">
        <p14:creationId xmlns:p14="http://schemas.microsoft.com/office/powerpoint/2010/main" val="38877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38</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59C55FE2-1236-43DC-92E9-E4936CE72C05}"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910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404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67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28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98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155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C55FE2-1236-43DC-92E9-E4936CE72C05}"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653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C55FE2-1236-43DC-92E9-E4936CE72C05}"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75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86112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91E9FA-CC45-47F3-80CF-62C35965C8DA}" type="datetimeFigureOut">
              <a:rPr lang="en-IN" smtClean="0"/>
              <a:t>14-04-2022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76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191E9FA-CC45-47F3-80CF-62C35965C8DA}" type="datetimeFigureOut">
              <a:rPr lang="en-IN" smtClean="0"/>
              <a:t>14-04-2022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38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91E9FA-CC45-47F3-80CF-62C35965C8DA}" type="datetimeFigureOut">
              <a:rPr lang="en-IN" smtClean="0"/>
              <a:t>14-04-2022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C55FE2-1236-43DC-92E9-E4936CE72C05}"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EA42CD2-42F2-4071-B8B5-8E172A89BD63}"/>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249016556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BBBDFB0-DB45-4AE6-B103-F419FDC469B5}"/>
              </a:ext>
            </a:extLst>
          </p:cNvPr>
          <p:cNvSpPr>
            <a:spLocks noGrp="1"/>
          </p:cNvSpPr>
          <p:nvPr>
            <p:ph type="ctrTitle"/>
          </p:nvPr>
        </p:nvSpPr>
        <p:spPr/>
        <p:txBody>
          <a:bodyPr/>
          <a:lstStyle/>
          <a:p>
            <a:r>
              <a:rPr lang="en-US" dirty="0"/>
              <a:t>Customer </a:t>
            </a:r>
            <a:r>
              <a:rPr lang="en-US" dirty="0">
                <a:solidFill>
                  <a:schemeClr val="accent1">
                    <a:lumMod val="75000"/>
                  </a:schemeClr>
                </a:solidFill>
              </a:rPr>
              <a:t>retention</a:t>
            </a:r>
            <a:endParaRPr lang="en-IN" dirty="0">
              <a:solidFill>
                <a:schemeClr val="accent1">
                  <a:lumMod val="75000"/>
                </a:schemeClr>
              </a:solidFill>
            </a:endParaRPr>
          </a:p>
        </p:txBody>
      </p:sp>
      <p:sp>
        <p:nvSpPr>
          <p:cNvPr id="13" name="Subtitle 12">
            <a:extLst>
              <a:ext uri="{FF2B5EF4-FFF2-40B4-BE49-F238E27FC236}">
                <a16:creationId xmlns:a16="http://schemas.microsoft.com/office/drawing/2014/main" id="{D8A1B046-A287-4CBB-9109-5C4B4115133B}"/>
              </a:ext>
            </a:extLst>
          </p:cNvPr>
          <p:cNvSpPr>
            <a:spLocks noGrp="1"/>
          </p:cNvSpPr>
          <p:nvPr>
            <p:ph type="subTitle" idx="1"/>
          </p:nvPr>
        </p:nvSpPr>
        <p:spPr/>
        <p:txBody>
          <a:bodyPr>
            <a:noAutofit/>
          </a:bodyPr>
          <a:lstStyle/>
          <a:p>
            <a:r>
              <a:rPr lang="en-US" sz="3200" dirty="0">
                <a:solidFill>
                  <a:schemeClr val="bg2">
                    <a:lumMod val="10000"/>
                  </a:schemeClr>
                </a:solidFill>
              </a:rPr>
              <a:t>Presented by-</a:t>
            </a:r>
          </a:p>
          <a:p>
            <a:r>
              <a:rPr lang="en-US" sz="3200" dirty="0" err="1">
                <a:solidFill>
                  <a:schemeClr val="bg2">
                    <a:lumMod val="10000"/>
                  </a:schemeClr>
                </a:solidFill>
              </a:rPr>
              <a:t>Mohd</a:t>
            </a:r>
            <a:r>
              <a:rPr lang="en-US" sz="3200" dirty="0">
                <a:solidFill>
                  <a:schemeClr val="bg2">
                    <a:lumMod val="10000"/>
                  </a:schemeClr>
                </a:solidFill>
              </a:rPr>
              <a:t> sharik hashmi</a:t>
            </a:r>
            <a:endParaRPr lang="en-IN" sz="3200" dirty="0">
              <a:solidFill>
                <a:schemeClr val="bg2">
                  <a:lumMod val="10000"/>
                </a:schemeClr>
              </a:solidFill>
            </a:endParaRPr>
          </a:p>
        </p:txBody>
      </p:sp>
    </p:spTree>
    <p:extLst>
      <p:ext uri="{BB962C8B-B14F-4D97-AF65-F5344CB8AC3E}">
        <p14:creationId xmlns:p14="http://schemas.microsoft.com/office/powerpoint/2010/main" val="406800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pic>
        <p:nvPicPr>
          <p:cNvPr id="2" name="Picture 1">
            <a:extLst>
              <a:ext uri="{FF2B5EF4-FFF2-40B4-BE49-F238E27FC236}">
                <a16:creationId xmlns:a16="http://schemas.microsoft.com/office/drawing/2014/main" id="{AADFD168-FA68-4C01-ACC9-BD3468436A2B}"/>
              </a:ext>
            </a:extLst>
          </p:cNvPr>
          <p:cNvPicPr>
            <a:picLocks noChangeAspect="1"/>
          </p:cNvPicPr>
          <p:nvPr/>
        </p:nvPicPr>
        <p:blipFill>
          <a:blip r:embed="rId3"/>
          <a:stretch>
            <a:fillRect/>
          </a:stretch>
        </p:blipFill>
        <p:spPr>
          <a:xfrm>
            <a:off x="965200" y="1169869"/>
            <a:ext cx="10982960" cy="5535731"/>
          </a:xfrm>
          <a:prstGeom prst="rect">
            <a:avLst/>
          </a:prstGeom>
        </p:spPr>
      </p:pic>
    </p:spTree>
    <p:extLst>
      <p:ext uri="{BB962C8B-B14F-4D97-AF65-F5344CB8AC3E}">
        <p14:creationId xmlns:p14="http://schemas.microsoft.com/office/powerpoint/2010/main" val="352528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472EB3-E628-4CBA-858E-9A7C4DBE4AAF}"/>
              </a:ext>
            </a:extLst>
          </p:cNvPr>
          <p:cNvPicPr>
            <a:picLocks noChangeAspect="1"/>
          </p:cNvPicPr>
          <p:nvPr/>
        </p:nvPicPr>
        <p:blipFill>
          <a:blip r:embed="rId2"/>
          <a:stretch>
            <a:fillRect/>
          </a:stretch>
        </p:blipFill>
        <p:spPr>
          <a:xfrm>
            <a:off x="812801" y="609600"/>
            <a:ext cx="10678160" cy="6045200"/>
          </a:xfrm>
          <a:prstGeom prst="rect">
            <a:avLst/>
          </a:prstGeom>
        </p:spPr>
      </p:pic>
    </p:spTree>
    <p:extLst>
      <p:ext uri="{BB962C8B-B14F-4D97-AF65-F5344CB8AC3E}">
        <p14:creationId xmlns:p14="http://schemas.microsoft.com/office/powerpoint/2010/main" val="144757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EEDE7-F954-4D72-AD0E-A6D8FB91A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5100" y="203200"/>
            <a:ext cx="9986602" cy="6522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505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3BF88-C2BB-4CDB-A2B2-2DB60D78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211637" y="203200"/>
            <a:ext cx="9494408"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01599-434D-4E87-90CA-F58CF937EE8D}"/>
              </a:ext>
            </a:extLst>
          </p:cNvPr>
          <p:cNvSpPr txBox="1"/>
          <p:nvPr/>
        </p:nvSpPr>
        <p:spPr>
          <a:xfrm>
            <a:off x="1643974" y="797668"/>
            <a:ext cx="3365771" cy="584775"/>
          </a:xfrm>
          <a:prstGeom prst="rect">
            <a:avLst/>
          </a:prstGeom>
          <a:noFill/>
        </p:spPr>
        <p:txBody>
          <a:bodyPr wrap="square" rtlCol="0">
            <a:spAutoFit/>
          </a:bodyPr>
          <a:lstStyle/>
          <a:p>
            <a:r>
              <a:rPr lang="en-US" sz="3200" b="1" dirty="0">
                <a:solidFill>
                  <a:srgbClr val="C00000"/>
                </a:solidFill>
                <a:latin typeface="Century" panose="02040604050505020304" pitchFamily="18" charset="0"/>
              </a:rPr>
              <a:t>AGENDA</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id="{0E8ACE62-CD6A-43EA-938D-63F4E3D7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38480" y="211756"/>
            <a:ext cx="11297920" cy="3217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7711" y="125128"/>
            <a:ext cx="11607965" cy="29196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pic>
        <p:nvPicPr>
          <p:cNvPr id="4098" name="Picture 2">
            <a:extLst>
              <a:ext uri="{FF2B5EF4-FFF2-40B4-BE49-F238E27FC236}">
                <a16:creationId xmlns:a16="http://schemas.microsoft.com/office/drawing/2014/main" id="{C180ED4B-1B18-4BDF-815F-D174EDFCA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15503" y="288759"/>
            <a:ext cx="11925701" cy="368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04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764734A-A1A3-499E-8DAF-0A1FB4F8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941367"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id="{ABEB7572-1387-4716-9B48-CBF14B10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493567"/>
            <a:ext cx="10848975" cy="38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8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6450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CA00D9-7621-44F4-AA8A-D686EFD948AF}"/>
              </a:ext>
            </a:extLst>
          </p:cNvPr>
          <p:cNvSpPr txBox="1"/>
          <p:nvPr/>
        </p:nvSpPr>
        <p:spPr>
          <a:xfrm>
            <a:off x="535021" y="45741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pic>
        <p:nvPicPr>
          <p:cNvPr id="7170" name="Picture 2">
            <a:extLst>
              <a:ext uri="{FF2B5EF4-FFF2-40B4-BE49-F238E27FC236}">
                <a16:creationId xmlns:a16="http://schemas.microsoft.com/office/drawing/2014/main" id="{624B39C8-E52E-4CC3-B919-4099B24A0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15" y="306511"/>
            <a:ext cx="10296525" cy="42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04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68120" y="2367965"/>
            <a:ext cx="4513633" cy="2479435"/>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B5246-A6A1-40C2-ABBF-2899A9A4A3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89"/>
            <a:ext cx="12192000" cy="7401138"/>
          </a:xfrm>
          <a:prstGeom prst="rect">
            <a:avLst/>
          </a:prstGeom>
        </p:spPr>
      </p:pic>
    </p:spTree>
    <p:extLst>
      <p:ext uri="{BB962C8B-B14F-4D97-AF65-F5344CB8AC3E}">
        <p14:creationId xmlns:p14="http://schemas.microsoft.com/office/powerpoint/2010/main" val="363174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2842788"/>
            <a:ext cx="4447259" cy="3373185"/>
          </a:xfrm>
          <a:prstGeom prst="rect">
            <a:avLst/>
          </a:prstGeom>
          <a:ln w="2286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4" y="2842788"/>
            <a:ext cx="4305807" cy="337318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9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spTree>
    <p:extLst>
      <p:ext uri="{BB962C8B-B14F-4D97-AF65-F5344CB8AC3E}">
        <p14:creationId xmlns:p14="http://schemas.microsoft.com/office/powerpoint/2010/main" val="387393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600</TotalTime>
  <Words>3739</Words>
  <Application>Microsoft Office PowerPoint</Application>
  <PresentationFormat>Widescreen</PresentationFormat>
  <Paragraphs>143</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Algerian</vt:lpstr>
      <vt:lpstr>Arial</vt:lpstr>
      <vt:lpstr>Calibri</vt:lpstr>
      <vt:lpstr>Century</vt:lpstr>
      <vt:lpstr>Courier New</vt:lpstr>
      <vt:lpstr>Gill Sans MT</vt:lpstr>
      <vt:lpstr>Wingdings</vt:lpstr>
      <vt:lpstr>Gallery</vt:lpstr>
      <vt:lpstr>Customer retention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Khera</dc:creator>
  <cp:lastModifiedBy>sharik</cp:lastModifiedBy>
  <cp:revision>42</cp:revision>
  <dcterms:created xsi:type="dcterms:W3CDTF">2021-09-16T07:00:33Z</dcterms:created>
  <dcterms:modified xsi:type="dcterms:W3CDTF">2022-04-14T08:56:24Z</dcterms:modified>
</cp:coreProperties>
</file>