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5" r:id="rId1"/>
  </p:sldMasterIdLst>
  <p:notesMasterIdLst>
    <p:notesMasterId r:id="rId15"/>
  </p:notesMasterIdLst>
  <p:sldIdLst>
    <p:sldId id="256" r:id="rId2"/>
    <p:sldId id="257" r:id="rId3"/>
    <p:sldId id="275" r:id="rId4"/>
    <p:sldId id="280" r:id="rId5"/>
    <p:sldId id="282" r:id="rId6"/>
    <p:sldId id="283" r:id="rId7"/>
    <p:sldId id="284" r:id="rId8"/>
    <p:sldId id="274" r:id="rId9"/>
    <p:sldId id="285" r:id="rId10"/>
    <p:sldId id="286" r:id="rId11"/>
    <p:sldId id="289" r:id="rId12"/>
    <p:sldId id="290" r:id="rId13"/>
    <p:sldId id="28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0792" autoAdjust="0"/>
  </p:normalViewPr>
  <p:slideViewPr>
    <p:cSldViewPr>
      <p:cViewPr varScale="1">
        <p:scale>
          <a:sx n="73" d="100"/>
          <a:sy n="73" d="100"/>
        </p:scale>
        <p:origin x="1670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9B857-08A1-43F6-8B0C-25E1842EF18F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637AE-94DF-43CC-BDE1-58735A9A5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852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637AE-94DF-43CC-BDE1-58735A9A505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215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637AE-94DF-43CC-BDE1-58735A9A505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034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637AE-94DF-43CC-BDE1-58735A9A505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576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2935128B-A711-4626-BE0A-5998EC58AF0C}" type="datetime1">
              <a:rPr lang="ru-RU" smtClean="0"/>
              <a:t>18.04.2022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DCD7321-B267-4E05-A4B9-C3127F1E2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575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A3DC-E5F8-46C6-BFD2-07DE3E4ADA11}" type="datetime1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7321-B267-4E05-A4B9-C3127F1E2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92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59F4-9FCF-40B2-9F56-5CE400BDCB9A}" type="datetime1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7321-B267-4E05-A4B9-C3127F1E2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40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D47A-5FC1-4515-9EDE-4156514062FE}" type="datetime1">
              <a:rPr lang="ru-RU" smtClean="0"/>
              <a:t>18.04.2022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7321-B267-4E05-A4B9-C3127F1E2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29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B1984BD-97BF-45D6-90F6-3BE3370931DF}" type="datetime1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CDCD7321-B267-4E05-A4B9-C3127F1E2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584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B2A1-7CAC-4A8B-AC90-A49FDE374C7D}" type="datetime1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7321-B267-4E05-A4B9-C3127F1E2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4240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2928-4936-4D4A-9149-B725CC27A4BD}" type="datetime1">
              <a:rPr lang="ru-RU" smtClean="0"/>
              <a:t>18.04.2022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7321-B267-4E05-A4B9-C3127F1E2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71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1CF2-098B-4702-A12D-11B6FDD94CB0}" type="datetime1">
              <a:rPr lang="ru-RU" smtClean="0"/>
              <a:t>18.04.2022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7321-B267-4E05-A4B9-C3127F1E2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30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9E37-120B-4BE6-B11F-2BFC5D125400}" type="datetime1">
              <a:rPr lang="ru-RU" smtClean="0"/>
              <a:t>18.04.2022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7321-B267-4E05-A4B9-C3127F1E2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5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7880-428E-4F5C-BEF6-4084C2081F73}" type="datetime1">
              <a:rPr lang="ru-RU" smtClean="0"/>
              <a:t>18.04.2022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DCD7321-B267-4E05-A4B9-C3127F1E2F3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084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E60B2A1-7CAC-4A8B-AC90-A49FDE374C7D}" type="datetime1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DCD7321-B267-4E05-A4B9-C3127F1E2F3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105087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E60B2A1-7CAC-4A8B-AC90-A49FDE374C7D}" type="datetime1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DCD7321-B267-4E05-A4B9-C3127F1E2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10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mailto:view360@gmail.c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71763" y="5517232"/>
            <a:ext cx="4056600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https://bigdreamlab.kz/wp-content/uploads/2021/10/ar-muze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728"/>
            <a:ext cx="10404648" cy="694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368F73D-CCA8-4F36-86F2-A97FC34A94CD}"/>
              </a:ext>
            </a:extLst>
          </p:cNvPr>
          <p:cNvSpPr/>
          <p:nvPr/>
        </p:nvSpPr>
        <p:spPr>
          <a:xfrm>
            <a:off x="251518" y="1750219"/>
            <a:ext cx="4680521" cy="7273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718" y="1307643"/>
            <a:ext cx="4946123" cy="1169969"/>
          </a:xfrm>
          <a:effectLst>
            <a:glow rad="101600">
              <a:schemeClr val="bg1">
                <a:alpha val="60000"/>
              </a:schemeClr>
            </a:glow>
            <a:reflection blurRad="76200" stA="38000" endPos="92000" dist="1270000" dir="5400000" sy="-100000" algn="bl" rotWithShape="0"/>
            <a:softEdge rad="63500"/>
          </a:effectLst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ru-RU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7605" y="5385732"/>
            <a:ext cx="4104456" cy="1224136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«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View-360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Шарипов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Шавкат (ИСТб-19-2)</a:t>
            </a:r>
          </a:p>
          <a:p>
            <a:pPr algn="just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Тупицына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Светлана (ИСТб-19-2)</a:t>
            </a:r>
          </a:p>
          <a:p>
            <a:pPr algn="just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Привалихин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Сергей (АСУб-19-1)</a:t>
            </a:r>
          </a:p>
          <a:p>
            <a:pPr algn="just"/>
            <a:endParaRPr lang="ru-RU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7605" y="5434015"/>
            <a:ext cx="3852165" cy="117585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3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DF479F3-5E1C-40A2-B213-1DEC9814AAF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571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Демонстрация работы</a:t>
            </a:r>
            <a:endParaRPr lang="ru-RU" sz="28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2" name="AutoShape 2" descr="Goal Project Management Mind Map, Business Concept Stock Photo, Picture And  Royalty Free Image. Image 37588611.">
            <a:extLst>
              <a:ext uri="{FF2B5EF4-FFF2-40B4-BE49-F238E27FC236}">
                <a16:creationId xmlns:a16="http://schemas.microsoft.com/office/drawing/2014/main" id="{A49591A1-5F64-489B-BF03-42ED706EB7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9246" y="1906983"/>
            <a:ext cx="145154" cy="14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Goal Project Management Mind Map, Business Concept Stock Photo, Picture And  Royalty Free Image. Image 37588611.">
            <a:extLst>
              <a:ext uri="{FF2B5EF4-FFF2-40B4-BE49-F238E27FC236}">
                <a16:creationId xmlns:a16="http://schemas.microsoft.com/office/drawing/2014/main" id="{1D59BB88-53B3-4D39-AB7B-6B1615AA64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1646" y="2059383"/>
            <a:ext cx="145154" cy="14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632" y="1412776"/>
            <a:ext cx="2659915" cy="48367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275" y="1412776"/>
            <a:ext cx="2686407" cy="48367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078809"/>
            <a:ext cx="2279077" cy="22851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6A5FFA-6FDB-48A9-BD1C-9A82C742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7321-B267-4E05-A4B9-C3127F1E2F31}" type="slidenum">
              <a:rPr lang="ru-RU" sz="2400" smtClean="0"/>
              <a:t>10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81420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988840"/>
            <a:ext cx="8640960" cy="4382057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Россохин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Измагурова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Виртуальное счастье или виртуальная зависимость //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Россохин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 В.,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Измагурова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 Л. Личность в изменённых состояниях сознания. М.: Смысл, 2004, с. 516—523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Иванов А. Ф. Об онтологическом статусе виртуальной реальности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Таратута Е. Е. Философия виртуальной реальности — СПб, СПбГУ, 2007 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ISBN 978-5-288-04291-1</a:t>
            </a:r>
          </a:p>
          <a:p>
            <a:r>
              <a:rPr lang="pl-P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Myron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W. </a:t>
            </a:r>
            <a:r>
              <a:rPr lang="pl-P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Krueger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Artificial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Reality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(1983), </a:t>
            </a:r>
            <a:r>
              <a:rPr lang="pl-P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Artificial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Reality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 (1991)</a:t>
            </a:r>
          </a:p>
          <a:p>
            <a:r>
              <a:rPr lang="pl-P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Wellner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</a:t>
            </a:r>
            <a:r>
              <a:rPr lang="pl-P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Mackay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 &amp; Gold, R. </a:t>
            </a:r>
            <a:r>
              <a:rPr lang="pl-P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Eds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Special </a:t>
            </a:r>
            <a:r>
              <a:rPr lang="pl-P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pl-P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augmented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environments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real </a:t>
            </a:r>
            <a:r>
              <a:rPr lang="pl-P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Communications of the ACM, Volume 36, </a:t>
            </a:r>
            <a:r>
              <a:rPr lang="pl-P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(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1993)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99A000A-318C-4A4F-99CA-AA25C1D7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7321-B267-4E05-A4B9-C3127F1E2F31}" type="slidenum">
              <a:rPr lang="ru-RU" sz="2400" smtClean="0"/>
              <a:t>11</a:t>
            </a:fld>
            <a:endParaRPr lang="ru-RU" sz="2400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DF479F3-5E1C-40A2-B213-1DEC9814AAFC}"/>
              </a:ext>
            </a:extLst>
          </p:cNvPr>
          <p:cNvSpPr txBox="1">
            <a:spLocks/>
          </p:cNvSpPr>
          <p:nvPr/>
        </p:nvSpPr>
        <p:spPr>
          <a:xfrm>
            <a:off x="0" y="129196"/>
            <a:ext cx="9144000" cy="1571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onotype Corsiva" pitchFamily="66" charset="0"/>
                <a:ea typeface="+mj-ea"/>
                <a:cs typeface="+mj-cs"/>
              </a:rPr>
              <a:t>Список использованной литературы</a:t>
            </a:r>
            <a:endParaRPr kumimoji="0" lang="ru-RU" sz="2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otype Corsiva" pitchFamily="66" charset="0"/>
              <a:ea typeface="+mj-ea"/>
              <a:cs typeface="+mj-cs"/>
            </a:endParaRPr>
          </a:p>
        </p:txBody>
      </p:sp>
      <p:sp>
        <p:nvSpPr>
          <p:cNvPr id="2" name="AutoShape 2" descr="Goal Project Management Mind Map, Business Concept Stock Photo, Picture And  Royalty Free Image. Image 37588611.">
            <a:extLst>
              <a:ext uri="{FF2B5EF4-FFF2-40B4-BE49-F238E27FC236}">
                <a16:creationId xmlns:a16="http://schemas.microsoft.com/office/drawing/2014/main" id="{A49591A1-5F64-489B-BF03-42ED706EB7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9246" y="1906983"/>
            <a:ext cx="145154" cy="14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" name="AutoShape 4" descr="Goal Project Management Mind Map, Business Concept Stock Photo, Picture And  Royalty Free Image. Image 37588611.">
            <a:extLst>
              <a:ext uri="{FF2B5EF4-FFF2-40B4-BE49-F238E27FC236}">
                <a16:creationId xmlns:a16="http://schemas.microsoft.com/office/drawing/2014/main" id="{1D59BB88-53B3-4D39-AB7B-6B1615AA64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1646" y="2059383"/>
            <a:ext cx="145154" cy="14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7510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8671" y="1606252"/>
            <a:ext cx="8741150" cy="46070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view360@gmail.com</a:t>
            </a:r>
            <a:endParaRPr lang="pl-P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Telegram: @view360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C97BFB5-29ED-485F-9283-3AFFBEA3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7321-B267-4E05-A4B9-C3127F1E2F31}" type="slidenum">
              <a:rPr lang="ru-RU" sz="2400" smtClean="0"/>
              <a:t>12</a:t>
            </a:fld>
            <a:endParaRPr lang="ru-RU" sz="2400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DF479F3-5E1C-40A2-B213-1DEC9814AAF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571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onotype Corsiva" pitchFamily="66" charset="0"/>
                <a:ea typeface="+mj-ea"/>
                <a:cs typeface="+mj-cs"/>
              </a:rPr>
              <a:t>Контактные данные</a:t>
            </a:r>
            <a:endParaRPr kumimoji="0" lang="ru-RU" sz="2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otype Corsiva" pitchFamily="66" charset="0"/>
              <a:ea typeface="+mj-ea"/>
              <a:cs typeface="+mj-cs"/>
            </a:endParaRPr>
          </a:p>
        </p:txBody>
      </p:sp>
      <p:sp>
        <p:nvSpPr>
          <p:cNvPr id="2" name="AutoShape 2" descr="Goal Project Management Mind Map, Business Concept Stock Photo, Picture And  Royalty Free Image. Image 37588611.">
            <a:extLst>
              <a:ext uri="{FF2B5EF4-FFF2-40B4-BE49-F238E27FC236}">
                <a16:creationId xmlns:a16="http://schemas.microsoft.com/office/drawing/2014/main" id="{A49591A1-5F64-489B-BF03-42ED706EB7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9246" y="1906983"/>
            <a:ext cx="145154" cy="14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" name="AutoShape 4" descr="Goal Project Management Mind Map, Business Concept Stock Photo, Picture And  Royalty Free Image. Image 37588611.">
            <a:extLst>
              <a:ext uri="{FF2B5EF4-FFF2-40B4-BE49-F238E27FC236}">
                <a16:creationId xmlns:a16="http://schemas.microsoft.com/office/drawing/2014/main" id="{1D59BB88-53B3-4D39-AB7B-6B1615AA64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1646" y="2059383"/>
            <a:ext cx="145154" cy="14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D36256-96F4-4680-8A34-4CF2FAA2EF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86" t="50000" r="18370" b="21256"/>
          <a:stretch/>
        </p:blipFill>
        <p:spPr>
          <a:xfrm>
            <a:off x="832800" y="3114896"/>
            <a:ext cx="7478399" cy="21880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18267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Users\HostGame\Desktop\3.jpg">
            <a:extLst>
              <a:ext uri="{FF2B5EF4-FFF2-40B4-BE49-F238E27FC236}">
                <a16:creationId xmlns:a16="http://schemas.microsoft.com/office/drawing/2014/main" id="{1AC80F59-B361-4C73-9A56-307C4E642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-360042" y="0"/>
            <a:ext cx="9908695" cy="7011136"/>
          </a:xfrm>
          <a:prstGeom prst="rect">
            <a:avLst/>
          </a:prstGeom>
          <a:noFill/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F4C5EEAF-DA91-4406-8D8B-058D39D3D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043" y="-1"/>
            <a:ext cx="9908695" cy="5945217"/>
          </a:xfrm>
          <a:prstGeom prst="rect">
            <a:avLst/>
          </a:prstGeom>
          <a:noFill/>
          <a:effectLst>
            <a:glow rad="101600">
              <a:schemeClr val="bg1">
                <a:alpha val="60000"/>
              </a:schemeClr>
            </a:glow>
            <a:reflection blurRad="114300" stA="50000" endA="300" endPos="90000" dir="5400000" sy="-100000" algn="bl" rotWithShape="0"/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360044" y="6165304"/>
            <a:ext cx="9908696" cy="792088"/>
          </a:xfrm>
          <a:effectLst>
            <a:glow rad="101600">
              <a:schemeClr val="bg1">
                <a:alpha val="60000"/>
              </a:schemeClr>
            </a:glow>
            <a:reflection blurRad="76200" stA="38000" endPos="92000" dist="1270000" dir="5400000" sy="-100000" algn="bl" rotWithShape="0"/>
            <a:softEdge rad="63500"/>
          </a:effectLst>
        </p:spPr>
        <p:txBody>
          <a:bodyPr>
            <a:noAutofit/>
          </a:bodyPr>
          <a:lstStyle/>
          <a:p>
            <a:pPr algn="ctr"/>
            <a:r>
              <a:rPr lang="ru-RU" sz="5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0515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060409"/>
            <a:ext cx="5829298" cy="3456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AR-приложения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для: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Организации виртуальных экскурсий и показа музейных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экспонатов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Культурного просвещения народных масс с использованием технологий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дополненной реальности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2AC8BB4-F320-4837-B417-747BA447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7321-B267-4E05-A4B9-C3127F1E2F31}" type="slidenum">
              <a:rPr lang="ru-RU" sz="2400" smtClean="0"/>
              <a:t>2</a:t>
            </a:fld>
            <a:endParaRPr lang="ru-RU" sz="24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9C2289C-C3A7-4CD2-8A57-AAC4BC251EE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571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/>
            </a:r>
            <a:br>
              <a:rPr lang="ru-RU" sz="24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</a:br>
            <a:r>
              <a:rPr lang="ru-RU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Цели и задачи проекта</a:t>
            </a:r>
            <a:endParaRPr lang="ru-RU" sz="32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E59C489-B04C-4261-B460-61F68615F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0" y="2014639"/>
            <a:ext cx="2520676" cy="2669625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  <a:reflection blurRad="114300" stA="50000" endA="300" endPos="90000" dir="5400000" sy="-100000" algn="bl" rotWithShape="0"/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31127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2204864"/>
            <a:ext cx="5976664" cy="4525963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создания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дополненной реальности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Сопровождение музейных экспозиций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730D81F-95EB-45DC-91B3-B02000F6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7321-B267-4E05-A4B9-C3127F1E2F31}" type="slidenum">
              <a:rPr lang="ru-RU" sz="2400" smtClean="0"/>
              <a:t>3</a:t>
            </a:fld>
            <a:endParaRPr lang="ru-RU" sz="24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9C2289C-C3A7-4CD2-8A57-AAC4BC251EE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571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/>
            </a:r>
            <a:br>
              <a:rPr lang="ru-RU" sz="24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</a:br>
            <a:r>
              <a:rPr lang="ru-RU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Проблема, которую решает проект </a:t>
            </a:r>
            <a:endParaRPr lang="ru-RU" sz="32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pic>
        <p:nvPicPr>
          <p:cNvPr id="1026" name="Picture 2" descr="Frequently asked questions - NVKT">
            <a:extLst>
              <a:ext uri="{FF2B5EF4-FFF2-40B4-BE49-F238E27FC236}">
                <a16:creationId xmlns:a16="http://schemas.microsoft.com/office/drawing/2014/main" id="{5CD4A941-6861-4521-BF61-4DB488956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259" y="2021968"/>
            <a:ext cx="2475245" cy="363927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89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79912" y="3049512"/>
            <a:ext cx="4914792" cy="1781947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Шарипов Шавкат –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тимлид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разработчик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Тупицына Светлана – 2D-художник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Привалихин Сергей – UX/UI-дизайнер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B636007-D372-42F3-BDD4-0D703EE5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7321-B267-4E05-A4B9-C3127F1E2F31}" type="slidenum">
              <a:rPr lang="ru-RU" sz="2400" smtClean="0"/>
              <a:t>4</a:t>
            </a:fld>
            <a:endParaRPr lang="ru-RU" sz="2400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DF479F3-5E1C-40A2-B213-1DEC9814AAF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571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Участники команды и их роли</a:t>
            </a:r>
            <a:endParaRPr lang="ru-RU" sz="28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5D3D4B-ACB4-4023-AB79-01CEDFD77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99700"/>
            <a:ext cx="3024336" cy="284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8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25162" y="1927263"/>
            <a:ext cx="4559190" cy="4382057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будет специализироваться на показе различных музейных экспонатов;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сможет иметь доступ к информации о музейном экспонате 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текстовом формате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будет иметь интерфейсы взаимодействия с QR-кодами для показа информации пользователю об экспонате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55EF0E-E1F4-4BBF-A7A0-8A706BC6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7321-B267-4E05-A4B9-C3127F1E2F31}" type="slidenum">
              <a:rPr lang="ru-RU" sz="2400" smtClean="0"/>
              <a:t>5</a:t>
            </a:fld>
            <a:endParaRPr lang="ru-RU" sz="2400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DF479F3-5E1C-40A2-B213-1DEC9814AAF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571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Формулировка ТЗ</a:t>
            </a:r>
            <a:endParaRPr lang="ru-RU" sz="28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2" name="AutoShape 2" descr="Goal Project Management Mind Map, Business Concept Stock Photo, Picture And  Royalty Free Image. Image 37588611.">
            <a:extLst>
              <a:ext uri="{FF2B5EF4-FFF2-40B4-BE49-F238E27FC236}">
                <a16:creationId xmlns:a16="http://schemas.microsoft.com/office/drawing/2014/main" id="{A49591A1-5F64-489B-BF03-42ED706EB7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9246" y="1906983"/>
            <a:ext cx="145154" cy="14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Goal Project Management Mind Map, Business Concept Stock Photo, Picture And  Royalty Free Image. Image 37588611.">
            <a:extLst>
              <a:ext uri="{FF2B5EF4-FFF2-40B4-BE49-F238E27FC236}">
                <a16:creationId xmlns:a16="http://schemas.microsoft.com/office/drawing/2014/main" id="{1D59BB88-53B3-4D39-AB7B-6B1615AA64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1646" y="2059383"/>
            <a:ext cx="145154" cy="14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098" name="Picture 2" descr="Tech Transfer Project Management Best Practices">
            <a:extLst>
              <a:ext uri="{FF2B5EF4-FFF2-40B4-BE49-F238E27FC236}">
                <a16:creationId xmlns:a16="http://schemas.microsoft.com/office/drawing/2014/main" id="{0D86AE77-A81A-4713-941E-D063C3808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9" y="1789415"/>
            <a:ext cx="4286250" cy="2857500"/>
          </a:xfrm>
          <a:prstGeom prst="rect">
            <a:avLst/>
          </a:prstGeom>
          <a:noFill/>
          <a:effectLst>
            <a:glow rad="101600">
              <a:schemeClr val="bg1">
                <a:alpha val="60000"/>
              </a:schemeClr>
            </a:glow>
            <a:reflection blurRad="6350" stA="50000" endA="300" endPos="90000" dir="5400000" sy="-100000" algn="bl" rotWithShape="0"/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57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1711239"/>
            <a:ext cx="6615854" cy="4382057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#,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контроля версий: 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решения: </a:t>
            </a:r>
          </a:p>
          <a:p>
            <a:pPr marL="0" indent="452438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https://github.com/ProjectDent/MuseumVRAR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30FFA0C-03C9-41DD-B70C-8BA32F8B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7321-B267-4E05-A4B9-C3127F1E2F31}" type="slidenum">
              <a:rPr lang="ru-RU" sz="2400" smtClean="0"/>
              <a:t>6</a:t>
            </a:fld>
            <a:endParaRPr lang="ru-RU" sz="2400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DF479F3-5E1C-40A2-B213-1DEC9814AAF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571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Технологический стек </a:t>
            </a:r>
            <a:endParaRPr lang="ru-RU" sz="28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2" name="AutoShape 2" descr="Goal Project Management Mind Map, Business Concept Stock Photo, Picture And  Royalty Free Image. Image 37588611.">
            <a:extLst>
              <a:ext uri="{FF2B5EF4-FFF2-40B4-BE49-F238E27FC236}">
                <a16:creationId xmlns:a16="http://schemas.microsoft.com/office/drawing/2014/main" id="{A49591A1-5F64-489B-BF03-42ED706EB7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9246" y="1906983"/>
            <a:ext cx="145154" cy="14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Goal Project Management Mind Map, Business Concept Stock Photo, Picture And  Royalty Free Image. Image 37588611.">
            <a:extLst>
              <a:ext uri="{FF2B5EF4-FFF2-40B4-BE49-F238E27FC236}">
                <a16:creationId xmlns:a16="http://schemas.microsoft.com/office/drawing/2014/main" id="{1D59BB88-53B3-4D39-AB7B-6B1615AA64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1646" y="2059383"/>
            <a:ext cx="145154" cy="14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2" name="Picture 2" descr="Mitigating security risks from emerging technologies">
            <a:extLst>
              <a:ext uri="{FF2B5EF4-FFF2-40B4-BE49-F238E27FC236}">
                <a16:creationId xmlns:a16="http://schemas.microsoft.com/office/drawing/2014/main" id="{36029D64-63D8-4CFD-84E4-7D851DC89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72" b="4192"/>
          <a:stretch/>
        </p:blipFill>
        <p:spPr bwMode="auto">
          <a:xfrm>
            <a:off x="2068452" y="4281379"/>
            <a:ext cx="5007089" cy="2228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87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999271"/>
            <a:ext cx="4896544" cy="4382057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будет работать следующим образом: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подходит к картине и наводит камеру на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код, расположенный справа от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картины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этого всплывает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текстовое описание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картины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D513BC2-2C74-4AC3-A604-8D580BEC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7321-B267-4E05-A4B9-C3127F1E2F31}" type="slidenum">
              <a:rPr lang="ru-RU" sz="2400" smtClean="0"/>
              <a:t>7</a:t>
            </a:fld>
            <a:endParaRPr lang="ru-RU" sz="2400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DF479F3-5E1C-40A2-B213-1DEC9814AAF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571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Планируемый способ работы</a:t>
            </a:r>
            <a:endParaRPr lang="ru-RU" sz="28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2" name="AutoShape 2" descr="Goal Project Management Mind Map, Business Concept Stock Photo, Picture And  Royalty Free Image. Image 37588611.">
            <a:extLst>
              <a:ext uri="{FF2B5EF4-FFF2-40B4-BE49-F238E27FC236}">
                <a16:creationId xmlns:a16="http://schemas.microsoft.com/office/drawing/2014/main" id="{A49591A1-5F64-489B-BF03-42ED706EB7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9246" y="1906983"/>
            <a:ext cx="145154" cy="14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Goal Project Management Mind Map, Business Concept Stock Photo, Picture And  Royalty Free Image. Image 37588611.">
            <a:extLst>
              <a:ext uri="{FF2B5EF4-FFF2-40B4-BE49-F238E27FC236}">
                <a16:creationId xmlns:a16="http://schemas.microsoft.com/office/drawing/2014/main" id="{1D59BB88-53B3-4D39-AB7B-6B1615AA64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1646" y="2059383"/>
            <a:ext cx="145154" cy="14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DB9CD5-71E8-4697-B860-00726F8CC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979560"/>
            <a:ext cx="3212976" cy="321297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93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52" y="549393"/>
            <a:ext cx="6761897" cy="5759214"/>
          </a:xfrm>
          <a:effectLst>
            <a:glow rad="101600">
              <a:schemeClr val="bg1">
                <a:alpha val="60000"/>
              </a:schemeClr>
            </a:glow>
            <a:softEdge rad="63500"/>
          </a:effec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C330757-C8FC-49F6-BFE4-50D40606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7321-B267-4E05-A4B9-C3127F1E2F3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080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9247215A-F55A-413B-BBB2-4B6C9B5A7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AB70E1D-3511-4F56-90C4-FCD51D09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7321-B267-4E05-A4B9-C3127F1E2F31}" type="slidenum">
              <a:rPr lang="ru-RU" sz="2400" smtClean="0"/>
              <a:t>9</a:t>
            </a:fld>
            <a:endParaRPr lang="ru-RU" sz="2400" dirty="0"/>
          </a:p>
        </p:txBody>
      </p:sp>
      <p:pic>
        <p:nvPicPr>
          <p:cNvPr id="9" name="Объект 7">
            <a:extLst>
              <a:ext uri="{FF2B5EF4-FFF2-40B4-BE49-F238E27FC236}">
                <a16:creationId xmlns:a16="http://schemas.microsoft.com/office/drawing/2014/main" id="{07A927AC-8AB4-4E66-8CF8-98B0E137F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60545"/>
            <a:ext cx="2937598" cy="53435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FADB8D3-5D54-43EA-B2AE-B57CC07B13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842" y="566281"/>
            <a:ext cx="2979274" cy="53320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E348293-40C3-428A-BD2A-E305DCACDB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629" y="548680"/>
            <a:ext cx="3049761" cy="5332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4426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Савон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825</TotalTime>
  <Words>317</Words>
  <Application>Microsoft Office PowerPoint</Application>
  <PresentationFormat>Экран (4:3)</PresentationFormat>
  <Paragraphs>55</Paragraphs>
  <Slides>13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Gothic</vt:lpstr>
      <vt:lpstr>Corbel</vt:lpstr>
      <vt:lpstr>Garamond</vt:lpstr>
      <vt:lpstr>Monotype Corsiva</vt:lpstr>
      <vt:lpstr>Times New Roman</vt:lpstr>
      <vt:lpstr>Савон</vt:lpstr>
      <vt:lpstr> AR-приложение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«Чат-бот «Первокурсник» - FAQ для новичков»</dc:title>
  <dc:creator>Stanislav V Grigorev</dc:creator>
  <cp:lastModifiedBy>Шавкат Шарипов</cp:lastModifiedBy>
  <cp:revision>148</cp:revision>
  <dcterms:created xsi:type="dcterms:W3CDTF">2021-10-03T04:35:22Z</dcterms:created>
  <dcterms:modified xsi:type="dcterms:W3CDTF">2022-04-18T06:54:27Z</dcterms:modified>
</cp:coreProperties>
</file>