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Which method to use?</a:t>
            </a:r>
            <a:endParaRPr lang="en-IN" dirty="0"/>
          </a:p>
        </p:txBody>
      </p:sp>
      <p:pic>
        <p:nvPicPr>
          <p:cNvPr id="1026" name="Picture 2" descr="D:\DOWNLOADS\_20171007_11430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382000" cy="4373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Classify the time series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D:\DOWNLOADS\20171007_12002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8392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10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Which method to use?</vt:lpstr>
      <vt:lpstr>Classify the time series data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HOLT WINTERS</dc:title>
  <dc:creator>Shariq Suhail</dc:creator>
  <cp:lastModifiedBy>MY PC</cp:lastModifiedBy>
  <cp:revision>22</cp:revision>
  <dcterms:created xsi:type="dcterms:W3CDTF">2006-08-16T00:00:00Z</dcterms:created>
  <dcterms:modified xsi:type="dcterms:W3CDTF">2017-12-28T00:02:19Z</dcterms:modified>
</cp:coreProperties>
</file>