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1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1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13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9408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50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44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46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94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2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2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8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70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7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9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1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0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4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84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7F02-1F18-EADB-C6E5-042BB1EEE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Segoe UI Variable Text Semibold" pitchFamily="2" charset="0"/>
              </a:rPr>
              <a:t>Quantum – Intelligent trading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DDBD7-181E-208A-A37E-2B4A0D048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goe UI Variable Text Semibold" pitchFamily="2" charset="0"/>
              </a:rPr>
              <a:t>Revolutionizing stock trading with AI-powered predictions</a:t>
            </a:r>
          </a:p>
          <a:p>
            <a:endParaRPr lang="en-IN" dirty="0">
              <a:latin typeface="Segoe UI Variable Tex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6C3F-9556-D19E-2EB3-F330FCDD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 Variable Text Semibold" pitchFamily="2" charset="0"/>
              </a:rPr>
              <a:t>The Challenge</a:t>
            </a:r>
            <a:endParaRPr lang="en-IN" dirty="0">
              <a:latin typeface="Segoe UI Variable Text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2885A-1D77-C71F-8EB6-FA97FF2B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3092658" cy="3246852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Segoe UI Variable Text Semibold" pitchFamily="2" charset="0"/>
              </a:rPr>
              <a:t>Data Deluge</a:t>
            </a:r>
          </a:p>
          <a:p>
            <a:pPr marL="0" indent="0">
              <a:buNone/>
            </a:pPr>
            <a:r>
              <a:rPr lang="en-IN" sz="1800" dirty="0">
                <a:latin typeface="Segoe UI Variable Text Semibold" pitchFamily="2" charset="0"/>
              </a:rPr>
              <a:t>Traders face a vast, complex sea of information. Sifting through it is overwhelming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A2458C-F25F-2521-CE59-E4A5C7C2572F}"/>
              </a:ext>
            </a:extLst>
          </p:cNvPr>
          <p:cNvSpPr txBox="1">
            <a:spLocks/>
          </p:cNvSpPr>
          <p:nvPr/>
        </p:nvSpPr>
        <p:spPr>
          <a:xfrm>
            <a:off x="4412974" y="2249487"/>
            <a:ext cx="3092658" cy="3246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dirty="0">
                <a:latin typeface="Segoe UI Variable Text Semibold" pitchFamily="2" charset="0"/>
              </a:rPr>
              <a:t>Emotional Trading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latin typeface="Segoe UI Variable Text Semibold" pitchFamily="2" charset="0"/>
              </a:rPr>
              <a:t>Emotional decisions often lead to losses. Quantum helps you keep a cool head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FA701CD-54F2-B2EE-6F9A-FC885A2ED208}"/>
              </a:ext>
            </a:extLst>
          </p:cNvPr>
          <p:cNvSpPr txBox="1">
            <a:spLocks/>
          </p:cNvSpPr>
          <p:nvPr/>
        </p:nvSpPr>
        <p:spPr>
          <a:xfrm>
            <a:off x="7684536" y="2249487"/>
            <a:ext cx="3092658" cy="3246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dirty="0">
                <a:latin typeface="Segoe UI Variable Text Semibold" pitchFamily="2" charset="0"/>
              </a:rPr>
              <a:t>Missing Tools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latin typeface="Segoe UI Variable Text Semibold" pitchFamily="2" charset="0"/>
              </a:rPr>
              <a:t>A lack of predictive tool hinders success. Quantum gives you and edge</a:t>
            </a:r>
          </a:p>
        </p:txBody>
      </p:sp>
    </p:spTree>
    <p:extLst>
      <p:ext uri="{BB962C8B-B14F-4D97-AF65-F5344CB8AC3E}">
        <p14:creationId xmlns:p14="http://schemas.microsoft.com/office/powerpoint/2010/main" val="35147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51DC-AB92-634E-7FA8-ED058E2B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Segoe UI Variable Text Semibold" pitchFamily="2" charset="0"/>
              </a:rPr>
              <a:t>Quantum's Solution: AI-Powered 'Predict'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FC5523A-8874-7103-5D4D-80145F953CA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409" r="26409"/>
          <a:stretch>
            <a:fillRect/>
          </a:stretch>
        </p:blipFill>
        <p:spPr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9D798-483C-3CDF-2967-47C17C2D5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Variable Text Semibold" pitchFamily="2" charset="0"/>
              </a:rPr>
              <a:t>Predict Feature - </a:t>
            </a:r>
            <a:r>
              <a:rPr lang="en-US" sz="1800" dirty="0">
                <a:latin typeface="Segoe UI Variable Small Semilig" pitchFamily="2" charset="0"/>
              </a:rPr>
              <a:t>Your AI advantage in the stock market. Enter any stock ticker</a:t>
            </a:r>
            <a:endParaRPr lang="en-US" sz="2000" dirty="0">
              <a:latin typeface="Segoe UI Variable Small Semilig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Variable Text Semibold" pitchFamily="2" charset="0"/>
              </a:rPr>
              <a:t>Price Forecasts – </a:t>
            </a:r>
            <a:r>
              <a:rPr lang="en-US" sz="1800" dirty="0">
                <a:latin typeface="Segoe UI Variable Small Semilig" pitchFamily="2" charset="0"/>
              </a:rPr>
              <a:t>Get AI driven forecasts with up to 85% accuracy in back-tested scenarios</a:t>
            </a:r>
            <a:endParaRPr lang="en-US" sz="2000" dirty="0">
              <a:latin typeface="Segoe UI Variable Small Semilig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Variable Text Semibold" pitchFamily="2" charset="0"/>
              </a:rPr>
              <a:t>Advanced Machine Learning – </a:t>
            </a:r>
            <a:r>
              <a:rPr lang="en-US" sz="1800" dirty="0">
                <a:latin typeface="Segoe UI Variable Small Semilig" pitchFamily="2" charset="0"/>
              </a:rPr>
              <a:t>Quantum uses advanced machine learning to produce reliable estimates.</a:t>
            </a:r>
            <a:endParaRPr lang="en-US" sz="2000" dirty="0">
              <a:latin typeface="Segoe UI Variable Small Semilig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Segoe UI Variable Text Semibold" pitchFamily="2" charset="0"/>
            </a:endParaRPr>
          </a:p>
          <a:p>
            <a:endParaRPr lang="en-IN" sz="1800" dirty="0">
              <a:latin typeface="Segoe UI Variable Tex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753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</TotalTime>
  <Words>111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Segoe UI Variable Small Semilig</vt:lpstr>
      <vt:lpstr>Segoe UI Variable Text Semibold</vt:lpstr>
      <vt:lpstr>Tw Cen MT</vt:lpstr>
      <vt:lpstr>Circuit</vt:lpstr>
      <vt:lpstr>Quantum – Intelligent trading</vt:lpstr>
      <vt:lpstr>The Challenge</vt:lpstr>
      <vt:lpstr>Quantum's Solution: AI-Powered 'Predict'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Shariq Shaikh</dc:creator>
  <cp:lastModifiedBy>Shariq Shaikh</cp:lastModifiedBy>
  <cp:revision>1</cp:revision>
  <dcterms:created xsi:type="dcterms:W3CDTF">2025-04-11T17:36:04Z</dcterms:created>
  <dcterms:modified xsi:type="dcterms:W3CDTF">2025-04-11T18:19:13Z</dcterms:modified>
</cp:coreProperties>
</file>